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24"/>
  </p:notesMasterIdLst>
  <p:sldIdLst>
    <p:sldId id="256" r:id="rId2"/>
    <p:sldId id="259" r:id="rId3"/>
    <p:sldId id="290" r:id="rId4"/>
    <p:sldId id="288" r:id="rId5"/>
    <p:sldId id="291" r:id="rId6"/>
    <p:sldId id="292" r:id="rId7"/>
    <p:sldId id="298" r:id="rId8"/>
    <p:sldId id="297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8081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omeet.me/AzHealthZon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Webinar Series – Farm to School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us to explore the connection between SNAP-Ed and Farm to School and learn about opportunities for LIAs to support PSE changes within this strategy. A recording will be shared after the webinar.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1/17/2018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10:00 - 11:00 a.m.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Presenters: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Ashley Schimke, ADE Farm to School Specialist &amp; Jesse Davenport, AZ Health Zone Food Systems Specialist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GoToMeeting Join Link: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https://www.gotomeet.me/AzHealthZone 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audio, use your device speaker and microphone. Or dial-in to the toll-free conference line: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1-866-899-4679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Code: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722-019-405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1447" y="1477096"/>
            <a:ext cx="488469" cy="73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01000" y="5638800"/>
            <a:ext cx="855440" cy="11055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 rot="10800000" flipH="1">
            <a:off x="461682" y="6127938"/>
            <a:ext cx="7463118" cy="45719"/>
          </a:xfrm>
          <a:prstGeom prst="rect">
            <a:avLst/>
          </a:prstGeom>
          <a:solidFill>
            <a:srgbClr val="00A1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714021" y="5334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Health Zone </a:t>
            </a:r>
            <a:b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Gardenin</a:t>
            </a:r>
            <a:r>
              <a:rPr lang="en-US" dirty="0" smtClean="0"/>
              <a:t>g Curricula Webinar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1524000" y="5562600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smtClean="0"/>
              <a:t>August 30, 2018</a:t>
            </a: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</a:pPr>
            <a:endParaRPr lang="en-US" sz="3200" b="0" i="0" u="none" strike="noStrike" cap="none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209800"/>
            <a:ext cx="4628443" cy="3124200"/>
          </a:xfrm>
          <a:prstGeom prst="rect">
            <a:avLst/>
          </a:prstGeom>
          <a:noFill/>
          <a:ln w="88900">
            <a:solidFill>
              <a:srgbClr val="F1571D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Elementary/Middle School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66617"/>
            <a:ext cx="42814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366962" cy="30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58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adults?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57400" y="4191000"/>
            <a:ext cx="5257800" cy="762000"/>
          </a:xfrm>
        </p:spPr>
        <p:txBody>
          <a:bodyPr/>
          <a:lstStyle/>
          <a:p>
            <a:pPr marL="25400" indent="0">
              <a:buNone/>
            </a:pPr>
            <a:r>
              <a:rPr lang="en-US" dirty="0" smtClean="0"/>
              <a:t>AZ version available October 1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4999"/>
            <a:ext cx="7025794" cy="20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91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2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(Wide)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(Narrow)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Elementary/Middle School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7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8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Peer-Sharing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Which curriculums are you currently using and in what settings?</a:t>
            </a:r>
          </a:p>
          <a:p>
            <a:pPr fontAlgn="base"/>
            <a:r>
              <a:rPr lang="en-US" dirty="0"/>
              <a:t>What advice would you give to fellow SNAP-Ed staff about how to use the curriculums you’re familiar with?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4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Peer-Sharing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there any curriculums you’ve tried but then decided not to use? Why? </a:t>
            </a:r>
            <a:endParaRPr lang="en-US" dirty="0" smtClean="0"/>
          </a:p>
          <a:p>
            <a:r>
              <a:rPr lang="en-US" dirty="0" smtClean="0"/>
              <a:t>What specific problems have you encountered with our curricula?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Peer-Sharing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Are you considering any changes in which curriculums you use or how you use them?</a:t>
            </a:r>
          </a:p>
          <a:p>
            <a:pPr fontAlgn="base"/>
            <a:r>
              <a:rPr lang="en-US" dirty="0"/>
              <a:t>What did you learn in this webinar that may change your direction education related to gardening?</a:t>
            </a:r>
          </a:p>
        </p:txBody>
      </p:sp>
    </p:spTree>
    <p:extLst>
      <p:ext uri="{BB962C8B-B14F-4D97-AF65-F5344CB8AC3E}">
        <p14:creationId xmlns:p14="http://schemas.microsoft.com/office/powerpoint/2010/main" val="188435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1 - Presentation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 smtClean="0"/>
              <a:t>Welcome &amp; Opening</a:t>
            </a:r>
            <a:endParaRPr lang="en-US" sz="2400" dirty="0"/>
          </a:p>
          <a:p>
            <a:pPr lvl="0"/>
            <a:r>
              <a:rPr lang="en-US" sz="2400" b="1" dirty="0" smtClean="0"/>
              <a:t>Refresher of </a:t>
            </a:r>
            <a:r>
              <a:rPr lang="en-US" sz="2400" b="1" dirty="0"/>
              <a:t>common terms </a:t>
            </a:r>
            <a:endParaRPr lang="en-US" sz="2400" dirty="0"/>
          </a:p>
          <a:p>
            <a:pPr lvl="1"/>
            <a:r>
              <a:rPr lang="en-US" sz="2000" dirty="0" smtClean="0"/>
              <a:t>Such as evidence-based, approved, audience, embedded assessment, implementation guidelines, etc. </a:t>
            </a:r>
          </a:p>
          <a:p>
            <a:pPr lvl="0"/>
            <a:r>
              <a:rPr lang="en-US" sz="2400" b="1" dirty="0" smtClean="0"/>
              <a:t>Overview </a:t>
            </a:r>
            <a:r>
              <a:rPr lang="en-US" sz="2400" b="1" dirty="0"/>
              <a:t>of </a:t>
            </a:r>
            <a:r>
              <a:rPr lang="en-US" sz="2400" b="1" dirty="0" smtClean="0"/>
              <a:t>approved gardening curricula</a:t>
            </a:r>
            <a:endParaRPr lang="en-US" sz="2400" dirty="0"/>
          </a:p>
          <a:p>
            <a:pPr lvl="1"/>
            <a:r>
              <a:rPr lang="en-US" sz="2000" dirty="0" smtClean="0"/>
              <a:t>Early Childhood</a:t>
            </a:r>
          </a:p>
          <a:p>
            <a:pPr lvl="1"/>
            <a:r>
              <a:rPr lang="en-US" sz="2000" dirty="0" smtClean="0"/>
              <a:t>Elementary - Wide Age Range </a:t>
            </a:r>
          </a:p>
          <a:p>
            <a:pPr lvl="1"/>
            <a:r>
              <a:rPr lang="en-US" sz="2000" dirty="0" smtClean="0"/>
              <a:t>Elementary - Narrow Age Range </a:t>
            </a:r>
          </a:p>
          <a:p>
            <a:pPr lvl="1"/>
            <a:r>
              <a:rPr lang="en-US" sz="2000" dirty="0" smtClean="0"/>
              <a:t>Middle School </a:t>
            </a:r>
          </a:p>
          <a:p>
            <a:pPr lvl="1"/>
            <a:r>
              <a:rPr lang="en-US" sz="2000" dirty="0" smtClean="0"/>
              <a:t>What about adults?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Peer-Sharing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What ideas do you have for leveraging curriculum in multi-level interventions? </a:t>
            </a:r>
          </a:p>
        </p:txBody>
      </p:sp>
    </p:spTree>
    <p:extLst>
      <p:ext uri="{BB962C8B-B14F-4D97-AF65-F5344CB8AC3E}">
        <p14:creationId xmlns:p14="http://schemas.microsoft.com/office/powerpoint/2010/main" val="176094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PLUSES: What did you like about this webinar?</a:t>
            </a:r>
          </a:p>
          <a:p>
            <a:pPr fontAlgn="base"/>
            <a:r>
              <a:rPr lang="en-US" dirty="0" smtClean="0"/>
              <a:t>DELTAS: What would you change about this webinar?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50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Find all curriculum details at AZHealthZone.org under Collaborators section. Type “curriculum” into the search bar</a:t>
            </a:r>
          </a:p>
          <a:p>
            <a:pPr fontAlgn="base"/>
            <a:r>
              <a:rPr lang="en-US" dirty="0" smtClean="0"/>
              <a:t>Refer to our Curriculum Modification Guidelines found on page 2-3 of the Policies &amp; Procedures Manual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6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2 - Discussion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/>
              <a:t>Questions </a:t>
            </a:r>
            <a:r>
              <a:rPr lang="en-US" sz="2400" b="1" dirty="0" smtClean="0"/>
              <a:t>&amp; Comparisons</a:t>
            </a:r>
            <a:endParaRPr lang="en-US" sz="2400" dirty="0"/>
          </a:p>
          <a:p>
            <a:pPr lvl="1"/>
            <a:r>
              <a:rPr lang="en-US" sz="1800" dirty="0"/>
              <a:t>Including content, lesson length, minimum </a:t>
            </a:r>
            <a:r>
              <a:rPr lang="en-US" sz="1800" dirty="0" smtClean="0"/>
              <a:t>lessons</a:t>
            </a:r>
            <a:r>
              <a:rPr lang="en-US" sz="1800" dirty="0"/>
              <a:t>, tie to actual garden, etc. </a:t>
            </a:r>
          </a:p>
          <a:p>
            <a:pPr lvl="0"/>
            <a:r>
              <a:rPr lang="en-US" sz="2400" b="1" dirty="0"/>
              <a:t>Peer-sharing</a:t>
            </a:r>
            <a:endParaRPr lang="en-US" sz="2400" dirty="0"/>
          </a:p>
          <a:p>
            <a:pPr lvl="1"/>
            <a:r>
              <a:rPr lang="en-US" sz="1800" dirty="0"/>
              <a:t>Which curriculums are you currently using and in what settings?</a:t>
            </a:r>
          </a:p>
          <a:p>
            <a:pPr lvl="1"/>
            <a:r>
              <a:rPr lang="en-US" sz="1800" dirty="0"/>
              <a:t>What advice would you give to fellow SNAP-Ed staff about how to use the curriculums you’re familiar with?</a:t>
            </a:r>
          </a:p>
          <a:p>
            <a:pPr lvl="1"/>
            <a:r>
              <a:rPr lang="en-US" sz="1800" dirty="0"/>
              <a:t>Are there any curriculums you’ve tried but decided not to use? Why? </a:t>
            </a:r>
          </a:p>
          <a:p>
            <a:pPr lvl="1"/>
            <a:r>
              <a:rPr lang="en-US" sz="1800" dirty="0"/>
              <a:t>Are you considering any changes in which curriculums you use or how you use them?</a:t>
            </a:r>
          </a:p>
          <a:p>
            <a:pPr lvl="1"/>
            <a:r>
              <a:rPr lang="en-US" sz="1800" dirty="0"/>
              <a:t>What did you learn in this webinar that may change your DE connected to gardens? </a:t>
            </a:r>
          </a:p>
          <a:p>
            <a:pPr lvl="0"/>
            <a:r>
              <a:rPr lang="en-US" sz="2400" b="1" dirty="0" smtClean="0"/>
              <a:t>Evaluation &amp; Closing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82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Goal? Continue making strategic choices</a:t>
            </a:r>
          </a:p>
          <a:p>
            <a:r>
              <a:rPr lang="en-US" dirty="0" smtClean="0"/>
              <a:t>How? With information &amp; reflection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4546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3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Evidence-based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Approved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Audience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Number of lessons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Lesson length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Embedded assessment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Implementation guidelines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920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all </a:t>
            </a:r>
            <a:r>
              <a:rPr lang="en-US" dirty="0" smtClean="0"/>
              <a:t>the details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2" y="1447800"/>
            <a:ext cx="6938774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12780" y="2476500"/>
            <a:ext cx="1371600" cy="381000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84380" y="2476500"/>
            <a:ext cx="777922" cy="381000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81103" y="3886199"/>
            <a:ext cx="838200" cy="386953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6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Pre-K Gardening </a:t>
            </a:r>
            <a:r>
              <a:rPr lang="en-US" dirty="0" smtClean="0"/>
              <a:t>Curricula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07" y="2086283"/>
            <a:ext cx="3429272" cy="16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10" y="3962400"/>
            <a:ext cx="3152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33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Garden Curriculum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42" y="1641915"/>
            <a:ext cx="2381583" cy="20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2514600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K-4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27" y="4027299"/>
            <a:ext cx="3355074" cy="151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51" y="5606937"/>
            <a:ext cx="5197749" cy="9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4566849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K-5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825280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K-5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6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Garden Curriculum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91974"/>
            <a:ext cx="2783880" cy="136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1781003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2-5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57" y="2754808"/>
            <a:ext cx="3505543" cy="9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3679778" cy="11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88" y="5467776"/>
            <a:ext cx="3113014" cy="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42708" y="2935796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3-4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0018" y="4375916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5644076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4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446</Words>
  <Application>Microsoft Office PowerPoint</Application>
  <PresentationFormat>On-screen Show (4:3)</PresentationFormat>
  <Paragraphs>78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AZ Health Zone  Gardening Curricula Webinar</vt:lpstr>
      <vt:lpstr>Part 1 - Presentation</vt:lpstr>
      <vt:lpstr>Part 2 - Discussion</vt:lpstr>
      <vt:lpstr>Opening</vt:lpstr>
      <vt:lpstr>Common Terms</vt:lpstr>
      <vt:lpstr>Where to find all the details</vt:lpstr>
      <vt:lpstr>Pre-K Gardening Curricula</vt:lpstr>
      <vt:lpstr>Elementary Garden Curriculum</vt:lpstr>
      <vt:lpstr>Elementary Garden Curriculum</vt:lpstr>
      <vt:lpstr>Upper Elementary/Middle School</vt:lpstr>
      <vt:lpstr>What about adults?</vt:lpstr>
      <vt:lpstr>Pre-K Comparison</vt:lpstr>
      <vt:lpstr>Elementary (Wide) Comparison</vt:lpstr>
      <vt:lpstr>Elementary (Narrow) Comparison</vt:lpstr>
      <vt:lpstr>Upper Elementary/Middle School Comparison</vt:lpstr>
      <vt:lpstr>Questions???</vt:lpstr>
      <vt:lpstr>Peer-Sharing Discussion</vt:lpstr>
      <vt:lpstr>Peer-Sharing Discussion</vt:lpstr>
      <vt:lpstr>Peer-Sharing Discussion</vt:lpstr>
      <vt:lpstr>Peer-Sharing Discussion</vt:lpstr>
      <vt:lpstr>Evaluation</vt:lpstr>
      <vt:lpstr>Closing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Webinar Series:  Farm to School</dc:title>
  <dc:creator>Jessica Davenport</dc:creator>
  <cp:lastModifiedBy>Jesse Davenport</cp:lastModifiedBy>
  <cp:revision>25</cp:revision>
  <dcterms:modified xsi:type="dcterms:W3CDTF">2018-09-07T18:36:32Z</dcterms:modified>
</cp:coreProperties>
</file>