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56" r:id="rId1"/>
  </p:sldMasterIdLst>
  <p:notesMasterIdLst>
    <p:notesMasterId r:id="rId24"/>
  </p:notesMasterIdLst>
  <p:handoutMasterIdLst>
    <p:handoutMasterId r:id="rId25"/>
  </p:handoutMasterIdLst>
  <p:sldIdLst>
    <p:sldId id="402" r:id="rId2"/>
    <p:sldId id="399" r:id="rId3"/>
    <p:sldId id="443" r:id="rId4"/>
    <p:sldId id="444" r:id="rId5"/>
    <p:sldId id="445" r:id="rId6"/>
    <p:sldId id="461" r:id="rId7"/>
    <p:sldId id="446" r:id="rId8"/>
    <p:sldId id="447" r:id="rId9"/>
    <p:sldId id="448" r:id="rId10"/>
    <p:sldId id="459" r:id="rId11"/>
    <p:sldId id="464" r:id="rId12"/>
    <p:sldId id="463" r:id="rId13"/>
    <p:sldId id="449" r:id="rId14"/>
    <p:sldId id="465" r:id="rId15"/>
    <p:sldId id="458" r:id="rId16"/>
    <p:sldId id="450" r:id="rId17"/>
    <p:sldId id="451" r:id="rId18"/>
    <p:sldId id="454" r:id="rId19"/>
    <p:sldId id="455" r:id="rId20"/>
    <p:sldId id="462" r:id="rId21"/>
    <p:sldId id="456" r:id="rId22"/>
    <p:sldId id="457" r:id="rId23"/>
  </p:sldIdLst>
  <p:sldSz cx="12192000" cy="6858000"/>
  <p:notesSz cx="7010400" cy="9296400"/>
  <p:defaultTextStyle>
    <a:defPPr>
      <a:defRPr lang="en-US"/>
    </a:defPPr>
    <a:lvl1pPr algn="l" defTabSz="984250"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1pPr>
    <a:lvl2pPr marL="492125" indent="-171450" algn="l" defTabSz="984250"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2pPr>
    <a:lvl3pPr marL="984250" indent="-342900" algn="l" defTabSz="984250"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3pPr>
    <a:lvl4pPr marL="1476375" indent="-515938" algn="l" defTabSz="984250"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4pPr>
    <a:lvl5pPr marL="1968500" indent="-687388" algn="l" defTabSz="984250"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259"/>
    <a:srgbClr val="8E0000"/>
    <a:srgbClr val="0081C6"/>
    <a:srgbClr val="6885B0"/>
    <a:srgbClr val="556A2C"/>
    <a:srgbClr val="EEDD00"/>
    <a:srgbClr val="6E97C8"/>
    <a:srgbClr val="477BB9"/>
    <a:srgbClr val="4737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8273" autoAdjust="0"/>
    <p:restoredTop sz="94532" autoAdjust="0"/>
  </p:normalViewPr>
  <p:slideViewPr>
    <p:cSldViewPr>
      <p:cViewPr varScale="1">
        <p:scale>
          <a:sx n="103" d="100"/>
          <a:sy n="103" d="100"/>
        </p:scale>
        <p:origin x="138" y="10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66" d="100"/>
          <a:sy n="66" d="100"/>
        </p:scale>
        <p:origin x="-2808"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6DABA3-9A71-407F-B24F-C5C02E208560}" type="doc">
      <dgm:prSet loTypeId="urn:microsoft.com/office/officeart/2005/8/layout/hProcess9" loCatId="process" qsTypeId="urn:microsoft.com/office/officeart/2005/8/quickstyle/simple3" qsCatId="simple" csTypeId="urn:microsoft.com/office/officeart/2005/8/colors/accent6_2" csCatId="accent6" phldr="1"/>
      <dgm:spPr/>
    </dgm:pt>
    <dgm:pt modelId="{D7648F12-F1DC-4BDF-9EAD-BF72CB32FEB5}">
      <dgm:prSet phldrT="[Text]"/>
      <dgm:spPr/>
      <dgm:t>
        <a:bodyPr/>
        <a:lstStyle/>
        <a:p>
          <a:r>
            <a:rPr lang="en-US" dirty="0"/>
            <a:t>Coalition Building</a:t>
          </a:r>
        </a:p>
      </dgm:t>
    </dgm:pt>
    <dgm:pt modelId="{34517D5E-09E4-461B-837F-1DFF80D94F0F}" type="parTrans" cxnId="{5EC4BED6-97EA-4E23-9694-85D80CDCE7DC}">
      <dgm:prSet/>
      <dgm:spPr/>
      <dgm:t>
        <a:bodyPr/>
        <a:lstStyle/>
        <a:p>
          <a:endParaRPr lang="en-US"/>
        </a:p>
      </dgm:t>
    </dgm:pt>
    <dgm:pt modelId="{8FE51B9D-BE74-43EE-A39A-1A2706495B6D}" type="sibTrans" cxnId="{5EC4BED6-97EA-4E23-9694-85D80CDCE7DC}">
      <dgm:prSet/>
      <dgm:spPr/>
      <dgm:t>
        <a:bodyPr/>
        <a:lstStyle/>
        <a:p>
          <a:endParaRPr lang="en-US"/>
        </a:p>
      </dgm:t>
    </dgm:pt>
    <dgm:pt modelId="{39B20976-74F6-4239-914B-89299F75DAB8}">
      <dgm:prSet phldrT="[Text]"/>
      <dgm:spPr/>
      <dgm:t>
        <a:bodyPr/>
        <a:lstStyle/>
        <a:p>
          <a:r>
            <a:rPr lang="en-US" dirty="0"/>
            <a:t>Strategic Planning</a:t>
          </a:r>
        </a:p>
      </dgm:t>
    </dgm:pt>
    <dgm:pt modelId="{B7C0808E-F853-4456-8D2B-0F886A8A7C78}" type="parTrans" cxnId="{21711250-560C-44D0-AC58-9830A80E5FBA}">
      <dgm:prSet/>
      <dgm:spPr/>
      <dgm:t>
        <a:bodyPr/>
        <a:lstStyle/>
        <a:p>
          <a:endParaRPr lang="en-US"/>
        </a:p>
      </dgm:t>
    </dgm:pt>
    <dgm:pt modelId="{6E7E86CE-FBFA-4570-AF2C-AF54B0D671CB}" type="sibTrans" cxnId="{21711250-560C-44D0-AC58-9830A80E5FBA}">
      <dgm:prSet/>
      <dgm:spPr/>
      <dgm:t>
        <a:bodyPr/>
        <a:lstStyle/>
        <a:p>
          <a:endParaRPr lang="en-US"/>
        </a:p>
      </dgm:t>
    </dgm:pt>
    <dgm:pt modelId="{10845CDB-72E5-415F-AFD9-F45C974F4044}">
      <dgm:prSet phldrT="[Text]"/>
      <dgm:spPr/>
      <dgm:t>
        <a:bodyPr/>
        <a:lstStyle/>
        <a:p>
          <a:r>
            <a:rPr lang="en-US" dirty="0"/>
            <a:t>Youth Engagement</a:t>
          </a:r>
        </a:p>
      </dgm:t>
    </dgm:pt>
    <dgm:pt modelId="{FBCB09E8-950B-4992-837B-065CC49336E9}" type="parTrans" cxnId="{67E1B9F0-C74A-4826-AFBB-38174044D299}">
      <dgm:prSet/>
      <dgm:spPr/>
      <dgm:t>
        <a:bodyPr/>
        <a:lstStyle/>
        <a:p>
          <a:endParaRPr lang="en-US"/>
        </a:p>
      </dgm:t>
    </dgm:pt>
    <dgm:pt modelId="{4044FE1D-718B-4ACC-A983-89DEBEEB4AEB}" type="sibTrans" cxnId="{67E1B9F0-C74A-4826-AFBB-38174044D299}">
      <dgm:prSet/>
      <dgm:spPr/>
      <dgm:t>
        <a:bodyPr/>
        <a:lstStyle/>
        <a:p>
          <a:endParaRPr lang="en-US"/>
        </a:p>
      </dgm:t>
    </dgm:pt>
    <dgm:pt modelId="{C112FCA0-AA85-4082-977F-3A0DA98D1A34}">
      <dgm:prSet phldrT="[Text]"/>
      <dgm:spPr/>
      <dgm:t>
        <a:bodyPr/>
        <a:lstStyle/>
        <a:p>
          <a:r>
            <a:rPr lang="en-US" dirty="0"/>
            <a:t>Outcomes</a:t>
          </a:r>
        </a:p>
      </dgm:t>
    </dgm:pt>
    <dgm:pt modelId="{6A5E6AD9-1AB8-4499-8167-89584670A6AA}" type="parTrans" cxnId="{2122484B-5E99-4F6C-9DEB-A57BFE2B44C9}">
      <dgm:prSet/>
      <dgm:spPr/>
      <dgm:t>
        <a:bodyPr/>
        <a:lstStyle/>
        <a:p>
          <a:endParaRPr lang="en-US"/>
        </a:p>
      </dgm:t>
    </dgm:pt>
    <dgm:pt modelId="{2EAB5D09-DB38-4CE8-8D33-59453F09B253}" type="sibTrans" cxnId="{2122484B-5E99-4F6C-9DEB-A57BFE2B44C9}">
      <dgm:prSet/>
      <dgm:spPr/>
      <dgm:t>
        <a:bodyPr/>
        <a:lstStyle/>
        <a:p>
          <a:endParaRPr lang="en-US"/>
        </a:p>
      </dgm:t>
    </dgm:pt>
    <dgm:pt modelId="{E103CD1B-B475-4181-AD6A-3498AE8CE05F}" type="pres">
      <dgm:prSet presAssocID="{C06DABA3-9A71-407F-B24F-C5C02E208560}" presName="CompostProcess" presStyleCnt="0">
        <dgm:presLayoutVars>
          <dgm:dir/>
          <dgm:resizeHandles val="exact"/>
        </dgm:presLayoutVars>
      </dgm:prSet>
      <dgm:spPr/>
    </dgm:pt>
    <dgm:pt modelId="{47822A0B-E955-42F6-B178-36F250A9D9DA}" type="pres">
      <dgm:prSet presAssocID="{C06DABA3-9A71-407F-B24F-C5C02E208560}" presName="arrow" presStyleLbl="bgShp" presStyleIdx="0" presStyleCnt="1"/>
      <dgm:spPr/>
    </dgm:pt>
    <dgm:pt modelId="{0F42B896-EEAD-443C-923A-32CF3B187235}" type="pres">
      <dgm:prSet presAssocID="{C06DABA3-9A71-407F-B24F-C5C02E208560}" presName="linearProcess" presStyleCnt="0"/>
      <dgm:spPr/>
    </dgm:pt>
    <dgm:pt modelId="{71A8D56C-8E44-4FF7-9979-719DE47D8373}" type="pres">
      <dgm:prSet presAssocID="{D7648F12-F1DC-4BDF-9EAD-BF72CB32FEB5}" presName="textNode" presStyleLbl="node1" presStyleIdx="0" presStyleCnt="4">
        <dgm:presLayoutVars>
          <dgm:bulletEnabled val="1"/>
        </dgm:presLayoutVars>
      </dgm:prSet>
      <dgm:spPr/>
      <dgm:t>
        <a:bodyPr/>
        <a:lstStyle/>
        <a:p>
          <a:endParaRPr lang="en-US"/>
        </a:p>
      </dgm:t>
    </dgm:pt>
    <dgm:pt modelId="{E8C698BF-8ADE-48FB-974E-69ED7C1DFEB0}" type="pres">
      <dgm:prSet presAssocID="{8FE51B9D-BE74-43EE-A39A-1A2706495B6D}" presName="sibTrans" presStyleCnt="0"/>
      <dgm:spPr/>
    </dgm:pt>
    <dgm:pt modelId="{55C4DBE2-7972-4583-8BAD-0A2D03BF9958}" type="pres">
      <dgm:prSet presAssocID="{C112FCA0-AA85-4082-977F-3A0DA98D1A34}" presName="textNode" presStyleLbl="node1" presStyleIdx="1" presStyleCnt="4" custLinFactX="198843" custLinFactNeighborX="200000" custLinFactNeighborY="781">
        <dgm:presLayoutVars>
          <dgm:bulletEnabled val="1"/>
        </dgm:presLayoutVars>
      </dgm:prSet>
      <dgm:spPr/>
      <dgm:t>
        <a:bodyPr/>
        <a:lstStyle/>
        <a:p>
          <a:endParaRPr lang="en-US"/>
        </a:p>
      </dgm:t>
    </dgm:pt>
    <dgm:pt modelId="{2C2CDCF3-8C96-4412-90B2-C0FCB9D91D75}" type="pres">
      <dgm:prSet presAssocID="{2EAB5D09-DB38-4CE8-8D33-59453F09B253}" presName="sibTrans" presStyleCnt="0"/>
      <dgm:spPr/>
    </dgm:pt>
    <dgm:pt modelId="{019EBE65-83C8-4EE8-9957-E1FE30E72DD3}" type="pres">
      <dgm:prSet presAssocID="{39B20976-74F6-4239-914B-89299F75DAB8}" presName="textNode" presStyleLbl="node1" presStyleIdx="2" presStyleCnt="4" custLinFactX="-99336" custLinFactNeighborX="-100000" custLinFactNeighborY="781">
        <dgm:presLayoutVars>
          <dgm:bulletEnabled val="1"/>
        </dgm:presLayoutVars>
      </dgm:prSet>
      <dgm:spPr/>
      <dgm:t>
        <a:bodyPr/>
        <a:lstStyle/>
        <a:p>
          <a:endParaRPr lang="en-US"/>
        </a:p>
      </dgm:t>
    </dgm:pt>
    <dgm:pt modelId="{E63C2DDB-2650-44F3-948D-C1B9FCC9189D}" type="pres">
      <dgm:prSet presAssocID="{6E7E86CE-FBFA-4570-AF2C-AF54B0D671CB}" presName="sibTrans" presStyleCnt="0"/>
      <dgm:spPr/>
    </dgm:pt>
    <dgm:pt modelId="{C6966594-B732-4158-AFF8-71BC019C38DF}" type="pres">
      <dgm:prSet presAssocID="{10845CDB-72E5-415F-AFD9-F45C974F4044}" presName="textNode" presStyleLbl="node1" presStyleIdx="3" presStyleCnt="4" custLinFactX="-98614" custLinFactNeighborX="-100000" custLinFactNeighborY="781">
        <dgm:presLayoutVars>
          <dgm:bulletEnabled val="1"/>
        </dgm:presLayoutVars>
      </dgm:prSet>
      <dgm:spPr/>
      <dgm:t>
        <a:bodyPr/>
        <a:lstStyle/>
        <a:p>
          <a:endParaRPr lang="en-US"/>
        </a:p>
      </dgm:t>
    </dgm:pt>
  </dgm:ptLst>
  <dgm:cxnLst>
    <dgm:cxn modelId="{ED0209F8-94B8-4C99-B45F-754ACD22288F}" type="presOf" srcId="{C112FCA0-AA85-4082-977F-3A0DA98D1A34}" destId="{55C4DBE2-7972-4583-8BAD-0A2D03BF9958}" srcOrd="0" destOrd="0" presId="urn:microsoft.com/office/officeart/2005/8/layout/hProcess9"/>
    <dgm:cxn modelId="{2122484B-5E99-4F6C-9DEB-A57BFE2B44C9}" srcId="{C06DABA3-9A71-407F-B24F-C5C02E208560}" destId="{C112FCA0-AA85-4082-977F-3A0DA98D1A34}" srcOrd="1" destOrd="0" parTransId="{6A5E6AD9-1AB8-4499-8167-89584670A6AA}" sibTransId="{2EAB5D09-DB38-4CE8-8D33-59453F09B253}"/>
    <dgm:cxn modelId="{67E1B9F0-C74A-4826-AFBB-38174044D299}" srcId="{C06DABA3-9A71-407F-B24F-C5C02E208560}" destId="{10845CDB-72E5-415F-AFD9-F45C974F4044}" srcOrd="3" destOrd="0" parTransId="{FBCB09E8-950B-4992-837B-065CC49336E9}" sibTransId="{4044FE1D-718B-4ACC-A983-89DEBEEB4AEB}"/>
    <dgm:cxn modelId="{5EC4BED6-97EA-4E23-9694-85D80CDCE7DC}" srcId="{C06DABA3-9A71-407F-B24F-C5C02E208560}" destId="{D7648F12-F1DC-4BDF-9EAD-BF72CB32FEB5}" srcOrd="0" destOrd="0" parTransId="{34517D5E-09E4-461B-837F-1DFF80D94F0F}" sibTransId="{8FE51B9D-BE74-43EE-A39A-1A2706495B6D}"/>
    <dgm:cxn modelId="{7D788BA7-87D1-43D1-80B0-149BDAC23A8F}" type="presOf" srcId="{39B20976-74F6-4239-914B-89299F75DAB8}" destId="{019EBE65-83C8-4EE8-9957-E1FE30E72DD3}" srcOrd="0" destOrd="0" presId="urn:microsoft.com/office/officeart/2005/8/layout/hProcess9"/>
    <dgm:cxn modelId="{FB9C4A31-FE84-4EA5-A4EA-9B62B6426EDF}" type="presOf" srcId="{D7648F12-F1DC-4BDF-9EAD-BF72CB32FEB5}" destId="{71A8D56C-8E44-4FF7-9979-719DE47D8373}" srcOrd="0" destOrd="0" presId="urn:microsoft.com/office/officeart/2005/8/layout/hProcess9"/>
    <dgm:cxn modelId="{60393854-5974-4380-ABE3-80F3E771DB12}" type="presOf" srcId="{10845CDB-72E5-415F-AFD9-F45C974F4044}" destId="{C6966594-B732-4158-AFF8-71BC019C38DF}" srcOrd="0" destOrd="0" presId="urn:microsoft.com/office/officeart/2005/8/layout/hProcess9"/>
    <dgm:cxn modelId="{21711250-560C-44D0-AC58-9830A80E5FBA}" srcId="{C06DABA3-9A71-407F-B24F-C5C02E208560}" destId="{39B20976-74F6-4239-914B-89299F75DAB8}" srcOrd="2" destOrd="0" parTransId="{B7C0808E-F853-4456-8D2B-0F886A8A7C78}" sibTransId="{6E7E86CE-FBFA-4570-AF2C-AF54B0D671CB}"/>
    <dgm:cxn modelId="{00DF1CD9-D581-4576-BDEA-F7E8BD6F666F}" type="presOf" srcId="{C06DABA3-9A71-407F-B24F-C5C02E208560}" destId="{E103CD1B-B475-4181-AD6A-3498AE8CE05F}" srcOrd="0" destOrd="0" presId="urn:microsoft.com/office/officeart/2005/8/layout/hProcess9"/>
    <dgm:cxn modelId="{8D4CC7FE-99EC-488E-988B-6057D93B22B0}" type="presParOf" srcId="{E103CD1B-B475-4181-AD6A-3498AE8CE05F}" destId="{47822A0B-E955-42F6-B178-36F250A9D9DA}" srcOrd="0" destOrd="0" presId="urn:microsoft.com/office/officeart/2005/8/layout/hProcess9"/>
    <dgm:cxn modelId="{E7FA044E-A3F8-4882-ABFA-6E1AEDA957E7}" type="presParOf" srcId="{E103CD1B-B475-4181-AD6A-3498AE8CE05F}" destId="{0F42B896-EEAD-443C-923A-32CF3B187235}" srcOrd="1" destOrd="0" presId="urn:microsoft.com/office/officeart/2005/8/layout/hProcess9"/>
    <dgm:cxn modelId="{F02A4474-54D1-4B4C-8995-183724CE7BE3}" type="presParOf" srcId="{0F42B896-EEAD-443C-923A-32CF3B187235}" destId="{71A8D56C-8E44-4FF7-9979-719DE47D8373}" srcOrd="0" destOrd="0" presId="urn:microsoft.com/office/officeart/2005/8/layout/hProcess9"/>
    <dgm:cxn modelId="{11F04054-1DA3-4ABC-8DFB-1E057EFF7F2A}" type="presParOf" srcId="{0F42B896-EEAD-443C-923A-32CF3B187235}" destId="{E8C698BF-8ADE-48FB-974E-69ED7C1DFEB0}" srcOrd="1" destOrd="0" presId="urn:microsoft.com/office/officeart/2005/8/layout/hProcess9"/>
    <dgm:cxn modelId="{9DD01648-48F5-4C89-A137-5ABE0EC205D5}" type="presParOf" srcId="{0F42B896-EEAD-443C-923A-32CF3B187235}" destId="{55C4DBE2-7972-4583-8BAD-0A2D03BF9958}" srcOrd="2" destOrd="0" presId="urn:microsoft.com/office/officeart/2005/8/layout/hProcess9"/>
    <dgm:cxn modelId="{2444FD09-F6BA-4036-92D0-A45C487E2483}" type="presParOf" srcId="{0F42B896-EEAD-443C-923A-32CF3B187235}" destId="{2C2CDCF3-8C96-4412-90B2-C0FCB9D91D75}" srcOrd="3" destOrd="0" presId="urn:microsoft.com/office/officeart/2005/8/layout/hProcess9"/>
    <dgm:cxn modelId="{9A1A5A6D-F468-46E6-AD6C-595726ADED40}" type="presParOf" srcId="{0F42B896-EEAD-443C-923A-32CF3B187235}" destId="{019EBE65-83C8-4EE8-9957-E1FE30E72DD3}" srcOrd="4" destOrd="0" presId="urn:microsoft.com/office/officeart/2005/8/layout/hProcess9"/>
    <dgm:cxn modelId="{ABBD4ACC-6A81-486A-B00B-2E4B64A35AC4}" type="presParOf" srcId="{0F42B896-EEAD-443C-923A-32CF3B187235}" destId="{E63C2DDB-2650-44F3-948D-C1B9FCC9189D}" srcOrd="5" destOrd="0" presId="urn:microsoft.com/office/officeart/2005/8/layout/hProcess9"/>
    <dgm:cxn modelId="{A67FD43D-9390-4AC2-A738-38A5FEF0802F}" type="presParOf" srcId="{0F42B896-EEAD-443C-923A-32CF3B187235}" destId="{C6966594-B732-4158-AFF8-71BC019C38DF}"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83003B-4E7E-4B7B-889E-7EADF9D8A1E0}" type="doc">
      <dgm:prSet loTypeId="urn:microsoft.com/office/officeart/2005/8/layout/hierarchy3" loCatId="list" qsTypeId="urn:microsoft.com/office/officeart/2005/8/quickstyle/simple3" qsCatId="simple" csTypeId="urn:microsoft.com/office/officeart/2005/8/colors/accent6_2" csCatId="accent6" phldr="1"/>
      <dgm:spPr/>
      <dgm:t>
        <a:bodyPr/>
        <a:lstStyle/>
        <a:p>
          <a:endParaRPr lang="en-US"/>
        </a:p>
      </dgm:t>
    </dgm:pt>
    <dgm:pt modelId="{81493B67-A871-454C-AAA9-F0264408B33C}">
      <dgm:prSet phldrT="[Text]"/>
      <dgm:spPr/>
      <dgm:t>
        <a:bodyPr/>
        <a:lstStyle/>
        <a:p>
          <a:r>
            <a:rPr lang="en-US" dirty="0"/>
            <a:t>Protective</a:t>
          </a:r>
        </a:p>
      </dgm:t>
    </dgm:pt>
    <dgm:pt modelId="{ECE2A1A5-D066-4B0B-B0D2-1F71453562FB}" type="parTrans" cxnId="{96FF47BF-4C51-4614-8FDB-A0E38E3D30F1}">
      <dgm:prSet/>
      <dgm:spPr/>
      <dgm:t>
        <a:bodyPr/>
        <a:lstStyle/>
        <a:p>
          <a:endParaRPr lang="en-US"/>
        </a:p>
      </dgm:t>
    </dgm:pt>
    <dgm:pt modelId="{556F1EE6-E833-4AD7-BACF-1B4A1CCFA4E7}" type="sibTrans" cxnId="{96FF47BF-4C51-4614-8FDB-A0E38E3D30F1}">
      <dgm:prSet/>
      <dgm:spPr/>
      <dgm:t>
        <a:bodyPr/>
        <a:lstStyle/>
        <a:p>
          <a:endParaRPr lang="en-US"/>
        </a:p>
      </dgm:t>
    </dgm:pt>
    <dgm:pt modelId="{013B1D51-E422-4BC8-8F35-F30DDCB527D2}">
      <dgm:prSet phldrT="[Text]"/>
      <dgm:spPr/>
      <dgm:t>
        <a:bodyPr/>
        <a:lstStyle/>
        <a:p>
          <a:r>
            <a:rPr lang="en-US" dirty="0"/>
            <a:t>Risk</a:t>
          </a:r>
        </a:p>
      </dgm:t>
    </dgm:pt>
    <dgm:pt modelId="{D0642C24-8C4C-43B5-A57C-30A0DC63CE08}" type="parTrans" cxnId="{2E0CE2CF-E1D4-4C45-86E2-10E7220D172C}">
      <dgm:prSet/>
      <dgm:spPr/>
      <dgm:t>
        <a:bodyPr/>
        <a:lstStyle/>
        <a:p>
          <a:endParaRPr lang="en-US"/>
        </a:p>
      </dgm:t>
    </dgm:pt>
    <dgm:pt modelId="{454971E4-080E-435D-95A7-EC3F010FF1AE}" type="sibTrans" cxnId="{2E0CE2CF-E1D4-4C45-86E2-10E7220D172C}">
      <dgm:prSet/>
      <dgm:spPr/>
      <dgm:t>
        <a:bodyPr/>
        <a:lstStyle/>
        <a:p>
          <a:endParaRPr lang="en-US"/>
        </a:p>
      </dgm:t>
    </dgm:pt>
    <dgm:pt modelId="{F3166378-C822-4C8F-ABBD-A64EF0800B08}">
      <dgm:prSet custT="1"/>
      <dgm:spPr/>
      <dgm:t>
        <a:bodyPr/>
        <a:lstStyle/>
        <a:p>
          <a:r>
            <a:rPr lang="en-US" sz="1600" b="1" i="1" dirty="0"/>
            <a:t>Low neighborhood attachment and community disorganization </a:t>
          </a:r>
          <a:endParaRPr lang="en-US" sz="1600" dirty="0"/>
        </a:p>
      </dgm:t>
    </dgm:pt>
    <dgm:pt modelId="{1BE0AD85-612B-47C2-A2C5-486C7F63A0E0}" type="parTrans" cxnId="{D224D08A-F6AB-454B-839E-DB1E60304D75}">
      <dgm:prSet/>
      <dgm:spPr/>
      <dgm:t>
        <a:bodyPr/>
        <a:lstStyle/>
        <a:p>
          <a:endParaRPr lang="en-US"/>
        </a:p>
      </dgm:t>
    </dgm:pt>
    <dgm:pt modelId="{5EEDD048-D58D-426C-A30D-746C3144C67B}" type="sibTrans" cxnId="{D224D08A-F6AB-454B-839E-DB1E60304D75}">
      <dgm:prSet/>
      <dgm:spPr/>
      <dgm:t>
        <a:bodyPr/>
        <a:lstStyle/>
        <a:p>
          <a:endParaRPr lang="en-US"/>
        </a:p>
      </dgm:t>
    </dgm:pt>
    <dgm:pt modelId="{F1243B57-A7E7-46B1-BBC7-E1863CBC6DD4}">
      <dgm:prSet custT="1"/>
      <dgm:spPr/>
      <dgm:t>
        <a:bodyPr/>
        <a:lstStyle/>
        <a:p>
          <a:r>
            <a:rPr lang="en-US" sz="1600" b="1" i="1" dirty="0"/>
            <a:t>Positive perception of anti-social behavior</a:t>
          </a:r>
          <a:endParaRPr lang="en-US" sz="1600" dirty="0"/>
        </a:p>
      </dgm:t>
    </dgm:pt>
    <dgm:pt modelId="{1A12464C-F94F-4850-ABB1-A0DF246663F9}" type="parTrans" cxnId="{FF05A69B-53DD-454E-A08E-8E38E925AF54}">
      <dgm:prSet/>
      <dgm:spPr/>
      <dgm:t>
        <a:bodyPr/>
        <a:lstStyle/>
        <a:p>
          <a:endParaRPr lang="en-US"/>
        </a:p>
      </dgm:t>
    </dgm:pt>
    <dgm:pt modelId="{620C4F7C-93C4-4CB8-BF54-279AA2A650FF}" type="sibTrans" cxnId="{FF05A69B-53DD-454E-A08E-8E38E925AF54}">
      <dgm:prSet/>
      <dgm:spPr/>
      <dgm:t>
        <a:bodyPr/>
        <a:lstStyle/>
        <a:p>
          <a:endParaRPr lang="en-US"/>
        </a:p>
      </dgm:t>
    </dgm:pt>
    <dgm:pt modelId="{66DE80BF-AE4B-44EA-8B6D-D66AB09C8044}">
      <dgm:prSet custT="1"/>
      <dgm:spPr/>
      <dgm:t>
        <a:bodyPr/>
        <a:lstStyle/>
        <a:p>
          <a:r>
            <a:rPr lang="en-US" sz="1600" b="1" i="1" dirty="0"/>
            <a:t>Interaction with anti-social peers  </a:t>
          </a:r>
          <a:endParaRPr lang="en-US" sz="1600" dirty="0"/>
        </a:p>
      </dgm:t>
    </dgm:pt>
    <dgm:pt modelId="{95F707CD-84D1-422A-9A4B-9459EA7E38BE}" type="parTrans" cxnId="{89FDC1F6-535F-47B0-8BA5-F709A31431D8}">
      <dgm:prSet/>
      <dgm:spPr/>
      <dgm:t>
        <a:bodyPr/>
        <a:lstStyle/>
        <a:p>
          <a:endParaRPr lang="en-US"/>
        </a:p>
      </dgm:t>
    </dgm:pt>
    <dgm:pt modelId="{7E238D29-F5CE-4971-AE48-A06B5FA7A86B}" type="sibTrans" cxnId="{89FDC1F6-535F-47B0-8BA5-F709A31431D8}">
      <dgm:prSet/>
      <dgm:spPr/>
      <dgm:t>
        <a:bodyPr/>
        <a:lstStyle/>
        <a:p>
          <a:endParaRPr lang="en-US"/>
        </a:p>
      </dgm:t>
    </dgm:pt>
    <dgm:pt modelId="{95DDF28D-0BB7-45F9-AD2C-EA62B24D9CEC}">
      <dgm:prSet custT="1"/>
      <dgm:spPr/>
      <dgm:t>
        <a:bodyPr/>
        <a:lstStyle/>
        <a:p>
          <a:r>
            <a:rPr lang="en-US" sz="1600" b="1" i="1" dirty="0"/>
            <a:t>Community involvement, attachment and availability of support </a:t>
          </a:r>
          <a:endParaRPr lang="en-US" sz="1600" dirty="0"/>
        </a:p>
      </dgm:t>
    </dgm:pt>
    <dgm:pt modelId="{45C5DC31-D07E-4B7F-9AA6-426A2C312463}" type="parTrans" cxnId="{11ECE4A3-AE95-4408-AD13-D68CA8EDE59F}">
      <dgm:prSet/>
      <dgm:spPr/>
      <dgm:t>
        <a:bodyPr/>
        <a:lstStyle/>
        <a:p>
          <a:endParaRPr lang="en-US"/>
        </a:p>
      </dgm:t>
    </dgm:pt>
    <dgm:pt modelId="{5EEDB273-1C1E-4C44-B96D-920F4B2732DC}" type="sibTrans" cxnId="{11ECE4A3-AE95-4408-AD13-D68CA8EDE59F}">
      <dgm:prSet/>
      <dgm:spPr/>
      <dgm:t>
        <a:bodyPr/>
        <a:lstStyle/>
        <a:p>
          <a:endParaRPr lang="en-US"/>
        </a:p>
      </dgm:t>
    </dgm:pt>
    <dgm:pt modelId="{F0131CF9-D91E-481B-A40F-BEA18FE1536D}">
      <dgm:prSet custT="1"/>
      <dgm:spPr/>
      <dgm:t>
        <a:bodyPr/>
        <a:lstStyle/>
        <a:p>
          <a:r>
            <a:rPr lang="en-US" sz="1600" b="1" i="1" dirty="0"/>
            <a:t>Positive perception of prosocial behavior</a:t>
          </a:r>
          <a:endParaRPr lang="en-US" sz="1600" dirty="0"/>
        </a:p>
      </dgm:t>
    </dgm:pt>
    <dgm:pt modelId="{42D1CD0C-2C93-4135-902A-8A7701E0A870}" type="parTrans" cxnId="{13551EE8-FB2D-429B-B6FD-97188EDC1970}">
      <dgm:prSet/>
      <dgm:spPr/>
      <dgm:t>
        <a:bodyPr/>
        <a:lstStyle/>
        <a:p>
          <a:endParaRPr lang="en-US"/>
        </a:p>
      </dgm:t>
    </dgm:pt>
    <dgm:pt modelId="{CEF7BCD1-7C94-4DAC-BFD7-1ECE138AE023}" type="sibTrans" cxnId="{13551EE8-FB2D-429B-B6FD-97188EDC1970}">
      <dgm:prSet/>
      <dgm:spPr/>
      <dgm:t>
        <a:bodyPr/>
        <a:lstStyle/>
        <a:p>
          <a:endParaRPr lang="en-US"/>
        </a:p>
      </dgm:t>
    </dgm:pt>
    <dgm:pt modelId="{194B945E-B3BD-4057-9139-3A70704FDD98}">
      <dgm:prSet custT="1"/>
      <dgm:spPr/>
      <dgm:t>
        <a:bodyPr/>
        <a:lstStyle/>
        <a:p>
          <a:r>
            <a:rPr lang="en-US" sz="1600" b="1" i="1" dirty="0"/>
            <a:t>Interaction with prosocial peers</a:t>
          </a:r>
          <a:endParaRPr lang="en-US" sz="1600" dirty="0"/>
        </a:p>
      </dgm:t>
    </dgm:pt>
    <dgm:pt modelId="{2F00AC6C-B4B8-4EC0-BCD1-5A375C1A0E2F}" type="parTrans" cxnId="{01B1E587-D404-4C50-9524-E2A6B8924F41}">
      <dgm:prSet/>
      <dgm:spPr/>
      <dgm:t>
        <a:bodyPr/>
        <a:lstStyle/>
        <a:p>
          <a:endParaRPr lang="en-US"/>
        </a:p>
      </dgm:t>
    </dgm:pt>
    <dgm:pt modelId="{14B3D1FD-9F5C-4FC0-B172-CD28CFBC502B}" type="sibTrans" cxnId="{01B1E587-D404-4C50-9524-E2A6B8924F41}">
      <dgm:prSet/>
      <dgm:spPr/>
      <dgm:t>
        <a:bodyPr/>
        <a:lstStyle/>
        <a:p>
          <a:endParaRPr lang="en-US"/>
        </a:p>
      </dgm:t>
    </dgm:pt>
    <dgm:pt modelId="{75187024-4C47-49A9-A936-F7EF0DD0B21F}" type="pres">
      <dgm:prSet presAssocID="{E483003B-4E7E-4B7B-889E-7EADF9D8A1E0}" presName="diagram" presStyleCnt="0">
        <dgm:presLayoutVars>
          <dgm:chPref val="1"/>
          <dgm:dir/>
          <dgm:animOne val="branch"/>
          <dgm:animLvl val="lvl"/>
          <dgm:resizeHandles/>
        </dgm:presLayoutVars>
      </dgm:prSet>
      <dgm:spPr/>
      <dgm:t>
        <a:bodyPr/>
        <a:lstStyle/>
        <a:p>
          <a:endParaRPr lang="en-US"/>
        </a:p>
      </dgm:t>
    </dgm:pt>
    <dgm:pt modelId="{712A47BA-B4FD-4605-B0A7-0FC9BC781807}" type="pres">
      <dgm:prSet presAssocID="{81493B67-A871-454C-AAA9-F0264408B33C}" presName="root" presStyleCnt="0"/>
      <dgm:spPr/>
    </dgm:pt>
    <dgm:pt modelId="{ADBD8534-780B-42A3-AB52-2C0A6BF7FAAD}" type="pres">
      <dgm:prSet presAssocID="{81493B67-A871-454C-AAA9-F0264408B33C}" presName="rootComposite" presStyleCnt="0"/>
      <dgm:spPr/>
    </dgm:pt>
    <dgm:pt modelId="{052B2953-ABF4-4D5B-8300-308161EB059B}" type="pres">
      <dgm:prSet presAssocID="{81493B67-A871-454C-AAA9-F0264408B33C}" presName="rootText" presStyleLbl="node1" presStyleIdx="0" presStyleCnt="2"/>
      <dgm:spPr/>
      <dgm:t>
        <a:bodyPr/>
        <a:lstStyle/>
        <a:p>
          <a:endParaRPr lang="en-US"/>
        </a:p>
      </dgm:t>
    </dgm:pt>
    <dgm:pt modelId="{6FB7D09E-07E7-4FFB-B8B5-C2CEAB63762D}" type="pres">
      <dgm:prSet presAssocID="{81493B67-A871-454C-AAA9-F0264408B33C}" presName="rootConnector" presStyleLbl="node1" presStyleIdx="0" presStyleCnt="2"/>
      <dgm:spPr/>
      <dgm:t>
        <a:bodyPr/>
        <a:lstStyle/>
        <a:p>
          <a:endParaRPr lang="en-US"/>
        </a:p>
      </dgm:t>
    </dgm:pt>
    <dgm:pt modelId="{4B2C184C-2881-465F-97C0-A10630210703}" type="pres">
      <dgm:prSet presAssocID="{81493B67-A871-454C-AAA9-F0264408B33C}" presName="childShape" presStyleCnt="0"/>
      <dgm:spPr/>
    </dgm:pt>
    <dgm:pt modelId="{C2DEDAF3-63EE-422E-BA4A-3C68AB3B6707}" type="pres">
      <dgm:prSet presAssocID="{45C5DC31-D07E-4B7F-9AA6-426A2C312463}" presName="Name13" presStyleLbl="parChTrans1D2" presStyleIdx="0" presStyleCnt="6"/>
      <dgm:spPr/>
      <dgm:t>
        <a:bodyPr/>
        <a:lstStyle/>
        <a:p>
          <a:endParaRPr lang="en-US"/>
        </a:p>
      </dgm:t>
    </dgm:pt>
    <dgm:pt modelId="{BB05C408-0752-4590-BF7D-F461571AEF47}" type="pres">
      <dgm:prSet presAssocID="{95DDF28D-0BB7-45F9-AD2C-EA62B24D9CEC}" presName="childText" presStyleLbl="bgAcc1" presStyleIdx="0" presStyleCnt="6" custScaleX="122446">
        <dgm:presLayoutVars>
          <dgm:bulletEnabled val="1"/>
        </dgm:presLayoutVars>
      </dgm:prSet>
      <dgm:spPr/>
      <dgm:t>
        <a:bodyPr/>
        <a:lstStyle/>
        <a:p>
          <a:endParaRPr lang="en-US"/>
        </a:p>
      </dgm:t>
    </dgm:pt>
    <dgm:pt modelId="{9E60DA23-6F13-48F0-A7DF-D107200EE92B}" type="pres">
      <dgm:prSet presAssocID="{42D1CD0C-2C93-4135-902A-8A7701E0A870}" presName="Name13" presStyleLbl="parChTrans1D2" presStyleIdx="1" presStyleCnt="6"/>
      <dgm:spPr/>
      <dgm:t>
        <a:bodyPr/>
        <a:lstStyle/>
        <a:p>
          <a:endParaRPr lang="en-US"/>
        </a:p>
      </dgm:t>
    </dgm:pt>
    <dgm:pt modelId="{3BE2E420-E138-4ECA-B2E5-9A006F4993B1}" type="pres">
      <dgm:prSet presAssocID="{F0131CF9-D91E-481B-A40F-BEA18FE1536D}" presName="childText" presStyleLbl="bgAcc1" presStyleIdx="1" presStyleCnt="6" custScaleX="122446" custLinFactNeighborY="-5810">
        <dgm:presLayoutVars>
          <dgm:bulletEnabled val="1"/>
        </dgm:presLayoutVars>
      </dgm:prSet>
      <dgm:spPr/>
      <dgm:t>
        <a:bodyPr/>
        <a:lstStyle/>
        <a:p>
          <a:endParaRPr lang="en-US"/>
        </a:p>
      </dgm:t>
    </dgm:pt>
    <dgm:pt modelId="{3BE609C5-0CE7-4B73-BA6D-777C85AB547A}" type="pres">
      <dgm:prSet presAssocID="{2F00AC6C-B4B8-4EC0-BCD1-5A375C1A0E2F}" presName="Name13" presStyleLbl="parChTrans1D2" presStyleIdx="2" presStyleCnt="6"/>
      <dgm:spPr/>
      <dgm:t>
        <a:bodyPr/>
        <a:lstStyle/>
        <a:p>
          <a:endParaRPr lang="en-US"/>
        </a:p>
      </dgm:t>
    </dgm:pt>
    <dgm:pt modelId="{751B2A18-388D-4A5D-8FDC-4F1F47F0AE32}" type="pres">
      <dgm:prSet presAssocID="{194B945E-B3BD-4057-9139-3A70704FDD98}" presName="childText" presStyleLbl="bgAcc1" presStyleIdx="2" presStyleCnt="6" custScaleX="122446" custLinFactNeighborX="3081" custLinFactNeighborY="-10043">
        <dgm:presLayoutVars>
          <dgm:bulletEnabled val="1"/>
        </dgm:presLayoutVars>
      </dgm:prSet>
      <dgm:spPr/>
      <dgm:t>
        <a:bodyPr/>
        <a:lstStyle/>
        <a:p>
          <a:endParaRPr lang="en-US"/>
        </a:p>
      </dgm:t>
    </dgm:pt>
    <dgm:pt modelId="{B748BDC1-C910-48F4-9237-4942CAE9BF53}" type="pres">
      <dgm:prSet presAssocID="{013B1D51-E422-4BC8-8F35-F30DDCB527D2}" presName="root" presStyleCnt="0"/>
      <dgm:spPr/>
    </dgm:pt>
    <dgm:pt modelId="{2D19766F-A87A-4607-9656-47FA2679F8D5}" type="pres">
      <dgm:prSet presAssocID="{013B1D51-E422-4BC8-8F35-F30DDCB527D2}" presName="rootComposite" presStyleCnt="0"/>
      <dgm:spPr/>
    </dgm:pt>
    <dgm:pt modelId="{F3C001B5-4FCA-4AF2-AC20-EF144659ED5A}" type="pres">
      <dgm:prSet presAssocID="{013B1D51-E422-4BC8-8F35-F30DDCB527D2}" presName="rootText" presStyleLbl="node1" presStyleIdx="1" presStyleCnt="2"/>
      <dgm:spPr/>
      <dgm:t>
        <a:bodyPr/>
        <a:lstStyle/>
        <a:p>
          <a:endParaRPr lang="en-US"/>
        </a:p>
      </dgm:t>
    </dgm:pt>
    <dgm:pt modelId="{12D005EB-CEEB-4DC2-AA91-1FC4CE0F1241}" type="pres">
      <dgm:prSet presAssocID="{013B1D51-E422-4BC8-8F35-F30DDCB527D2}" presName="rootConnector" presStyleLbl="node1" presStyleIdx="1" presStyleCnt="2"/>
      <dgm:spPr/>
      <dgm:t>
        <a:bodyPr/>
        <a:lstStyle/>
        <a:p>
          <a:endParaRPr lang="en-US"/>
        </a:p>
      </dgm:t>
    </dgm:pt>
    <dgm:pt modelId="{172F032C-86B6-4BB6-AFAD-57DFBC2D830A}" type="pres">
      <dgm:prSet presAssocID="{013B1D51-E422-4BC8-8F35-F30DDCB527D2}" presName="childShape" presStyleCnt="0"/>
      <dgm:spPr/>
    </dgm:pt>
    <dgm:pt modelId="{C2673D82-5719-44DB-9FEE-2FEEB4B86C07}" type="pres">
      <dgm:prSet presAssocID="{1BE0AD85-612B-47C2-A2C5-486C7F63A0E0}" presName="Name13" presStyleLbl="parChTrans1D2" presStyleIdx="3" presStyleCnt="6"/>
      <dgm:spPr/>
      <dgm:t>
        <a:bodyPr/>
        <a:lstStyle/>
        <a:p>
          <a:endParaRPr lang="en-US"/>
        </a:p>
      </dgm:t>
    </dgm:pt>
    <dgm:pt modelId="{D1824E30-AA0E-428E-8F64-FA127B88B6A5}" type="pres">
      <dgm:prSet presAssocID="{F3166378-C822-4C8F-ABBD-A64EF0800B08}" presName="childText" presStyleLbl="bgAcc1" presStyleIdx="3" presStyleCnt="6" custScaleX="122446">
        <dgm:presLayoutVars>
          <dgm:bulletEnabled val="1"/>
        </dgm:presLayoutVars>
      </dgm:prSet>
      <dgm:spPr/>
      <dgm:t>
        <a:bodyPr/>
        <a:lstStyle/>
        <a:p>
          <a:endParaRPr lang="en-US"/>
        </a:p>
      </dgm:t>
    </dgm:pt>
    <dgm:pt modelId="{660898EA-780E-48F8-AD90-82B032B92C4C}" type="pres">
      <dgm:prSet presAssocID="{95F707CD-84D1-422A-9A4B-9459EA7E38BE}" presName="Name13" presStyleLbl="parChTrans1D2" presStyleIdx="4" presStyleCnt="6"/>
      <dgm:spPr/>
      <dgm:t>
        <a:bodyPr/>
        <a:lstStyle/>
        <a:p>
          <a:endParaRPr lang="en-US"/>
        </a:p>
      </dgm:t>
    </dgm:pt>
    <dgm:pt modelId="{F9AE39B0-3FB6-4E3E-BBAE-DDB453B0C5D3}" type="pres">
      <dgm:prSet presAssocID="{66DE80BF-AE4B-44EA-8B6D-D66AB09C8044}" presName="childText" presStyleLbl="bgAcc1" presStyleIdx="4" presStyleCnt="6" custScaleX="122446" custLinFactY="14608" custLinFactNeighborX="1187" custLinFactNeighborY="100000">
        <dgm:presLayoutVars>
          <dgm:bulletEnabled val="1"/>
        </dgm:presLayoutVars>
      </dgm:prSet>
      <dgm:spPr/>
      <dgm:t>
        <a:bodyPr/>
        <a:lstStyle/>
        <a:p>
          <a:endParaRPr lang="en-US"/>
        </a:p>
      </dgm:t>
    </dgm:pt>
    <dgm:pt modelId="{D4082140-C437-48CB-AD01-F5E5461706E2}" type="pres">
      <dgm:prSet presAssocID="{1A12464C-F94F-4850-ABB1-A0DF246663F9}" presName="Name13" presStyleLbl="parChTrans1D2" presStyleIdx="5" presStyleCnt="6"/>
      <dgm:spPr/>
      <dgm:t>
        <a:bodyPr/>
        <a:lstStyle/>
        <a:p>
          <a:endParaRPr lang="en-US"/>
        </a:p>
      </dgm:t>
    </dgm:pt>
    <dgm:pt modelId="{CE97B57A-6C38-4E8B-8583-49DE7A3FAECB}" type="pres">
      <dgm:prSet presAssocID="{F1243B57-A7E7-46B1-BBC7-E1863CBC6DD4}" presName="childText" presStyleLbl="bgAcc1" presStyleIdx="5" presStyleCnt="6" custScaleX="122446" custLinFactY="-30462" custLinFactNeighborX="1535" custLinFactNeighborY="-100000">
        <dgm:presLayoutVars>
          <dgm:bulletEnabled val="1"/>
        </dgm:presLayoutVars>
      </dgm:prSet>
      <dgm:spPr/>
      <dgm:t>
        <a:bodyPr/>
        <a:lstStyle/>
        <a:p>
          <a:endParaRPr lang="en-US"/>
        </a:p>
      </dgm:t>
    </dgm:pt>
  </dgm:ptLst>
  <dgm:cxnLst>
    <dgm:cxn modelId="{96FF47BF-4C51-4614-8FDB-A0E38E3D30F1}" srcId="{E483003B-4E7E-4B7B-889E-7EADF9D8A1E0}" destId="{81493B67-A871-454C-AAA9-F0264408B33C}" srcOrd="0" destOrd="0" parTransId="{ECE2A1A5-D066-4B0B-B0D2-1F71453562FB}" sibTransId="{556F1EE6-E833-4AD7-BACF-1B4A1CCFA4E7}"/>
    <dgm:cxn modelId="{80AF08E4-30AE-4EEB-8FE5-648B64A27944}" type="presOf" srcId="{42D1CD0C-2C93-4135-902A-8A7701E0A870}" destId="{9E60DA23-6F13-48F0-A7DF-D107200EE92B}" srcOrd="0" destOrd="0" presId="urn:microsoft.com/office/officeart/2005/8/layout/hierarchy3"/>
    <dgm:cxn modelId="{9FEC61F5-85C9-4A4A-A20E-60A1C1E7F9D5}" type="presOf" srcId="{81493B67-A871-454C-AAA9-F0264408B33C}" destId="{6FB7D09E-07E7-4FFB-B8B5-C2CEAB63762D}" srcOrd="1" destOrd="0" presId="urn:microsoft.com/office/officeart/2005/8/layout/hierarchy3"/>
    <dgm:cxn modelId="{222F3296-D0D3-41B3-8D43-AE752CFE9F5B}" type="presOf" srcId="{95DDF28D-0BB7-45F9-AD2C-EA62B24D9CEC}" destId="{BB05C408-0752-4590-BF7D-F461571AEF47}" srcOrd="0" destOrd="0" presId="urn:microsoft.com/office/officeart/2005/8/layout/hierarchy3"/>
    <dgm:cxn modelId="{FF05A69B-53DD-454E-A08E-8E38E925AF54}" srcId="{013B1D51-E422-4BC8-8F35-F30DDCB527D2}" destId="{F1243B57-A7E7-46B1-BBC7-E1863CBC6DD4}" srcOrd="2" destOrd="0" parTransId="{1A12464C-F94F-4850-ABB1-A0DF246663F9}" sibTransId="{620C4F7C-93C4-4CB8-BF54-279AA2A650FF}"/>
    <dgm:cxn modelId="{11ECE4A3-AE95-4408-AD13-D68CA8EDE59F}" srcId="{81493B67-A871-454C-AAA9-F0264408B33C}" destId="{95DDF28D-0BB7-45F9-AD2C-EA62B24D9CEC}" srcOrd="0" destOrd="0" parTransId="{45C5DC31-D07E-4B7F-9AA6-426A2C312463}" sibTransId="{5EEDB273-1C1E-4C44-B96D-920F4B2732DC}"/>
    <dgm:cxn modelId="{95AB7C59-0A2F-42F5-9639-9D43A3CCA5BE}" type="presOf" srcId="{E483003B-4E7E-4B7B-889E-7EADF9D8A1E0}" destId="{75187024-4C47-49A9-A936-F7EF0DD0B21F}" srcOrd="0" destOrd="0" presId="urn:microsoft.com/office/officeart/2005/8/layout/hierarchy3"/>
    <dgm:cxn modelId="{45DF91C9-890A-4D3B-BAA6-866723FA7B0B}" type="presOf" srcId="{2F00AC6C-B4B8-4EC0-BCD1-5A375C1A0E2F}" destId="{3BE609C5-0CE7-4B73-BA6D-777C85AB547A}" srcOrd="0" destOrd="0" presId="urn:microsoft.com/office/officeart/2005/8/layout/hierarchy3"/>
    <dgm:cxn modelId="{D5996087-6C59-4BAE-96EF-CCFD8FE9227F}" type="presOf" srcId="{45C5DC31-D07E-4B7F-9AA6-426A2C312463}" destId="{C2DEDAF3-63EE-422E-BA4A-3C68AB3B6707}" srcOrd="0" destOrd="0" presId="urn:microsoft.com/office/officeart/2005/8/layout/hierarchy3"/>
    <dgm:cxn modelId="{4AD10DEE-1CA4-4451-A9A1-AC715C0643C4}" type="presOf" srcId="{013B1D51-E422-4BC8-8F35-F30DDCB527D2}" destId="{F3C001B5-4FCA-4AF2-AC20-EF144659ED5A}" srcOrd="0" destOrd="0" presId="urn:microsoft.com/office/officeart/2005/8/layout/hierarchy3"/>
    <dgm:cxn modelId="{13551EE8-FB2D-429B-B6FD-97188EDC1970}" srcId="{81493B67-A871-454C-AAA9-F0264408B33C}" destId="{F0131CF9-D91E-481B-A40F-BEA18FE1536D}" srcOrd="1" destOrd="0" parTransId="{42D1CD0C-2C93-4135-902A-8A7701E0A870}" sibTransId="{CEF7BCD1-7C94-4DAC-BFD7-1ECE138AE023}"/>
    <dgm:cxn modelId="{D74C59CB-B67D-42D4-9525-512001CDE375}" type="presOf" srcId="{1A12464C-F94F-4850-ABB1-A0DF246663F9}" destId="{D4082140-C437-48CB-AD01-F5E5461706E2}" srcOrd="0" destOrd="0" presId="urn:microsoft.com/office/officeart/2005/8/layout/hierarchy3"/>
    <dgm:cxn modelId="{0662CECA-07A1-4090-A617-6796616072AB}" type="presOf" srcId="{1BE0AD85-612B-47C2-A2C5-486C7F63A0E0}" destId="{C2673D82-5719-44DB-9FEE-2FEEB4B86C07}" srcOrd="0" destOrd="0" presId="urn:microsoft.com/office/officeart/2005/8/layout/hierarchy3"/>
    <dgm:cxn modelId="{1ED6779A-61F6-4AB5-B43D-8082FC522EA9}" type="presOf" srcId="{F3166378-C822-4C8F-ABBD-A64EF0800B08}" destId="{D1824E30-AA0E-428E-8F64-FA127B88B6A5}" srcOrd="0" destOrd="0" presId="urn:microsoft.com/office/officeart/2005/8/layout/hierarchy3"/>
    <dgm:cxn modelId="{B637D082-7208-4C49-A8C1-03C5E083B432}" type="presOf" srcId="{F1243B57-A7E7-46B1-BBC7-E1863CBC6DD4}" destId="{CE97B57A-6C38-4E8B-8583-49DE7A3FAECB}" srcOrd="0" destOrd="0" presId="urn:microsoft.com/office/officeart/2005/8/layout/hierarchy3"/>
    <dgm:cxn modelId="{F1F73947-7FB1-467C-B68F-E4A48171A3FD}" type="presOf" srcId="{81493B67-A871-454C-AAA9-F0264408B33C}" destId="{052B2953-ABF4-4D5B-8300-308161EB059B}" srcOrd="0" destOrd="0" presId="urn:microsoft.com/office/officeart/2005/8/layout/hierarchy3"/>
    <dgm:cxn modelId="{A1768E60-C0EE-4B7A-8BAE-0F84AAA8DD24}" type="presOf" srcId="{F0131CF9-D91E-481B-A40F-BEA18FE1536D}" destId="{3BE2E420-E138-4ECA-B2E5-9A006F4993B1}" srcOrd="0" destOrd="0" presId="urn:microsoft.com/office/officeart/2005/8/layout/hierarchy3"/>
    <dgm:cxn modelId="{63434064-2AEA-450A-B9F2-32B3C914273B}" type="presOf" srcId="{66DE80BF-AE4B-44EA-8B6D-D66AB09C8044}" destId="{F9AE39B0-3FB6-4E3E-BBAE-DDB453B0C5D3}" srcOrd="0" destOrd="0" presId="urn:microsoft.com/office/officeart/2005/8/layout/hierarchy3"/>
    <dgm:cxn modelId="{2E0CE2CF-E1D4-4C45-86E2-10E7220D172C}" srcId="{E483003B-4E7E-4B7B-889E-7EADF9D8A1E0}" destId="{013B1D51-E422-4BC8-8F35-F30DDCB527D2}" srcOrd="1" destOrd="0" parTransId="{D0642C24-8C4C-43B5-A57C-30A0DC63CE08}" sibTransId="{454971E4-080E-435D-95A7-EC3F010FF1AE}"/>
    <dgm:cxn modelId="{52402EA5-83B5-4A42-9E04-5E1EE6A96B51}" type="presOf" srcId="{194B945E-B3BD-4057-9139-3A70704FDD98}" destId="{751B2A18-388D-4A5D-8FDC-4F1F47F0AE32}" srcOrd="0" destOrd="0" presId="urn:microsoft.com/office/officeart/2005/8/layout/hierarchy3"/>
    <dgm:cxn modelId="{01B1E587-D404-4C50-9524-E2A6B8924F41}" srcId="{81493B67-A871-454C-AAA9-F0264408B33C}" destId="{194B945E-B3BD-4057-9139-3A70704FDD98}" srcOrd="2" destOrd="0" parTransId="{2F00AC6C-B4B8-4EC0-BCD1-5A375C1A0E2F}" sibTransId="{14B3D1FD-9F5C-4FC0-B172-CD28CFBC502B}"/>
    <dgm:cxn modelId="{FE0DCE98-09D1-41D0-801F-A120940EC8AB}" type="presOf" srcId="{013B1D51-E422-4BC8-8F35-F30DDCB527D2}" destId="{12D005EB-CEEB-4DC2-AA91-1FC4CE0F1241}" srcOrd="1" destOrd="0" presId="urn:microsoft.com/office/officeart/2005/8/layout/hierarchy3"/>
    <dgm:cxn modelId="{89FDC1F6-535F-47B0-8BA5-F709A31431D8}" srcId="{013B1D51-E422-4BC8-8F35-F30DDCB527D2}" destId="{66DE80BF-AE4B-44EA-8B6D-D66AB09C8044}" srcOrd="1" destOrd="0" parTransId="{95F707CD-84D1-422A-9A4B-9459EA7E38BE}" sibTransId="{7E238D29-F5CE-4971-AE48-A06B5FA7A86B}"/>
    <dgm:cxn modelId="{A32C6156-1B75-484C-BCCD-3C2A1E7784B3}" type="presOf" srcId="{95F707CD-84D1-422A-9A4B-9459EA7E38BE}" destId="{660898EA-780E-48F8-AD90-82B032B92C4C}" srcOrd="0" destOrd="0" presId="urn:microsoft.com/office/officeart/2005/8/layout/hierarchy3"/>
    <dgm:cxn modelId="{D224D08A-F6AB-454B-839E-DB1E60304D75}" srcId="{013B1D51-E422-4BC8-8F35-F30DDCB527D2}" destId="{F3166378-C822-4C8F-ABBD-A64EF0800B08}" srcOrd="0" destOrd="0" parTransId="{1BE0AD85-612B-47C2-A2C5-486C7F63A0E0}" sibTransId="{5EEDD048-D58D-426C-A30D-746C3144C67B}"/>
    <dgm:cxn modelId="{426AF6F6-2B30-41C4-843A-1A0A9E302B83}" type="presParOf" srcId="{75187024-4C47-49A9-A936-F7EF0DD0B21F}" destId="{712A47BA-B4FD-4605-B0A7-0FC9BC781807}" srcOrd="0" destOrd="0" presId="urn:microsoft.com/office/officeart/2005/8/layout/hierarchy3"/>
    <dgm:cxn modelId="{4D24DC64-9C4E-48CE-9C01-646500A86591}" type="presParOf" srcId="{712A47BA-B4FD-4605-B0A7-0FC9BC781807}" destId="{ADBD8534-780B-42A3-AB52-2C0A6BF7FAAD}" srcOrd="0" destOrd="0" presId="urn:microsoft.com/office/officeart/2005/8/layout/hierarchy3"/>
    <dgm:cxn modelId="{B6764E3C-FB61-428C-BBC5-4F2517BACA04}" type="presParOf" srcId="{ADBD8534-780B-42A3-AB52-2C0A6BF7FAAD}" destId="{052B2953-ABF4-4D5B-8300-308161EB059B}" srcOrd="0" destOrd="0" presId="urn:microsoft.com/office/officeart/2005/8/layout/hierarchy3"/>
    <dgm:cxn modelId="{1B09C608-966D-4E11-BBC5-5FC74BB35350}" type="presParOf" srcId="{ADBD8534-780B-42A3-AB52-2C0A6BF7FAAD}" destId="{6FB7D09E-07E7-4FFB-B8B5-C2CEAB63762D}" srcOrd="1" destOrd="0" presId="urn:microsoft.com/office/officeart/2005/8/layout/hierarchy3"/>
    <dgm:cxn modelId="{1FCE5F8C-C5D8-40AB-840E-E70664BAB4CC}" type="presParOf" srcId="{712A47BA-B4FD-4605-B0A7-0FC9BC781807}" destId="{4B2C184C-2881-465F-97C0-A10630210703}" srcOrd="1" destOrd="0" presId="urn:microsoft.com/office/officeart/2005/8/layout/hierarchy3"/>
    <dgm:cxn modelId="{8C23EB72-2674-4944-898B-D364097EAA96}" type="presParOf" srcId="{4B2C184C-2881-465F-97C0-A10630210703}" destId="{C2DEDAF3-63EE-422E-BA4A-3C68AB3B6707}" srcOrd="0" destOrd="0" presId="urn:microsoft.com/office/officeart/2005/8/layout/hierarchy3"/>
    <dgm:cxn modelId="{504E6A9E-6EBA-4511-9E23-1095D89916E1}" type="presParOf" srcId="{4B2C184C-2881-465F-97C0-A10630210703}" destId="{BB05C408-0752-4590-BF7D-F461571AEF47}" srcOrd="1" destOrd="0" presId="urn:microsoft.com/office/officeart/2005/8/layout/hierarchy3"/>
    <dgm:cxn modelId="{88EF6FFE-BB19-4441-8190-C1DE49C5B347}" type="presParOf" srcId="{4B2C184C-2881-465F-97C0-A10630210703}" destId="{9E60DA23-6F13-48F0-A7DF-D107200EE92B}" srcOrd="2" destOrd="0" presId="urn:microsoft.com/office/officeart/2005/8/layout/hierarchy3"/>
    <dgm:cxn modelId="{8C172DE9-4D81-4E5E-B850-4A36903A62FF}" type="presParOf" srcId="{4B2C184C-2881-465F-97C0-A10630210703}" destId="{3BE2E420-E138-4ECA-B2E5-9A006F4993B1}" srcOrd="3" destOrd="0" presId="urn:microsoft.com/office/officeart/2005/8/layout/hierarchy3"/>
    <dgm:cxn modelId="{58D9ECF7-CCE0-4952-AF0F-9941BC444CEB}" type="presParOf" srcId="{4B2C184C-2881-465F-97C0-A10630210703}" destId="{3BE609C5-0CE7-4B73-BA6D-777C85AB547A}" srcOrd="4" destOrd="0" presId="urn:microsoft.com/office/officeart/2005/8/layout/hierarchy3"/>
    <dgm:cxn modelId="{1DE754A1-1816-4E97-8BB7-2601D9D2596C}" type="presParOf" srcId="{4B2C184C-2881-465F-97C0-A10630210703}" destId="{751B2A18-388D-4A5D-8FDC-4F1F47F0AE32}" srcOrd="5" destOrd="0" presId="urn:microsoft.com/office/officeart/2005/8/layout/hierarchy3"/>
    <dgm:cxn modelId="{FFB22ECC-AC26-4225-AF6E-A4ADDC3E1496}" type="presParOf" srcId="{75187024-4C47-49A9-A936-F7EF0DD0B21F}" destId="{B748BDC1-C910-48F4-9237-4942CAE9BF53}" srcOrd="1" destOrd="0" presId="urn:microsoft.com/office/officeart/2005/8/layout/hierarchy3"/>
    <dgm:cxn modelId="{61898466-4F84-470C-9BA9-7C66B04B8B82}" type="presParOf" srcId="{B748BDC1-C910-48F4-9237-4942CAE9BF53}" destId="{2D19766F-A87A-4607-9656-47FA2679F8D5}" srcOrd="0" destOrd="0" presId="urn:microsoft.com/office/officeart/2005/8/layout/hierarchy3"/>
    <dgm:cxn modelId="{02F92B67-CF0A-411D-90FD-2EB063910B9F}" type="presParOf" srcId="{2D19766F-A87A-4607-9656-47FA2679F8D5}" destId="{F3C001B5-4FCA-4AF2-AC20-EF144659ED5A}" srcOrd="0" destOrd="0" presId="urn:microsoft.com/office/officeart/2005/8/layout/hierarchy3"/>
    <dgm:cxn modelId="{714DB61F-2ED3-4983-94D3-DFFB007F2080}" type="presParOf" srcId="{2D19766F-A87A-4607-9656-47FA2679F8D5}" destId="{12D005EB-CEEB-4DC2-AA91-1FC4CE0F1241}" srcOrd="1" destOrd="0" presId="urn:microsoft.com/office/officeart/2005/8/layout/hierarchy3"/>
    <dgm:cxn modelId="{C55636BC-C577-470C-BC60-BC861B17D278}" type="presParOf" srcId="{B748BDC1-C910-48F4-9237-4942CAE9BF53}" destId="{172F032C-86B6-4BB6-AFAD-57DFBC2D830A}" srcOrd="1" destOrd="0" presId="urn:microsoft.com/office/officeart/2005/8/layout/hierarchy3"/>
    <dgm:cxn modelId="{E6C1AEA2-9486-43D6-9779-7E99DD7BDD40}" type="presParOf" srcId="{172F032C-86B6-4BB6-AFAD-57DFBC2D830A}" destId="{C2673D82-5719-44DB-9FEE-2FEEB4B86C07}" srcOrd="0" destOrd="0" presId="urn:microsoft.com/office/officeart/2005/8/layout/hierarchy3"/>
    <dgm:cxn modelId="{3AAC73A6-EC3C-4DB2-BE45-C36DF259D324}" type="presParOf" srcId="{172F032C-86B6-4BB6-AFAD-57DFBC2D830A}" destId="{D1824E30-AA0E-428E-8F64-FA127B88B6A5}" srcOrd="1" destOrd="0" presId="urn:microsoft.com/office/officeart/2005/8/layout/hierarchy3"/>
    <dgm:cxn modelId="{57274D96-B607-45B8-8D2B-5593C6CC15A0}" type="presParOf" srcId="{172F032C-86B6-4BB6-AFAD-57DFBC2D830A}" destId="{660898EA-780E-48F8-AD90-82B032B92C4C}" srcOrd="2" destOrd="0" presId="urn:microsoft.com/office/officeart/2005/8/layout/hierarchy3"/>
    <dgm:cxn modelId="{CE4E1443-5516-49B5-90C6-769E59BD28AA}" type="presParOf" srcId="{172F032C-86B6-4BB6-AFAD-57DFBC2D830A}" destId="{F9AE39B0-3FB6-4E3E-BBAE-DDB453B0C5D3}" srcOrd="3" destOrd="0" presId="urn:microsoft.com/office/officeart/2005/8/layout/hierarchy3"/>
    <dgm:cxn modelId="{DA090141-28FC-4BFD-BBBB-6D38278F72F6}" type="presParOf" srcId="{172F032C-86B6-4BB6-AFAD-57DFBC2D830A}" destId="{D4082140-C437-48CB-AD01-F5E5461706E2}" srcOrd="4" destOrd="0" presId="urn:microsoft.com/office/officeart/2005/8/layout/hierarchy3"/>
    <dgm:cxn modelId="{61F802D8-72D6-4FC5-9E86-40515226F528}" type="presParOf" srcId="{172F032C-86B6-4BB6-AFAD-57DFBC2D830A}" destId="{CE97B57A-6C38-4E8B-8583-49DE7A3FAECB}"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68207A-18BE-4D9C-BD4D-7173DC9F7584}"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41A62314-EFA2-4041-8F64-B5139A33B5EC}">
      <dgm:prSet phldrT="[Text]"/>
      <dgm:spPr>
        <a:solidFill>
          <a:schemeClr val="accent6"/>
        </a:solidFill>
      </dgm:spPr>
      <dgm:t>
        <a:bodyPr/>
        <a:lstStyle/>
        <a:p>
          <a:r>
            <a:rPr lang="en-US" dirty="0"/>
            <a:t>Youth</a:t>
          </a:r>
        </a:p>
      </dgm:t>
    </dgm:pt>
    <dgm:pt modelId="{BDB680F6-C8C3-4351-BEFD-52211550886C}" type="parTrans" cxnId="{4A132CC8-7890-4653-BFF6-37A766A7625D}">
      <dgm:prSet/>
      <dgm:spPr/>
      <dgm:t>
        <a:bodyPr/>
        <a:lstStyle/>
        <a:p>
          <a:endParaRPr lang="en-US"/>
        </a:p>
      </dgm:t>
    </dgm:pt>
    <dgm:pt modelId="{F3521A32-934A-4779-B5EB-A49E3F824066}" type="sibTrans" cxnId="{4A132CC8-7890-4653-BFF6-37A766A7625D}">
      <dgm:prSet/>
      <dgm:spPr/>
      <dgm:t>
        <a:bodyPr/>
        <a:lstStyle/>
        <a:p>
          <a:endParaRPr lang="en-US"/>
        </a:p>
      </dgm:t>
    </dgm:pt>
    <dgm:pt modelId="{62A140FB-5E10-49A2-8263-69A8C153DADA}">
      <dgm:prSet phldrT="[Text]" custT="1"/>
      <dgm:spPr/>
      <dgm:t>
        <a:bodyPr/>
        <a:lstStyle/>
        <a:p>
          <a:r>
            <a:rPr lang="en-US" sz="3000" dirty="0"/>
            <a:t>Define</a:t>
          </a:r>
        </a:p>
      </dgm:t>
    </dgm:pt>
    <dgm:pt modelId="{0CA4593A-30DE-4A8B-888F-177B79FDF358}" type="parTrans" cxnId="{07DC0B2A-45D3-428F-B718-BD3CA891967C}">
      <dgm:prSet/>
      <dgm:spPr/>
      <dgm:t>
        <a:bodyPr/>
        <a:lstStyle/>
        <a:p>
          <a:endParaRPr lang="en-US"/>
        </a:p>
      </dgm:t>
    </dgm:pt>
    <dgm:pt modelId="{9D2E69B5-DED6-496B-B8FB-43940DC1BFFD}" type="sibTrans" cxnId="{07DC0B2A-45D3-428F-B718-BD3CA891967C}">
      <dgm:prSet/>
      <dgm:spPr/>
      <dgm:t>
        <a:bodyPr/>
        <a:lstStyle/>
        <a:p>
          <a:endParaRPr lang="en-US"/>
        </a:p>
      </dgm:t>
    </dgm:pt>
    <dgm:pt modelId="{A6B94FAD-F6A7-470C-A59F-0EF1FFFA335A}">
      <dgm:prSet phldrT="[Text]" custT="1"/>
      <dgm:spPr/>
      <dgm:t>
        <a:bodyPr/>
        <a:lstStyle/>
        <a:p>
          <a:r>
            <a:rPr lang="en-US" sz="2800" dirty="0"/>
            <a:t>Lead Solution</a:t>
          </a:r>
        </a:p>
      </dgm:t>
    </dgm:pt>
    <dgm:pt modelId="{863DDACF-5A77-4315-A518-47D2091B410D}" type="parTrans" cxnId="{14DC8395-EE1E-4521-8461-120A53FE9496}">
      <dgm:prSet/>
      <dgm:spPr/>
      <dgm:t>
        <a:bodyPr/>
        <a:lstStyle/>
        <a:p>
          <a:endParaRPr lang="en-US"/>
        </a:p>
      </dgm:t>
    </dgm:pt>
    <dgm:pt modelId="{75CC24DE-CD10-4CFD-B4CC-83861BF3F71A}" type="sibTrans" cxnId="{14DC8395-EE1E-4521-8461-120A53FE9496}">
      <dgm:prSet/>
      <dgm:spPr/>
      <dgm:t>
        <a:bodyPr/>
        <a:lstStyle/>
        <a:p>
          <a:endParaRPr lang="en-US"/>
        </a:p>
      </dgm:t>
    </dgm:pt>
    <dgm:pt modelId="{87373BE8-1E2D-4CC3-8068-DA34225DECA8}">
      <dgm:prSet phldrT="[Text]" custT="1"/>
      <dgm:spPr/>
      <dgm:t>
        <a:bodyPr/>
        <a:lstStyle/>
        <a:p>
          <a:r>
            <a:rPr lang="en-US" sz="2800" dirty="0"/>
            <a:t>Research and Evaluate</a:t>
          </a:r>
        </a:p>
      </dgm:t>
    </dgm:pt>
    <dgm:pt modelId="{2155D5FD-94F2-41B0-9009-A631A02BC1D1}" type="parTrans" cxnId="{602BD219-84CD-40B9-9AB0-BE1E5532F4DB}">
      <dgm:prSet/>
      <dgm:spPr/>
      <dgm:t>
        <a:bodyPr/>
        <a:lstStyle/>
        <a:p>
          <a:endParaRPr lang="en-US"/>
        </a:p>
      </dgm:t>
    </dgm:pt>
    <dgm:pt modelId="{A692A1D6-7269-4E36-A388-B7D797235384}" type="sibTrans" cxnId="{602BD219-84CD-40B9-9AB0-BE1E5532F4DB}">
      <dgm:prSet/>
      <dgm:spPr/>
      <dgm:t>
        <a:bodyPr/>
        <a:lstStyle/>
        <a:p>
          <a:endParaRPr lang="en-US"/>
        </a:p>
      </dgm:t>
    </dgm:pt>
    <dgm:pt modelId="{300D69CC-BFCB-4AA3-A8ED-22C294B1F66F}" type="pres">
      <dgm:prSet presAssocID="{CE68207A-18BE-4D9C-BD4D-7173DC9F7584}" presName="Name0" presStyleCnt="0">
        <dgm:presLayoutVars>
          <dgm:chMax val="1"/>
          <dgm:dir/>
          <dgm:animLvl val="ctr"/>
          <dgm:resizeHandles val="exact"/>
        </dgm:presLayoutVars>
      </dgm:prSet>
      <dgm:spPr/>
      <dgm:t>
        <a:bodyPr/>
        <a:lstStyle/>
        <a:p>
          <a:endParaRPr lang="en-US"/>
        </a:p>
      </dgm:t>
    </dgm:pt>
    <dgm:pt modelId="{F0FAE431-1A79-4801-84DC-232C891CF888}" type="pres">
      <dgm:prSet presAssocID="{41A62314-EFA2-4041-8F64-B5139A33B5EC}" presName="centerShape" presStyleLbl="node0" presStyleIdx="0" presStyleCnt="1" custScaleX="118593" custScaleY="120515" custLinFactNeighborX="0" custLinFactNeighborY="558"/>
      <dgm:spPr/>
      <dgm:t>
        <a:bodyPr/>
        <a:lstStyle/>
        <a:p>
          <a:endParaRPr lang="en-US"/>
        </a:p>
      </dgm:t>
    </dgm:pt>
    <dgm:pt modelId="{FC743D9F-9C17-4DE9-ADC2-D05FBFC96712}" type="pres">
      <dgm:prSet presAssocID="{62A140FB-5E10-49A2-8263-69A8C153DADA}" presName="node" presStyleLbl="node1" presStyleIdx="0" presStyleCnt="3" custScaleX="223987" custScaleY="104527" custRadScaleRad="92668">
        <dgm:presLayoutVars>
          <dgm:bulletEnabled val="1"/>
        </dgm:presLayoutVars>
      </dgm:prSet>
      <dgm:spPr/>
      <dgm:t>
        <a:bodyPr/>
        <a:lstStyle/>
        <a:p>
          <a:endParaRPr lang="en-US"/>
        </a:p>
      </dgm:t>
    </dgm:pt>
    <dgm:pt modelId="{110EF1BA-53E6-4D25-8EAA-71B12D036EBE}" type="pres">
      <dgm:prSet presAssocID="{62A140FB-5E10-49A2-8263-69A8C153DADA}" presName="dummy" presStyleCnt="0"/>
      <dgm:spPr/>
    </dgm:pt>
    <dgm:pt modelId="{23497CE9-71BD-43FB-84F5-4688D00BFA6C}" type="pres">
      <dgm:prSet presAssocID="{9D2E69B5-DED6-496B-B8FB-43940DC1BFFD}" presName="sibTrans" presStyleLbl="sibTrans2D1" presStyleIdx="0" presStyleCnt="3" custLinFactNeighborX="553" custLinFactNeighborY="-332"/>
      <dgm:spPr/>
      <dgm:t>
        <a:bodyPr/>
        <a:lstStyle/>
        <a:p>
          <a:endParaRPr lang="en-US"/>
        </a:p>
      </dgm:t>
    </dgm:pt>
    <dgm:pt modelId="{6AED7236-BD71-4E2E-BB74-628C10EA49C2}" type="pres">
      <dgm:prSet presAssocID="{A6B94FAD-F6A7-470C-A59F-0EF1FFFA335A}" presName="node" presStyleLbl="node1" presStyleIdx="1" presStyleCnt="3" custScaleX="171723" custScaleY="134392">
        <dgm:presLayoutVars>
          <dgm:bulletEnabled val="1"/>
        </dgm:presLayoutVars>
      </dgm:prSet>
      <dgm:spPr/>
      <dgm:t>
        <a:bodyPr/>
        <a:lstStyle/>
        <a:p>
          <a:endParaRPr lang="en-US"/>
        </a:p>
      </dgm:t>
    </dgm:pt>
    <dgm:pt modelId="{175F49C8-2570-4EFB-ACEA-45EFB480A589}" type="pres">
      <dgm:prSet presAssocID="{A6B94FAD-F6A7-470C-A59F-0EF1FFFA335A}" presName="dummy" presStyleCnt="0"/>
      <dgm:spPr/>
    </dgm:pt>
    <dgm:pt modelId="{8D5EB7E9-4751-4DEA-8E54-BEBCB321FA00}" type="pres">
      <dgm:prSet presAssocID="{75CC24DE-CD10-4CFD-B4CC-83861BF3F71A}" presName="sibTrans" presStyleLbl="sibTrans2D1" presStyleIdx="1" presStyleCnt="3"/>
      <dgm:spPr/>
      <dgm:t>
        <a:bodyPr/>
        <a:lstStyle/>
        <a:p>
          <a:endParaRPr lang="en-US"/>
        </a:p>
      </dgm:t>
    </dgm:pt>
    <dgm:pt modelId="{8FE742E9-D574-412E-8A27-BA9E91A1E69D}" type="pres">
      <dgm:prSet presAssocID="{87373BE8-1E2D-4CC3-8068-DA34225DECA8}" presName="node" presStyleLbl="node1" presStyleIdx="2" presStyleCnt="3" custScaleX="171723" custScaleY="134392">
        <dgm:presLayoutVars>
          <dgm:bulletEnabled val="1"/>
        </dgm:presLayoutVars>
      </dgm:prSet>
      <dgm:spPr/>
      <dgm:t>
        <a:bodyPr/>
        <a:lstStyle/>
        <a:p>
          <a:endParaRPr lang="en-US"/>
        </a:p>
      </dgm:t>
    </dgm:pt>
    <dgm:pt modelId="{7A798785-3337-4763-AFFD-40B89682D94D}" type="pres">
      <dgm:prSet presAssocID="{87373BE8-1E2D-4CC3-8068-DA34225DECA8}" presName="dummy" presStyleCnt="0"/>
      <dgm:spPr/>
    </dgm:pt>
    <dgm:pt modelId="{9FE2DF97-1E8A-4004-B588-977D4C652302}" type="pres">
      <dgm:prSet presAssocID="{A692A1D6-7269-4E36-A388-B7D797235384}" presName="sibTrans" presStyleLbl="sibTrans2D1" presStyleIdx="2" presStyleCnt="3"/>
      <dgm:spPr/>
      <dgm:t>
        <a:bodyPr/>
        <a:lstStyle/>
        <a:p>
          <a:endParaRPr lang="en-US"/>
        </a:p>
      </dgm:t>
    </dgm:pt>
  </dgm:ptLst>
  <dgm:cxnLst>
    <dgm:cxn modelId="{602BD219-84CD-40B9-9AB0-BE1E5532F4DB}" srcId="{41A62314-EFA2-4041-8F64-B5139A33B5EC}" destId="{87373BE8-1E2D-4CC3-8068-DA34225DECA8}" srcOrd="2" destOrd="0" parTransId="{2155D5FD-94F2-41B0-9009-A631A02BC1D1}" sibTransId="{A692A1D6-7269-4E36-A388-B7D797235384}"/>
    <dgm:cxn modelId="{40366825-279D-4A67-82FB-60A3B6A933DF}" type="presOf" srcId="{A6B94FAD-F6A7-470C-A59F-0EF1FFFA335A}" destId="{6AED7236-BD71-4E2E-BB74-628C10EA49C2}" srcOrd="0" destOrd="0" presId="urn:microsoft.com/office/officeart/2005/8/layout/radial6"/>
    <dgm:cxn modelId="{83D0E67D-E11D-46D4-85A5-A606DDBB503B}" type="presOf" srcId="{A692A1D6-7269-4E36-A388-B7D797235384}" destId="{9FE2DF97-1E8A-4004-B588-977D4C652302}" srcOrd="0" destOrd="0" presId="urn:microsoft.com/office/officeart/2005/8/layout/radial6"/>
    <dgm:cxn modelId="{679E54D2-D7C9-48E7-A529-FBD79C332155}" type="presOf" srcId="{9D2E69B5-DED6-496B-B8FB-43940DC1BFFD}" destId="{23497CE9-71BD-43FB-84F5-4688D00BFA6C}" srcOrd="0" destOrd="0" presId="urn:microsoft.com/office/officeart/2005/8/layout/radial6"/>
    <dgm:cxn modelId="{FC4F6EF3-191C-4BFE-9939-3353852DA95C}" type="presOf" srcId="{62A140FB-5E10-49A2-8263-69A8C153DADA}" destId="{FC743D9F-9C17-4DE9-ADC2-D05FBFC96712}" srcOrd="0" destOrd="0" presId="urn:microsoft.com/office/officeart/2005/8/layout/radial6"/>
    <dgm:cxn modelId="{3D32DD22-125C-4C19-B8EA-7EDC842F05A8}" type="presOf" srcId="{41A62314-EFA2-4041-8F64-B5139A33B5EC}" destId="{F0FAE431-1A79-4801-84DC-232C891CF888}" srcOrd="0" destOrd="0" presId="urn:microsoft.com/office/officeart/2005/8/layout/radial6"/>
    <dgm:cxn modelId="{4A132CC8-7890-4653-BFF6-37A766A7625D}" srcId="{CE68207A-18BE-4D9C-BD4D-7173DC9F7584}" destId="{41A62314-EFA2-4041-8F64-B5139A33B5EC}" srcOrd="0" destOrd="0" parTransId="{BDB680F6-C8C3-4351-BEFD-52211550886C}" sibTransId="{F3521A32-934A-4779-B5EB-A49E3F824066}"/>
    <dgm:cxn modelId="{1119F489-7F72-4689-A8BD-9CEB3E34989A}" type="presOf" srcId="{87373BE8-1E2D-4CC3-8068-DA34225DECA8}" destId="{8FE742E9-D574-412E-8A27-BA9E91A1E69D}" srcOrd="0" destOrd="0" presId="urn:microsoft.com/office/officeart/2005/8/layout/radial6"/>
    <dgm:cxn modelId="{B034B5C2-704B-43FB-B7E7-E0157972FC25}" type="presOf" srcId="{75CC24DE-CD10-4CFD-B4CC-83861BF3F71A}" destId="{8D5EB7E9-4751-4DEA-8E54-BEBCB321FA00}" srcOrd="0" destOrd="0" presId="urn:microsoft.com/office/officeart/2005/8/layout/radial6"/>
    <dgm:cxn modelId="{14DC8395-EE1E-4521-8461-120A53FE9496}" srcId="{41A62314-EFA2-4041-8F64-B5139A33B5EC}" destId="{A6B94FAD-F6A7-470C-A59F-0EF1FFFA335A}" srcOrd="1" destOrd="0" parTransId="{863DDACF-5A77-4315-A518-47D2091B410D}" sibTransId="{75CC24DE-CD10-4CFD-B4CC-83861BF3F71A}"/>
    <dgm:cxn modelId="{68BB952A-29E8-4C21-B6E5-04507A4F7D94}" type="presOf" srcId="{CE68207A-18BE-4D9C-BD4D-7173DC9F7584}" destId="{300D69CC-BFCB-4AA3-A8ED-22C294B1F66F}" srcOrd="0" destOrd="0" presId="urn:microsoft.com/office/officeart/2005/8/layout/radial6"/>
    <dgm:cxn modelId="{07DC0B2A-45D3-428F-B718-BD3CA891967C}" srcId="{41A62314-EFA2-4041-8F64-B5139A33B5EC}" destId="{62A140FB-5E10-49A2-8263-69A8C153DADA}" srcOrd="0" destOrd="0" parTransId="{0CA4593A-30DE-4A8B-888F-177B79FDF358}" sibTransId="{9D2E69B5-DED6-496B-B8FB-43940DC1BFFD}"/>
    <dgm:cxn modelId="{3CF1C669-DA58-400E-ABE4-4668F70004AB}" type="presParOf" srcId="{300D69CC-BFCB-4AA3-A8ED-22C294B1F66F}" destId="{F0FAE431-1A79-4801-84DC-232C891CF888}" srcOrd="0" destOrd="0" presId="urn:microsoft.com/office/officeart/2005/8/layout/radial6"/>
    <dgm:cxn modelId="{CB2EF5D2-28A6-4D2F-A738-FAC4E2D1273F}" type="presParOf" srcId="{300D69CC-BFCB-4AA3-A8ED-22C294B1F66F}" destId="{FC743D9F-9C17-4DE9-ADC2-D05FBFC96712}" srcOrd="1" destOrd="0" presId="urn:microsoft.com/office/officeart/2005/8/layout/radial6"/>
    <dgm:cxn modelId="{25893AAA-4176-4BC7-974A-88E1287B834C}" type="presParOf" srcId="{300D69CC-BFCB-4AA3-A8ED-22C294B1F66F}" destId="{110EF1BA-53E6-4D25-8EAA-71B12D036EBE}" srcOrd="2" destOrd="0" presId="urn:microsoft.com/office/officeart/2005/8/layout/radial6"/>
    <dgm:cxn modelId="{680BF25C-AB90-4F4B-8E68-5EFDDECD5188}" type="presParOf" srcId="{300D69CC-BFCB-4AA3-A8ED-22C294B1F66F}" destId="{23497CE9-71BD-43FB-84F5-4688D00BFA6C}" srcOrd="3" destOrd="0" presId="urn:microsoft.com/office/officeart/2005/8/layout/radial6"/>
    <dgm:cxn modelId="{F87E866D-20E0-4C16-AF52-067AEEE0B9DD}" type="presParOf" srcId="{300D69CC-BFCB-4AA3-A8ED-22C294B1F66F}" destId="{6AED7236-BD71-4E2E-BB74-628C10EA49C2}" srcOrd="4" destOrd="0" presId="urn:microsoft.com/office/officeart/2005/8/layout/radial6"/>
    <dgm:cxn modelId="{6A09FB07-5545-4EE0-AF0A-2798C6C80278}" type="presParOf" srcId="{300D69CC-BFCB-4AA3-A8ED-22C294B1F66F}" destId="{175F49C8-2570-4EFB-ACEA-45EFB480A589}" srcOrd="5" destOrd="0" presId="urn:microsoft.com/office/officeart/2005/8/layout/radial6"/>
    <dgm:cxn modelId="{D4C07CB3-6223-46D3-B081-7BB9B356AD36}" type="presParOf" srcId="{300D69CC-BFCB-4AA3-A8ED-22C294B1F66F}" destId="{8D5EB7E9-4751-4DEA-8E54-BEBCB321FA00}" srcOrd="6" destOrd="0" presId="urn:microsoft.com/office/officeart/2005/8/layout/radial6"/>
    <dgm:cxn modelId="{443D5693-17B9-4126-A0BF-04BD2AE366F6}" type="presParOf" srcId="{300D69CC-BFCB-4AA3-A8ED-22C294B1F66F}" destId="{8FE742E9-D574-412E-8A27-BA9E91A1E69D}" srcOrd="7" destOrd="0" presId="urn:microsoft.com/office/officeart/2005/8/layout/radial6"/>
    <dgm:cxn modelId="{B8EFBCE9-D9AC-42B3-97CD-48246844DA15}" type="presParOf" srcId="{300D69CC-BFCB-4AA3-A8ED-22C294B1F66F}" destId="{7A798785-3337-4763-AFFD-40B89682D94D}" srcOrd="8" destOrd="0" presId="urn:microsoft.com/office/officeart/2005/8/layout/radial6"/>
    <dgm:cxn modelId="{B0E33033-CB67-44D8-A830-82942F7F39F9}" type="presParOf" srcId="{300D69CC-BFCB-4AA3-A8ED-22C294B1F66F}" destId="{9FE2DF97-1E8A-4004-B588-977D4C652302}" srcOrd="9" destOrd="0" presId="urn:microsoft.com/office/officeart/2005/8/layout/radial6"/>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22A0B-E955-42F6-B178-36F250A9D9DA}">
      <dsp:nvSpPr>
        <dsp:cNvPr id="0" name=""/>
        <dsp:cNvSpPr/>
      </dsp:nvSpPr>
      <dsp:spPr>
        <a:xfrm>
          <a:off x="834389" y="0"/>
          <a:ext cx="9456420" cy="4648201"/>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71A8D56C-8E44-4FF7-9979-719DE47D8373}">
      <dsp:nvSpPr>
        <dsp:cNvPr id="0" name=""/>
        <dsp:cNvSpPr/>
      </dsp:nvSpPr>
      <dsp:spPr>
        <a:xfrm>
          <a:off x="398" y="1394460"/>
          <a:ext cx="2625059" cy="1859280"/>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Coalition Building</a:t>
          </a:r>
        </a:p>
      </dsp:txBody>
      <dsp:txXfrm>
        <a:off x="91161" y="1485223"/>
        <a:ext cx="2443533" cy="1677754"/>
      </dsp:txXfrm>
    </dsp:sp>
    <dsp:sp modelId="{55C4DBE2-7972-4583-8BAD-0A2D03BF9958}">
      <dsp:nvSpPr>
        <dsp:cNvPr id="0" name=""/>
        <dsp:cNvSpPr/>
      </dsp:nvSpPr>
      <dsp:spPr>
        <a:xfrm>
          <a:off x="8469369" y="1408981"/>
          <a:ext cx="2625059" cy="1859280"/>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Outcomes</a:t>
          </a:r>
        </a:p>
      </dsp:txBody>
      <dsp:txXfrm>
        <a:off x="8560132" y="1499744"/>
        <a:ext cx="2443533" cy="1677754"/>
      </dsp:txXfrm>
    </dsp:sp>
    <dsp:sp modelId="{019EBE65-83C8-4EE8-9957-E1FE30E72DD3}">
      <dsp:nvSpPr>
        <dsp:cNvPr id="0" name=""/>
        <dsp:cNvSpPr/>
      </dsp:nvSpPr>
      <dsp:spPr>
        <a:xfrm>
          <a:off x="2850943" y="1408981"/>
          <a:ext cx="2625059" cy="1859280"/>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Strategic Planning</a:t>
          </a:r>
        </a:p>
      </dsp:txBody>
      <dsp:txXfrm>
        <a:off x="2941706" y="1499744"/>
        <a:ext cx="2443533" cy="1677754"/>
      </dsp:txXfrm>
    </dsp:sp>
    <dsp:sp modelId="{C6966594-B732-4158-AFF8-71BC019C38DF}">
      <dsp:nvSpPr>
        <dsp:cNvPr id="0" name=""/>
        <dsp:cNvSpPr/>
      </dsp:nvSpPr>
      <dsp:spPr>
        <a:xfrm>
          <a:off x="5703010" y="1408981"/>
          <a:ext cx="2625059" cy="1859280"/>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a:t>Youth Engagement</a:t>
          </a:r>
        </a:p>
      </dsp:txBody>
      <dsp:txXfrm>
        <a:off x="5793773" y="1499744"/>
        <a:ext cx="2443533" cy="16777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2B2953-ABF4-4D5B-8300-308161EB059B}">
      <dsp:nvSpPr>
        <dsp:cNvPr id="0" name=""/>
        <dsp:cNvSpPr/>
      </dsp:nvSpPr>
      <dsp:spPr>
        <a:xfrm>
          <a:off x="1062180" y="3158"/>
          <a:ext cx="2146982" cy="1073491"/>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a:t>Protective</a:t>
          </a:r>
        </a:p>
      </dsp:txBody>
      <dsp:txXfrm>
        <a:off x="1093621" y="34599"/>
        <a:ext cx="2084100" cy="1010609"/>
      </dsp:txXfrm>
    </dsp:sp>
    <dsp:sp modelId="{C2DEDAF3-63EE-422E-BA4A-3C68AB3B6707}">
      <dsp:nvSpPr>
        <dsp:cNvPr id="0" name=""/>
        <dsp:cNvSpPr/>
      </dsp:nvSpPr>
      <dsp:spPr>
        <a:xfrm>
          <a:off x="1276878" y="1076649"/>
          <a:ext cx="214698" cy="805118"/>
        </a:xfrm>
        <a:custGeom>
          <a:avLst/>
          <a:gdLst/>
          <a:ahLst/>
          <a:cxnLst/>
          <a:rect l="0" t="0" r="0" b="0"/>
          <a:pathLst>
            <a:path>
              <a:moveTo>
                <a:pt x="0" y="0"/>
              </a:moveTo>
              <a:lnTo>
                <a:pt x="0" y="805118"/>
              </a:lnTo>
              <a:lnTo>
                <a:pt x="214698" y="805118"/>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05C408-0752-4590-BF7D-F461571AEF47}">
      <dsp:nvSpPr>
        <dsp:cNvPr id="0" name=""/>
        <dsp:cNvSpPr/>
      </dsp:nvSpPr>
      <dsp:spPr>
        <a:xfrm>
          <a:off x="1491576" y="1345022"/>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Community involvement, attachment and availability of support </a:t>
          </a:r>
          <a:endParaRPr lang="en-US" sz="1600" kern="1200" dirty="0"/>
        </a:p>
      </dsp:txBody>
      <dsp:txXfrm>
        <a:off x="1523017" y="1376463"/>
        <a:ext cx="2040232" cy="1010609"/>
      </dsp:txXfrm>
    </dsp:sp>
    <dsp:sp modelId="{9E60DA23-6F13-48F0-A7DF-D107200EE92B}">
      <dsp:nvSpPr>
        <dsp:cNvPr id="0" name=""/>
        <dsp:cNvSpPr/>
      </dsp:nvSpPr>
      <dsp:spPr>
        <a:xfrm>
          <a:off x="1276878" y="1076649"/>
          <a:ext cx="214698" cy="2084612"/>
        </a:xfrm>
        <a:custGeom>
          <a:avLst/>
          <a:gdLst/>
          <a:ahLst/>
          <a:cxnLst/>
          <a:rect l="0" t="0" r="0" b="0"/>
          <a:pathLst>
            <a:path>
              <a:moveTo>
                <a:pt x="0" y="0"/>
              </a:moveTo>
              <a:lnTo>
                <a:pt x="0" y="2084612"/>
              </a:lnTo>
              <a:lnTo>
                <a:pt x="214698" y="2084612"/>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E2E420-E138-4ECA-B2E5-9A006F4993B1}">
      <dsp:nvSpPr>
        <dsp:cNvPr id="0" name=""/>
        <dsp:cNvSpPr/>
      </dsp:nvSpPr>
      <dsp:spPr>
        <a:xfrm>
          <a:off x="1491576" y="2624516"/>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Positive perception of prosocial behavior</a:t>
          </a:r>
          <a:endParaRPr lang="en-US" sz="1600" kern="1200" dirty="0"/>
        </a:p>
      </dsp:txBody>
      <dsp:txXfrm>
        <a:off x="1523017" y="2655957"/>
        <a:ext cx="2040232" cy="1010609"/>
      </dsp:txXfrm>
    </dsp:sp>
    <dsp:sp modelId="{3BE609C5-0CE7-4B73-BA6D-777C85AB547A}">
      <dsp:nvSpPr>
        <dsp:cNvPr id="0" name=""/>
        <dsp:cNvSpPr/>
      </dsp:nvSpPr>
      <dsp:spPr>
        <a:xfrm>
          <a:off x="1276878" y="1076649"/>
          <a:ext cx="267617" cy="3381035"/>
        </a:xfrm>
        <a:custGeom>
          <a:avLst/>
          <a:gdLst/>
          <a:ahLst/>
          <a:cxnLst/>
          <a:rect l="0" t="0" r="0" b="0"/>
          <a:pathLst>
            <a:path>
              <a:moveTo>
                <a:pt x="0" y="0"/>
              </a:moveTo>
              <a:lnTo>
                <a:pt x="0" y="3381035"/>
              </a:lnTo>
              <a:lnTo>
                <a:pt x="267617" y="3381035"/>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1B2A18-388D-4A5D-8FDC-4F1F47F0AE32}">
      <dsp:nvSpPr>
        <dsp:cNvPr id="0" name=""/>
        <dsp:cNvSpPr/>
      </dsp:nvSpPr>
      <dsp:spPr>
        <a:xfrm>
          <a:off x="1544495" y="3920939"/>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Interaction with prosocial peers</a:t>
          </a:r>
          <a:endParaRPr lang="en-US" sz="1600" kern="1200" dirty="0"/>
        </a:p>
      </dsp:txBody>
      <dsp:txXfrm>
        <a:off x="1575936" y="3952380"/>
        <a:ext cx="2040232" cy="1010609"/>
      </dsp:txXfrm>
    </dsp:sp>
    <dsp:sp modelId="{F3C001B5-4FCA-4AF2-AC20-EF144659ED5A}">
      <dsp:nvSpPr>
        <dsp:cNvPr id="0" name=""/>
        <dsp:cNvSpPr/>
      </dsp:nvSpPr>
      <dsp:spPr>
        <a:xfrm>
          <a:off x="3745908" y="3158"/>
          <a:ext cx="2146982" cy="1073491"/>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0485" tIns="46990" rIns="70485" bIns="46990" numCol="1" spcCol="1270" anchor="ctr" anchorCtr="0">
          <a:noAutofit/>
        </a:bodyPr>
        <a:lstStyle/>
        <a:p>
          <a:pPr lvl="0" algn="ctr" defTabSz="1644650">
            <a:lnSpc>
              <a:spcPct val="90000"/>
            </a:lnSpc>
            <a:spcBef>
              <a:spcPct val="0"/>
            </a:spcBef>
            <a:spcAft>
              <a:spcPct val="35000"/>
            </a:spcAft>
          </a:pPr>
          <a:r>
            <a:rPr lang="en-US" sz="3700" kern="1200" dirty="0"/>
            <a:t>Risk</a:t>
          </a:r>
        </a:p>
      </dsp:txBody>
      <dsp:txXfrm>
        <a:off x="3777349" y="34599"/>
        <a:ext cx="2084100" cy="1010609"/>
      </dsp:txXfrm>
    </dsp:sp>
    <dsp:sp modelId="{C2673D82-5719-44DB-9FEE-2FEEB4B86C07}">
      <dsp:nvSpPr>
        <dsp:cNvPr id="0" name=""/>
        <dsp:cNvSpPr/>
      </dsp:nvSpPr>
      <dsp:spPr>
        <a:xfrm>
          <a:off x="3960606" y="1076649"/>
          <a:ext cx="214698" cy="805118"/>
        </a:xfrm>
        <a:custGeom>
          <a:avLst/>
          <a:gdLst/>
          <a:ahLst/>
          <a:cxnLst/>
          <a:rect l="0" t="0" r="0" b="0"/>
          <a:pathLst>
            <a:path>
              <a:moveTo>
                <a:pt x="0" y="0"/>
              </a:moveTo>
              <a:lnTo>
                <a:pt x="0" y="805118"/>
              </a:lnTo>
              <a:lnTo>
                <a:pt x="214698" y="805118"/>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824E30-AA0E-428E-8F64-FA127B88B6A5}">
      <dsp:nvSpPr>
        <dsp:cNvPr id="0" name=""/>
        <dsp:cNvSpPr/>
      </dsp:nvSpPr>
      <dsp:spPr>
        <a:xfrm>
          <a:off x="4175304" y="1345022"/>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Low neighborhood attachment and community disorganization </a:t>
          </a:r>
          <a:endParaRPr lang="en-US" sz="1600" kern="1200" dirty="0"/>
        </a:p>
      </dsp:txBody>
      <dsp:txXfrm>
        <a:off x="4206745" y="1376463"/>
        <a:ext cx="2040232" cy="1010609"/>
      </dsp:txXfrm>
    </dsp:sp>
    <dsp:sp modelId="{660898EA-780E-48F8-AD90-82B032B92C4C}">
      <dsp:nvSpPr>
        <dsp:cNvPr id="0" name=""/>
        <dsp:cNvSpPr/>
      </dsp:nvSpPr>
      <dsp:spPr>
        <a:xfrm>
          <a:off x="3960606" y="1076649"/>
          <a:ext cx="235085" cy="3377288"/>
        </a:xfrm>
        <a:custGeom>
          <a:avLst/>
          <a:gdLst/>
          <a:ahLst/>
          <a:cxnLst/>
          <a:rect l="0" t="0" r="0" b="0"/>
          <a:pathLst>
            <a:path>
              <a:moveTo>
                <a:pt x="0" y="0"/>
              </a:moveTo>
              <a:lnTo>
                <a:pt x="0" y="3377288"/>
              </a:lnTo>
              <a:lnTo>
                <a:pt x="235085" y="3377288"/>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AE39B0-3FB6-4E3E-BBAE-DDB453B0C5D3}">
      <dsp:nvSpPr>
        <dsp:cNvPr id="0" name=""/>
        <dsp:cNvSpPr/>
      </dsp:nvSpPr>
      <dsp:spPr>
        <a:xfrm>
          <a:off x="4195692" y="3917193"/>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Interaction with anti-social peers  </a:t>
          </a:r>
          <a:endParaRPr lang="en-US" sz="1600" kern="1200" dirty="0"/>
        </a:p>
      </dsp:txBody>
      <dsp:txXfrm>
        <a:off x="4227133" y="3948634"/>
        <a:ext cx="2040232" cy="1010609"/>
      </dsp:txXfrm>
    </dsp:sp>
    <dsp:sp modelId="{D4082140-C437-48CB-AD01-F5E5461706E2}">
      <dsp:nvSpPr>
        <dsp:cNvPr id="0" name=""/>
        <dsp:cNvSpPr/>
      </dsp:nvSpPr>
      <dsp:spPr>
        <a:xfrm>
          <a:off x="3960606" y="1076649"/>
          <a:ext cx="241063" cy="2088348"/>
        </a:xfrm>
        <a:custGeom>
          <a:avLst/>
          <a:gdLst/>
          <a:ahLst/>
          <a:cxnLst/>
          <a:rect l="0" t="0" r="0" b="0"/>
          <a:pathLst>
            <a:path>
              <a:moveTo>
                <a:pt x="0" y="0"/>
              </a:moveTo>
              <a:lnTo>
                <a:pt x="0" y="2088348"/>
              </a:lnTo>
              <a:lnTo>
                <a:pt x="241063" y="2088348"/>
              </a:lnTo>
            </a:path>
          </a:pathLst>
        </a:cu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97B57A-6C38-4E8B-8583-49DE7A3FAECB}">
      <dsp:nvSpPr>
        <dsp:cNvPr id="0" name=""/>
        <dsp:cNvSpPr/>
      </dsp:nvSpPr>
      <dsp:spPr>
        <a:xfrm>
          <a:off x="4201669" y="2628252"/>
          <a:ext cx="2103114" cy="1073491"/>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en-US" sz="1600" b="1" i="1" kern="1200" dirty="0"/>
            <a:t>Positive perception of anti-social behavior</a:t>
          </a:r>
          <a:endParaRPr lang="en-US" sz="1600" kern="1200" dirty="0"/>
        </a:p>
      </dsp:txBody>
      <dsp:txXfrm>
        <a:off x="4233110" y="2659693"/>
        <a:ext cx="2040232" cy="10106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2DF97-1E8A-4004-B588-977D4C652302}">
      <dsp:nvSpPr>
        <dsp:cNvPr id="0" name=""/>
        <dsp:cNvSpPr/>
      </dsp:nvSpPr>
      <dsp:spPr>
        <a:xfrm>
          <a:off x="1666972" y="717348"/>
          <a:ext cx="3805825" cy="3805825"/>
        </a:xfrm>
        <a:prstGeom prst="blockArc">
          <a:avLst>
            <a:gd name="adj1" fmla="val 9281826"/>
            <a:gd name="adj2" fmla="val 16069212"/>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5EB7E9-4751-4DEA-8E54-BEBCB321FA00}">
      <dsp:nvSpPr>
        <dsp:cNvPr id="0" name=""/>
        <dsp:cNvSpPr/>
      </dsp:nvSpPr>
      <dsp:spPr>
        <a:xfrm>
          <a:off x="1596271" y="582404"/>
          <a:ext cx="3805825" cy="3805825"/>
        </a:xfrm>
        <a:prstGeom prst="blockArc">
          <a:avLst>
            <a:gd name="adj1" fmla="val 1800000"/>
            <a:gd name="adj2" fmla="val 90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497CE9-71BD-43FB-84F5-4688D00BFA6C}">
      <dsp:nvSpPr>
        <dsp:cNvPr id="0" name=""/>
        <dsp:cNvSpPr/>
      </dsp:nvSpPr>
      <dsp:spPr>
        <a:xfrm>
          <a:off x="1546616" y="704712"/>
          <a:ext cx="3805825" cy="3805825"/>
        </a:xfrm>
        <a:prstGeom prst="blockArc">
          <a:avLst>
            <a:gd name="adj1" fmla="val 16330788"/>
            <a:gd name="adj2" fmla="val 1518174"/>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FAE431-1A79-4801-84DC-232C891CF888}">
      <dsp:nvSpPr>
        <dsp:cNvPr id="0" name=""/>
        <dsp:cNvSpPr/>
      </dsp:nvSpPr>
      <dsp:spPr>
        <a:xfrm>
          <a:off x="2461737" y="1451801"/>
          <a:ext cx="2074893" cy="2108520"/>
        </a:xfrm>
        <a:prstGeom prst="ellipse">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2000250">
            <a:lnSpc>
              <a:spcPct val="90000"/>
            </a:lnSpc>
            <a:spcBef>
              <a:spcPct val="0"/>
            </a:spcBef>
            <a:spcAft>
              <a:spcPct val="35000"/>
            </a:spcAft>
          </a:pPr>
          <a:r>
            <a:rPr lang="en-US" sz="4500" kern="1200" dirty="0"/>
            <a:t>Youth</a:t>
          </a:r>
        </a:p>
      </dsp:txBody>
      <dsp:txXfrm>
        <a:off x="2765598" y="1760587"/>
        <a:ext cx="1467171" cy="1490948"/>
      </dsp:txXfrm>
    </dsp:sp>
    <dsp:sp modelId="{FC743D9F-9C17-4DE9-ADC2-D05FBFC96712}">
      <dsp:nvSpPr>
        <dsp:cNvPr id="0" name=""/>
        <dsp:cNvSpPr/>
      </dsp:nvSpPr>
      <dsp:spPr>
        <a:xfrm>
          <a:off x="2127583" y="122704"/>
          <a:ext cx="2743201" cy="128015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kern="1200" dirty="0"/>
            <a:t>Define</a:t>
          </a:r>
        </a:p>
      </dsp:txBody>
      <dsp:txXfrm>
        <a:off x="2529315" y="310179"/>
        <a:ext cx="1939737" cy="905207"/>
      </dsp:txXfrm>
    </dsp:sp>
    <dsp:sp modelId="{6AED7236-BD71-4E2E-BB74-628C10EA49C2}">
      <dsp:nvSpPr>
        <dsp:cNvPr id="0" name=""/>
        <dsp:cNvSpPr/>
      </dsp:nvSpPr>
      <dsp:spPr>
        <a:xfrm>
          <a:off x="4057413" y="2591769"/>
          <a:ext cx="2103116" cy="164591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Lead Solution</a:t>
          </a:r>
        </a:p>
      </dsp:txBody>
      <dsp:txXfrm>
        <a:off x="4365407" y="2832808"/>
        <a:ext cx="1487128" cy="1163840"/>
      </dsp:txXfrm>
    </dsp:sp>
    <dsp:sp modelId="{8FE742E9-D574-412E-8A27-BA9E91A1E69D}">
      <dsp:nvSpPr>
        <dsp:cNvPr id="0" name=""/>
        <dsp:cNvSpPr/>
      </dsp:nvSpPr>
      <dsp:spPr>
        <a:xfrm>
          <a:off x="837837" y="2591769"/>
          <a:ext cx="2103116" cy="164591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a:t>Research and Evaluate</a:t>
          </a:r>
        </a:p>
      </dsp:txBody>
      <dsp:txXfrm>
        <a:off x="1145831" y="2832808"/>
        <a:ext cx="1487128" cy="116384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13" tIns="45706" rIns="91413" bIns="45706" rtlCol="0"/>
          <a:lstStyle>
            <a:lvl1pPr algn="l" eaLnBrk="1" hangingPunct="1">
              <a:defRPr sz="1200">
                <a:latin typeface="Arial" pitchFamily="34" charset="0"/>
                <a:ea typeface="ＭＳ Ｐゴシック" charset="-128"/>
                <a:cs typeface="+mn-cs"/>
              </a:defRPr>
            </a:lvl1pPr>
          </a:lstStyle>
          <a:p>
            <a:pPr>
              <a:defRPr/>
            </a:pPr>
            <a:endParaRPr lang="en-US"/>
          </a:p>
        </p:txBody>
      </p:sp>
      <p:sp>
        <p:nvSpPr>
          <p:cNvPr id="3" name="Date Placeholder 2"/>
          <p:cNvSpPr>
            <a:spLocks noGrp="1"/>
          </p:cNvSpPr>
          <p:nvPr>
            <p:ph type="dt" sz="quarter" idx="1"/>
          </p:nvPr>
        </p:nvSpPr>
        <p:spPr>
          <a:xfrm>
            <a:off x="3970338" y="0"/>
            <a:ext cx="3038475" cy="463550"/>
          </a:xfrm>
          <a:prstGeom prst="rect">
            <a:avLst/>
          </a:prstGeom>
        </p:spPr>
        <p:txBody>
          <a:bodyPr vert="horz" lIns="91413" tIns="45706" rIns="91413" bIns="45706" rtlCol="0"/>
          <a:lstStyle>
            <a:lvl1pPr algn="r" eaLnBrk="1" hangingPunct="1">
              <a:defRPr sz="1200">
                <a:latin typeface="Arial" pitchFamily="34" charset="0"/>
                <a:ea typeface="ＭＳ Ｐゴシック" charset="-128"/>
                <a:cs typeface="+mn-cs"/>
              </a:defRPr>
            </a:lvl1pPr>
          </a:lstStyle>
          <a:p>
            <a:pPr>
              <a:defRPr/>
            </a:pPr>
            <a:fld id="{4C404BF1-A9E8-4D1A-8E67-808463939240}" type="datetimeFigureOut">
              <a:rPr lang="en-US"/>
              <a:pPr>
                <a:defRPr/>
              </a:pPr>
              <a:t>10/2/2019</a:t>
            </a:fld>
            <a:endParaRPr lang="en-US"/>
          </a:p>
        </p:txBody>
      </p:sp>
      <p:sp>
        <p:nvSpPr>
          <p:cNvPr id="4" name="Footer Placeholder 3"/>
          <p:cNvSpPr>
            <a:spLocks noGrp="1"/>
          </p:cNvSpPr>
          <p:nvPr>
            <p:ph type="ftr" sz="quarter" idx="2"/>
          </p:nvPr>
        </p:nvSpPr>
        <p:spPr>
          <a:xfrm>
            <a:off x="0" y="8831263"/>
            <a:ext cx="3038475" cy="463550"/>
          </a:xfrm>
          <a:prstGeom prst="rect">
            <a:avLst/>
          </a:prstGeom>
        </p:spPr>
        <p:txBody>
          <a:bodyPr vert="horz" lIns="91413" tIns="45706" rIns="91413" bIns="45706" rtlCol="0" anchor="b"/>
          <a:lstStyle>
            <a:lvl1pPr algn="l" eaLnBrk="1" hangingPunct="1">
              <a:defRPr sz="1200">
                <a:latin typeface="Arial" pitchFamily="34" charset="0"/>
                <a:ea typeface="ＭＳ Ｐゴシック" charset="-128"/>
                <a:cs typeface="+mn-cs"/>
              </a:defRPr>
            </a:lvl1pPr>
          </a:lstStyle>
          <a:p>
            <a:pPr>
              <a:defRPr/>
            </a:pPr>
            <a:endParaRPr lang="en-US"/>
          </a:p>
        </p:txBody>
      </p:sp>
      <p:sp>
        <p:nvSpPr>
          <p:cNvPr id="5" name="Slide Number Placeholder 4"/>
          <p:cNvSpPr>
            <a:spLocks noGrp="1"/>
          </p:cNvSpPr>
          <p:nvPr>
            <p:ph type="sldNum" sz="quarter" idx="3"/>
          </p:nvPr>
        </p:nvSpPr>
        <p:spPr>
          <a:xfrm>
            <a:off x="3970338" y="8831263"/>
            <a:ext cx="3038475" cy="463550"/>
          </a:xfrm>
          <a:prstGeom prst="rect">
            <a:avLst/>
          </a:prstGeom>
        </p:spPr>
        <p:txBody>
          <a:bodyPr vert="horz" wrap="square" lIns="91413" tIns="45706" rIns="91413" bIns="45706"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84B681F2-8AA9-4A37-8351-BBAF7C582C34}" type="slidenum">
              <a:rPr lang="en-US" altLang="en-US"/>
              <a:pPr>
                <a:defRPr/>
              </a:pPr>
              <a:t>‹#›</a:t>
            </a:fld>
            <a:endParaRPr lang="en-US" altLang="en-US"/>
          </a:p>
        </p:txBody>
      </p:sp>
    </p:spTree>
    <p:extLst>
      <p:ext uri="{BB962C8B-B14F-4D97-AF65-F5344CB8AC3E}">
        <p14:creationId xmlns:p14="http://schemas.microsoft.com/office/powerpoint/2010/main" val="390207447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10-02T20:26:56.449"/>
    </inkml:context>
    <inkml:brush xml:id="br0">
      <inkml:brushProperty name="width" value="0.06667" units="cm"/>
      <inkml:brushProperty name="height" value="0.06667" units="cm"/>
      <inkml:brushProperty name="fitToCurve" value="1"/>
    </inkml:brush>
  </inkml:definitions>
  <inkml:traceGroup>
    <inkml:annotationXML>
      <emma:emma xmlns:emma="http://www.w3.org/2003/04/emma" version="1.0">
        <emma:interpretation id="{9BD6EBA1-3DAC-459C-84D7-0C4ABEAD3A03}" emma:medium="tactile" emma:mode="ink">
          <msink:context xmlns:msink="http://schemas.microsoft.com/ink/2010/main" type="writingRegion" rotatedBoundingBox="28838,16408 30647,16763 30448,17778 28638,17422"/>
        </emma:interpretation>
      </emma:emma>
    </inkml:annotationXML>
    <inkml:traceGroup>
      <inkml:annotationXML>
        <emma:emma xmlns:emma="http://www.w3.org/2003/04/emma" version="1.0">
          <emma:interpretation id="{E816E865-268B-4126-8F65-15F9A659CD55}" emma:medium="tactile" emma:mode="ink">
            <msink:context xmlns:msink="http://schemas.microsoft.com/ink/2010/main" type="paragraph" rotatedBoundingBox="28838,16408 30647,16763 30448,17778 28638,17422" alignmentLevel="1"/>
          </emma:interpretation>
        </emma:emma>
      </inkml:annotationXML>
      <inkml:traceGroup>
        <inkml:annotationXML>
          <emma:emma xmlns:emma="http://www.w3.org/2003/04/emma" version="1.0">
            <emma:interpretation id="{4E13EBC2-129E-4D72-AF01-175C14363929}" emma:medium="tactile" emma:mode="ink">
              <msink:context xmlns:msink="http://schemas.microsoft.com/ink/2010/main" type="line" rotatedBoundingBox="28838,16408 30647,16763 30448,17778 28638,17422"/>
            </emma:interpretation>
          </emma:emma>
        </inkml:annotationXML>
        <inkml:traceGroup>
          <inkml:annotationXML>
            <emma:emma xmlns:emma="http://www.w3.org/2003/04/emma" version="1.0">
              <emma:interpretation id="{7373EC76-6B57-4ABF-AF1C-A387B312536D}" emma:medium="tactile" emma:mode="ink">
                <msink:context xmlns:msink="http://schemas.microsoft.com/ink/2010/main" type="inkWord" rotatedBoundingBox="28801,16597 29909,16814 29748,17635 28639,17417"/>
              </emma:interpretation>
              <emma:one-of disjunction-type="recognition" id="oneOf0">
                <emma:interpretation id="interp0" emma:lang="" emma:confidence="1">
                  <emma:literal/>
                </emma:interpretation>
              </emma:one-of>
            </emma:emma>
          </inkml:annotationXML>
          <inkml:trace contextRef="#ctx0" brushRef="#br0">714 143 36 0,'-6'0'13'0,"6"0"-10"0,0 0 2 16,0 0 1-16,0 0 6 15,0 0 2-15,0 0-5 16,0 0-3-16,0 0 10 16,0 0 4-16,0 0-2 15,0 0 0-15,0 0-8 0,0 0-4 16,6 5-3-16,0 5 0 15,0 0 4-15,-1 0 4 16,1 6-2-16,0-1 2 16,0 5-4-16,-1 1-2 15,1 4-2-15,6 1-3 0,-1 4 3 16,1 1 0-16,-1 0 3 16,1-1-3-16,-1 1 0 15,-5 0-1-15,0-1 1 16,-1-4 4-16,1-1 4 15,-6-4-6-15,6-1-1 16,-6-5-2-16,0 6 1 16,0-6-4-16,0-5 0 15,0 1 1-15,0-1 0 0,0 0 2 16,0 0 3-16,0 0-2 16,0 1-2-16,-6-1-3 15,6 0-1-15,0 0 2 16,0-5 2-16,0 1 0 15,-6-1-1-15,6 0 1 16,0 0-1-16,-5 0 0 16,5 0 0-16,-6 0-3 15,6 0 2-15,0 5 1 16,0-10 0-16,0 6 0 16,0-6 2-16,0 10-3 15,0 0 0-15,0-10-1 16,0 0 0-16,6 5 2 0,-6-5 0 15,0 0 2-15,0 5 1 16,0 0-4-16,0-5 1 16,0 11-2-16,0-1 0 15,-6 0 0-15,0-5 0 16,6 0-3-16,0 0 1 16,0 0-22-16,0-5-8 15</inkml:trace>
          <inkml:trace contextRef="#ctx0" brushRef="#br0" timeOffset="-1202.4004">-4 0 116 0,'0'0'44'0,"0"0"-35"0,0 5 7 15,0-5 2-15,0 0-10 16,0 0-2-16,0 0-2 16,0 0 2-16,0 0-3 15,0 0-2-15,0 0 0 0,0 0 1 16,0 0 3-16,0 0 13 0,0 0 6 16,0 0-4-16,0 0-1 15,0 0-14-15,6 5-2 0,0 0-1 16,-6-5 1-16,6 5-1 15,-1 0-2-15,-5 5 1 16,0 1 1-16,0-1 1 16,0 5 1-16,6 0-2 15,0 6 1-15,-1-1-2 16,1 1-1-16,0-1 1 16,0 6 1-16,-1-1-1 15,1 1-1-15,-6-1 1 16,0 1 1-16,6-1-3 15,-6-4 0-15,6-1 1 16,-6 6 2-16,5-6-3 16,1 0-2-16,0 1 2 15,0-1 2-15,-1 1-2 16,1-6 0-16,-6 0 1 0,0 1 2 16,0-6-1-16,0 0-1 15,0 0 1-15,0 1 1 16,0-1-3-16,0 0 0 15,6 0 1-15,-6 0 2 16,0-5-3-16,0-5 0 16,0 0 1-16,0 16 2 15,0-6-3-15,6-5 0 16,-6 5-1-16,5 1-2 16,1-1 5-16,0 0 3 15,0-5-3-15,-1 5-1 16,-5-10 0-16,0 10 0 15,6 1 0-15,0-1 0 0,-6-10-3 16,0 0 0-16,6 10 4 16,-1-5 1-16,-5-5-3 15,12 10 1-15,-6-4-2 16,-1-1-2-16,7 0 5 16,-6 0 3-16,-1 0-3 15,1 0-1-15,0 0 0 16,-6-5 2-16,6 5-1 15,-1 0-1-15,-5-5 1 16,0 11-1-16,0-11-3 16,6 10 2-16,-6 0 1 15,0 0 0-15,0-10 0 16,6 10 2-16,-1-4-3 0,1-1-2 16,-6-5 2-16,0 0 0 15,0 0 1-15,0 10 2 16,0-5-23-16,-6 0-11 15,6 0-45 1,-5 0-32-16,5-5 44 16</inkml:trace>
          <inkml:trace contextRef="#ctx0" brushRef="#br0" timeOffset="934.4873">864 398 88 0,'-6'5'35'0,"12"0"-27"0,-6 0 9 0,0 0 2 0,0 5-7 16,0 1 1-16,0 4-4 16,0 5 0-16,0 1-1 15,0-1 0-15,0 6-2 16,0-1-1-16,0 1-3 15,5 4-2-15,-5 6 3 0,6-5 0 16,0-1 3-16,5 1-3 16,1 5 0-16,-1-6-3 15,1 1-1-15,-1 0 1 16,-5-6 0-16,0 1 0 16,-6-6 2-16,0-4 3 15,0-1 2-15,0-5-1 16,0 0 1-16,0-5-6 15,0-5-1-15,-6 0 0 0,0 0 2 16,0 0-3-16,6-5 0 16,0 0 3-16,-5 0 1 15,-1-5-1-15,0 0-2 16,1-6 1-16,-1-4-1 16,-6-6 0-16,1 1 2 15,-6-11-3-15,-1-5 0 16,-5 0 1-16,6 1 0 15,0-6-7-15,0-5 0 16,5 5-10-16,6 0-2 0,1 0-21 16,5 0-40-1,5 0 12-15</inkml:trace>
        </inkml:traceGroup>
        <inkml:traceGroup>
          <inkml:annotationXML>
            <emma:emma xmlns:emma="http://www.w3.org/2003/04/emma" version="1.0">
              <emma:interpretation id="{13E10922-88F3-4B36-AC38-983ACC0373A7}" emma:medium="tactile" emma:mode="ink">
                <msink:context xmlns:msink="http://schemas.microsoft.com/ink/2010/main" type="inkWord" rotatedBoundingBox="29959,16628 30647,16763 30448,17778 29759,17643"/>
              </emma:interpretation>
              <emma:one-of disjunction-type="recognition" id="oneOf1">
                <emma:interpretation id="interp1" emma:lang="" emma:confidence="0">
                  <emma:literal>•</emma:literal>
                </emma:interpretation>
                <emma:interpretation id="interp2" emma:lang="" emma:confidence="0">
                  <emma:literal>.</emma:literal>
                </emma:interpretation>
                <emma:interpretation id="interp3" emma:lang="" emma:confidence="0">
                  <emma:literal>b</emma:literal>
                </emma:interpretation>
                <emma:interpretation id="interp4" emma:lang="" emma:confidence="0">
                  <emma:literal>W</emma:literal>
                </emma:interpretation>
                <emma:interpretation id="interp5" emma:lang="" emma:confidence="0">
                  <emma:literal>&amp;</emma:literal>
                </emma:interpretation>
              </emma:one-of>
            </emma:emma>
          </inkml:annotationXML>
          <inkml:trace contextRef="#ctx0" brushRef="#br0" timeOffset="2671.4989">1742 153 80 0,'0'-5'33'0,"0"5"-26"0,6 0 0 0,-6 0 1 15,0 0-3-15,0 0 0 0,0 0 1 16,0 0 3-16,0 0 5 16,0 10 1-16,0 0 0 15,0 0 1-15,0 0 0 16,0 1 3-16,0 4-7 16,0 0 1-16,6 1-8 15,0-1-1-15,-1 0 2 0,1 6 3 16,-6-1 2-16,0 1 1 15,0 4 0-15,-6 1-4 16,1 4-3-16,-1 1 0 16,0 5 1-16,6-6-5 15,0 6-3-15,0 0 1 16,0-6 2-16,-6 6 0 16,6-10-1-16,-5-1 1 0,-1 1 1 15,0-6-3-15,0 1 0 16,1-6 3-16,-1 0 1 15,0 0-4-15,0-4 1 16,1-1 0-16,-7 0 2 16,6 5-1-16,1 1-1 15,-1-1-2-15,0-5 1 16,0 0-1 0,1 1 0-16,5-6 0 0,0-5 0 15,0 5 2-15,0-5 0 16,0 5 2-16,0 0 1 15,0 5-4-15,0-5-1 16,0 6 1-16,0-1 2 16,0 0 0-16,-6 0 2 15,0 0-2-15,0 1-1 16,1-1 1-16,5 0-1 16,-6-5 0-16,6-5 0 15,0 5-3-15,0 0 2 0,-6-5 3 16,1 0 1-16,-1 0-4 15,0 0 1-15,0 0 0 16,1 0 0-16,-7-5 0 16,1 0 2-16,-7 0-1 15,1 0-1-15,0 0 1 16,-6 0-1-16,0 0 0 16,-6 0 0-16,0-1 2 15,1 6 1-15,-1 0 1 16,-5-5 2-16,-1 5-3 15,1 0-2-15,-1 0 0 16,1 0 1-16,5 0-3 16,0 5 0-16,6 1 3 0,-5-1 1 15,5 0-1-15,5 0-2 16,1 0 1-16,6 0 1 16,-1 0-3-16,1-5 0 15,5 0 3-15,0 0 1 16,0 0-6-16,6 0 0 15,0 0-1-15,0 0 2 16,0 0-1-16,0 0 1 16,0 0 2-16,0 0 0 15,0 0 0-15,12 0 0 16,-1 0-3-16,12 0 2 16,6 0-1-16,6-5 0 15,5 0-3-15,0-5-1 0,6 0 0 16,0-6 2-16,6 1-3 15,-1 0 2-15,1-1-2 16,-6 1 2-16,-6 0-4 16,0 4-1-16,-5 1-6 15,-6 0-1-15,-1 5 3 16,-5 0 1-16,-6 0 10 16,1 0 4-16,-7 0 0 15,1 5-1-15,-7 0 1 16,1 0-1-16,-6 0 2 15,0-6 3-15,0 1-2 16,0 0-2-16,-6 0 0 16,1-5-1-16,-7 0 0 15,1-6 2-15,-1-9-6 0,1-1 1 16,-1-9 1-16,1-6 3 16,5-5 2-16,0-15 1 15,6 4-7-15,0 1-2 16,6 0 2-16,0 5 3 15,-1 5-19-15,1 5-9 16,0 5-37 0</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10-02T20:27:56.132"/>
    </inkml:context>
    <inkml:brush xml:id="br0">
      <inkml:brushProperty name="width" value="0.46667" units="cm"/>
      <inkml:brushProperty name="height" value="0.46667" units="cm"/>
      <inkml:brushProperty name="color" value="#177D36"/>
      <inkml:brushProperty name="fitToCurve" value="1"/>
    </inkml:brush>
    <inkml:brush xml:id="br1">
      <inkml:brushProperty name="width" value="0.46667" units="cm"/>
      <inkml:brushProperty name="height" value="0.46667" units="cm"/>
      <inkml:brushProperty name="color" value="#D8D8D8"/>
      <inkml:brushProperty name="fitToCurve" value="1"/>
    </inkml:brush>
    <inkml:brush xml:id="br2">
      <inkml:brushProperty name="width" value="0.06667" units="cm"/>
      <inkml:brushProperty name="height" value="0.06667" units="cm"/>
      <inkml:brushProperty name="fitToCurve" value="1"/>
    </inkml:brush>
  </inkml:definitions>
  <inkml:traceGroup>
    <inkml:annotationXML>
      <emma:emma xmlns:emma="http://www.w3.org/2003/04/emma" version="1.0">
        <emma:interpretation id="{0533550C-A523-483B-93CE-BEB3CBDC7B8E}" emma:medium="tactile" emma:mode="ink">
          <msink:context xmlns:msink="http://schemas.microsoft.com/ink/2010/main" type="writingRegion" rotatedBoundingBox="4437,7976 5445,16261 3428,16506 2421,8221"/>
        </emma:interpretation>
      </emma:emma>
    </inkml:annotationXML>
    <inkml:traceGroup>
      <inkml:annotationXML>
        <emma:emma xmlns:emma="http://www.w3.org/2003/04/emma" version="1.0">
          <emma:interpretation id="{AE62CCE4-90B5-4221-A712-DA11D7F6329E}" emma:medium="tactile" emma:mode="ink">
            <msink:context xmlns:msink="http://schemas.microsoft.com/ink/2010/main" type="paragraph" rotatedBoundingBox="4437,7976 5445,16261 4042,16432 3034,8147" alignmentLevel="1"/>
          </emma:interpretation>
        </emma:emma>
      </inkml:annotationXML>
      <inkml:traceGroup>
        <inkml:annotationXML>
          <emma:emma xmlns:emma="http://www.w3.org/2003/04/emma" version="1.0">
            <emma:interpretation id="{0FB19995-870B-4760-93A7-7216DA167503}" emma:medium="tactile" emma:mode="ink">
              <msink:context xmlns:msink="http://schemas.microsoft.com/ink/2010/main" type="line" rotatedBoundingBox="4437,7976 5445,16261 4042,16432 3034,8147"/>
            </emma:interpretation>
          </emma:emma>
        </inkml:annotationXML>
        <inkml:traceGroup>
          <inkml:annotationXML>
            <emma:emma xmlns:emma="http://www.w3.org/2003/04/emma" version="1.0">
              <emma:interpretation id="{75B0F0AF-E565-4BB2-872E-D611D07109EF}" emma:medium="tactile" emma:mode="ink">
                <msink:context xmlns:msink="http://schemas.microsoft.com/ink/2010/main" type="inkWord" rotatedBoundingBox="4437,7976 4502,8512 3437,8642 3371,8106"/>
              </emma:interpretation>
              <emma:one-of disjunction-type="recognition" id="oneOf0">
                <emma:interpretation id="interp0" emma:lang="" emma:confidence="1">
                  <emma:literal/>
                </emma:interpretation>
              </emma:one-of>
            </emma:emma>
          </inkml:annotationXML>
          <inkml:trace contextRef="#ctx0" brushRef="#br0">489-6775 44 0,'-5'-5'16'0,"10"10"-12"0,1 0-4 0,-6-5-2 15,12 0 1-15,-1 0 0 16,1 0-2-16,-1-5 2 0,1 0 3 16,-7-1 1-16,1 1 7 15,0 0 6-15,-1-5-4 16,1-5-2-16,0-6-8 15,0-4-1-15,5-11-1 16,1-5 2-16,-1-5-10 16,0 5-2-16,1 6-19 15,-1 4-7-15</inkml:trace>
          <inkml:trace contextRef="#ctx0" brushRef="#br0" timeOffset="843.6129">547-6898 12 0,'-12'0'8'0,"7"5"-6"0,-1 5-1 0,6 1 0 16,-6-1-4-16,0 0 2 15,1-5 1-15,-1 0 2 16,0 0 10-16,0 1 7 16,1-1 1-16,-7-5 3 15,1 0-9-15,-1 0-1 16,1 5-7-16,-1 0-4 15,1 0-4-15,0 0 1 16,-7 5 1-16,7-5 0 16,-1 6 4-16,1-1 2 0,0-5 11 15,-7 0 4-15,7 0-5 16,-6-5-1-16,0 5-9 16,-1 0-2-16,-5 0-2 15,0-5-2-15,1 0-15 16,-7 0-5-16,0 0-21 15,1 6-7-15,-7 9 10 16,1 5 5-16</inkml:trace>
          <inkml:trace contextRef="#ctx0" brushRef="#br0" timeOffset="1594.2474">-83-5831 4 0,'0'10'0'0</inkml:trace>
        </inkml:traceGroup>
        <inkml:traceGroup>
          <inkml:annotationXML>
            <emma:emma xmlns:emma="http://www.w3.org/2003/04/emma" version="1.0">
              <emma:interpretation id="{01B33B31-E164-4615-8019-BF16608278D2}" emma:medium="tactile" emma:mode="ink">
                <msink:context xmlns:msink="http://schemas.microsoft.com/ink/2010/main" type="inkWord" rotatedBoundingBox="4144,9409 4377,11325 3435,11440 3202,9523"/>
              </emma:interpretation>
              <emma:one-of disjunction-type="recognition" id="oneOf1">
                <emma:interpretation id="interp1" emma:lang="" emma:confidence="1">
                  <emma:literal/>
                </emma:interpretation>
              </emma:one-of>
            </emma:emma>
          </inkml:annotationXML>
          <inkml:trace contextRef="#ctx0" brushRef="#br0" timeOffset="2437.373">-83-5259 100 0,'0'-31'38'0,"0"21"-29"0,5-5-3 16,-5 10-1-16,0-5-4 15,0-1 2-15,0 1-2 16,0 0-1-16,0 0 1 16,0-1-1-16,0 1 0 15,0-5 0-15,-5 0 0 16,-1-6 2-16,0 1-1 16,6 4-1-16,-6 1 1 15,1 0 1-15,5 5-3 16,0 5-2-16,0-1-1 0,0 1 0 15,0 0-2-15,0-5 1 16,5 0 5 0,-5 0 2-16,6-6 0 15,0 6 1-15,-6 0-4 16,0-5-2-16,0 4-1 0,0 1 3 16,0 0-16-16,0 5-5 15,0 0-14-15,-6 5-2 16</inkml:trace>
          <inkml:trace contextRef="#ctx0" brushRef="#br0" timeOffset="1691.4058">25-5530 4 0,'18'21'2'0,"-13"-16"-1"0,1 5-3 0,0-5 1 16</inkml:trace>
          <inkml:trace contextRef="#ctx0" brushRef="#br0" timeOffset="4313.3843">770-7332 52 0,'0'0'19'0,"0"0"-15"0,6 5-3 0,-6-5-1 15,0 0 0-15,6 0 0 16,-1 0-3-16,-5 0 0 15,12 0 4-15,-6 0 1 16,-6 0 2-16,0 0 0 16,0 0 4-16,0 0 5 15,0 0-7-15,11 5-3 16,-5 0-2-16,5 1-1 16,-5-1 0-16,5 0 2 15,1 0 1-15,-1-5 1 16,1 0-2-16,-1 0 1 15,1 0-2-15,-1 0 2 16,1 0-4-16,-7 0 0 0,-5 0 5 16,6 5 2-16,0 0 9 15,0 0 4-15,-1 5-5 16,1 1-3-16,0-1-9 16,-1 0-1-16,1 0-1 15,0 0 0-15,0 1-3 16,-6-11 2-16,5 5 3 15,-5 5 1-15,0-5 5 16,0 5 3-16,0 1-9 16,0-1 0-16,0 0-2 15,0 5-3-15,0 1 2 0,6 4 1 16,0 6 2-16,5-6-8 16,1-5-1-16,5-5-20 15,-6 1-41-15,7-11 5 16</inkml:trace>
          <inkml:trace contextRef="#ctx0" brushRef="#br0" timeOffset="-2642.0367">-10-5438 84 0,'-6'0'33'0,"6"0"-26"0,-6 0-2 0,6 0 0 16,0 0-4-16,0 0-1 16,0 5 1-16,-5 1 1 15,5-6-1-15,-6 0-1 16,6 5 7-16,-6-5 5 16,1 5 7-16,-1-5 3 15,0 5-7-15,0 0-4 0,1 0-6 16,-1 5-4-16,0 0 0 15,0 6-4-15,1-6 0 16,-1 0 4-16,0 0 1 16,0 1 0-16,6-6 1 15,0 0 7-15,0 0 3 16,0-5 2-16,0 0 4 0,0 0-11 0,0 0-4 16,0 0-3-16,0 0-1 15,0 0-3-15,0 0 0 16,6 5 2-16,-6 5 2 15,0 0 2-15,0 1 3 16,0-1 3-16,0 0 2 16,0 0-8-16,0 1-3 0,0-1-1 15,6-5 0-15,-6 0 1 16,0 5 0-16,0 5 0 16,0-4 0-16,-6 4 0 15,6 0 2-15,0 1 1 16,-6-1 3-16,6-5-1 15,0 0 2-15,0 1-4 16,0-6-2-16,0-5-3 16,6 10-1-16,0-5-1 15,0 5 3-15,-6 0 2 16,0 6 4-16,0-1 0 16,0 5 0-16,0 1-3 15,5-1 1-15,1 1-2 16,0-6 2-16,0 0-2 15,-6-4 2-15,5-1 0 0,-5-10 3 16,0 0 1-16,0 0 1 16,0 5 4-16,0 0 3 15,0 5-8-15,0 0-2 16,0-4-3-16,0-6-2 16,0 0-2-16,0 0 1 15,0 0-1-15,0 0 0 16,0 0 2-16,0 0 0 15,0 0 2-15,0 0 3 16,0 0-4-16,0 0-1 16,0 0-2-16,0 0-2 15,0 0 3-15,0 0 2 0,0 0 0 16,0 0 2-16,0 0-2 16,0 0-1-16,0 0-2 15,6 5 1-15,-6-5-1 16,0 0-2-16,12 5 5 15,-7-5 1-15,1 0-3 16,-6 0 1-16,6 0 0 16,-1 0 0-16,-5 0 0 15,0 0 0-15,6 5-3 16,0-5 2-16,5 5 1 16,-5 0 0-16,6-5 0 15,-1 5 0-15,1-5 0 16,-1 5 0-16,0-5 0 15,1 5 2-15,-1-5-3 0,1 0 0 16,-6 5 1-16,-1 1 0 16,1-1 0-16,6 0 2 15,-1 0-3-15,0 0 0 16,1-5 1-16,-1 0 0 16,1-5 0-16,-1 5 0 15,1-5 0-15,-6 5 0 16,-6 0 4-16,0 0 2 15,0 0-7-15,5 0-1 16,7 5 0-16,-7 5 1 16,7 0 1-16,-1 1 0 15,7-1-3-15,-1 0 0 16,0-5 2-16,0 0 0 0,0-5 1 16,-5 0 2-16,-1 0-1 15,1 0-1-15,-6 0 1 16,-1 0 1-16,-5 0-1 15,6 5-1-15,0 0-2 16,0 6 1-16,-1-1 1 16,1 0 2-16,5-5-3 15,1 0 0-15,-1 0-1 16,1 0 0-16,-1 1 2 16,1-1 2-16,-1 0-1 15,1 0-1-15,-7 0 3 16,7 0 0-16,-1 5-4 15,1 0-1-15,-1 1 1 16,1-1 0-16,5 0 1 0,0 0 0 16,0 1-3-16,-5-1 2 15,-1 0 3-15,-5-5 1 16,0 0-1-16,0 0-2 16,-1 0 1-16,-5-5-1 15,6 5 0-15,0 6 2 16,5-6-3-16,-5 5 0 15,0 0 1-15,5 0 2 16,1 1-3-16,-7-6 0 16,1 0-1-16,0 0 0 15,0 0 2-15,-6-5 0 16,5 5 0-16,1 0 2 16,0 0-1-16,-6-5 2 0,6 11-4 15,-1-1 0-15,7-5-1 16,-7 0 0-16,7 0 2 15,-6 0 0-15,-1 0 2 16,-5-5 1-16,6 11-1 16,0-1 1-16,0-5-4 15,-6 0-2-15,0 5 2 16,5-5 2-16,1 6-2 16,-6-1-2-16,6-5 2 15,-6 5 2-15,6 0-2 16,-6 0 0-16,5 1 1 15,1-1 2-15,-6 0-1 16,6 0-1-16,-1 1 1 16,-5-11-1-16,6 10-3 0,0-5 2 15,0 5 1-15,-1-5 0 16,1 0 0-16,0 5 0 16,0 1 0-16,-1-1 2 15,1-5-3-15,0 0 0 16,5 0 1-16,-5 0 0 15,-6-5 0-15,0 0 2 16,0 0-3-16,6 11 0 16,-6-1 3-16,0 0 1 15,-6 0-1-15,6 0 1 16,0 1-2-16,-6-1-1 16,6-5-2-16,0 0 1 0,0 0-1 15,0-5 0-15,0 0 2 16,0 0 0-16,0 0 0 15,-5 5 2-15,-1 0-1 16,0 0-1-16,0 1 1 16,6-1 1-16,-5 0-1 15,-1 0-1-15,6-5 1 16,-6 0-1-16,0 0 0 16,1-5 0-16,-1-5 0 31,-6-11 0-31,1-4 0 0,0-6 0 15,-1-5 0-15,1 0 0 16,-7-4-3-16,1-6 2 16,6 0 1-16,-1-5 2 15,1 5-1-15,-6 0-1 16,-1 0 1-16,1 0 1 0,0 5-1 16,-6 0 2-16,6 0-2 15,0 0-1-15,-1 1-2 16,7 4 1-16,-1 0 1 15,1 6 0-15,0 4-3 16,5 0 0-16,0 6 2 16,0 0 2-16,1 4 0 15,-1 1-1-15,6 0-2 16,0-1 1-16,0-4 3 16,0 0 1-16,0-1-4 15,0 6 1-15,0-1 0 16,-6 1 0-16,6 5 0 15,0 0 2-15,0-6-1 16,0 1-1-16,0 0-2 16,6-11 1-16,0 1-1 15,5-6-2-15,1 0 5 16,-1 1 1-16,-5 4 0 16,-1 1-2-16,1-1 1 15,0 6-1-15,0-1 0 0,-6 6 2 16,5 0-1-16,-5-1-1 15,6 6-4-15,0 0 0 16,0 0 2-16,-1 0 1 16,1-1-2-16,0 1 2 15,0 0 1-15,-6 0 2 16,0 5 1-16,0-6 3 16,0 6-3-16,0-5-2 15,0 5 2-15,0 0 0 16,0 0-1-16,0 0 1 15,0 5-7-15,0 0 1 16,0 0 1-16,0 0 1 16,0 0 1-16,0 0 0 0,0 0 0 15,0 0 0-15,0 0 0 16,0 0 2-16,0 10-1 16,0 10-1-16,0 16-2 15,5 15 1-15,7 10 1 16,5 11 0-16,0-1 0 15,0 1 0-15,1-1-3 16,-1-15 2-16,-6-4 1 16,1-12 2-16,-1-4-1 15,-5 0-1-15,0 0 1 16,-1-6 1-16,1 1-3 16,0-1-2-16,0 1 2 15,-1 0 2-15,1-6-2 0,-6-4 0 16,0-1 3-16,0-5 1 15,0 1 1-15,0-6 0 16,0 0 0-16,0-10 2 16,0 5-3-16,-6-5 0 15,6-5-3-15,0-5-1 16,-5 0-1-16,-1-6 0 16,0 1 2-16,0 0 2 15,1-1-1-15,-1 6-1 16,0 0 1-16,0 0-1 15,1 0 0-15,-1-1 2 16,0-4-3-16,1 0 0 0,-1-11-1 16,-6-4 0-16,1-6 2 15,-1-5 2-15,1 0-1 16,-1 0-1-16,1 6 1 16,-6-1-1-16,5 0 0 15,1 0 0-15,-1 1-3 16,1-11 2-16,-1 5 1 15,1 0 0-15,-1-5-3 16,1 0 0-16,0 0-1 16,-1 5 0-16,1 6 5 15,-1 4 3-15,6 5-3 16,1 1-3-16,-1 5-2 16,0-1 3-16,0 6 0 15,6-1 1-15,0 6-3 0,0 0 2 16,0 0 1-16,0 0 0 15,-5 4 0-15,5 1 2 16,0 0-1-16,0 0-1 16,-6 5 3-16,6-5 0 15,0 5-6-15,0 0 0 16,-6 5 1-16,1-5 1 16,-1 5-2-16,0 0 2 15,0 0 1-15,-5 1 2 16,-1-1-1-16,-5 5 2 15,0 0-2-15,0 5 2 16,0 6-2-16,-1-1-1 16,1 6 1-16,0-1 1 0,0 1-6 15,0-1 1-15,-1-4 1 16,1-1 3-16,-6 1 2 16,6-6 1-16,-6 0-2 15,6 1 1-15,0-6-2 16,-1 0-1-16,7 0-2 15,0 6 1-15,-1-1-1 16,6 0 0-16,1 1 2 16,-1-6 0-16,0-5-3 15,6 0 0-15,-6 0 4 16,6 0 1-16,-5-5 2 16,-1 0 0-16,0 0-2 15,0 0-2-15,6 0-2 0,0 5-1 16,0 0-1-16,0 6 3 15,6 4-2-15,6 5 1 16,5 6 2-16,6 4 0 16,0-9-3-16,0-1 2 15,0-4 1-15,0-1 0 16,-6 0 0-16,-6 1 0 16,1-6 2-16,-7 0 1 15,1 0-1-15,0 0-2 16,-6-10-2-16,0 0 1 15,0 0 1-15,0 0 0 16,6-5 0-16,-1 0 2 16,-5-5-1-16,0-5-1 15,-5-6 1-15,-7 1-1 0,1-6 0 16,-1-4 0-16,-5-11-3 16,0 10 2-16,5 1 1 15,-5 4 2-15,6 1-1 16,5 4 2-16,0 1-7 15,0-1-1-15,6 1-1 16,0-1 4-16,6 1-1 16,-6 5 1-16,0 4 2 15,0 1 2-15,0 5-3 16,0 5-2-16,0 0-1 16,6 21 3-16,-6 9-2 15,6 16 1-15,-1 5 0 16,1 5-2-16,0-5 0 0,-6 0 0 15,0-10 3-15,0-5 2 16,0-5 0-16,0-11-1 16,0 1-2-16,0-6 1 15,0-5 3-15,0-5 1 16,0-5-6-16,0-5 0 16,0-10-1-16,0-11 2 15,0-10 1-15,6-9 1 16,-1-17 0-16,1-4 0 15,6 5-5-15,-7 4-1 16,7 12-6-16,-7 4-3 16,1 10 4-16,-6 6 2 15,0 9 7-15,0 11 3 16,0 10-2-16,0 16-1 0,6 4 1 16,0 6 0-16,-1-1-2 15,1 1 0-15,0-5-7 16,0-6-4-16,5-5-19 15,-5-4-8-15,-6-11-26 16,6-6-16 0,-1 1 40-16</inkml:trace>
        </inkml:traceGroup>
        <inkml:traceGroup>
          <inkml:annotationXML>
            <emma:emma xmlns:emma="http://www.w3.org/2003/04/emma" version="1.0">
              <emma:interpretation id="{ACDD4305-12A6-438F-97E3-B25096949303}" emma:medium="tactile" emma:mode="ink">
                <msink:context xmlns:msink="http://schemas.microsoft.com/ink/2010/main" type="inkWord" rotatedBoundingBox="4335,12097 4575,14073 4193,14120 3952,12144"/>
              </emma:interpretation>
              <emma:one-of disjunction-type="recognition" id="oneOf2">
                <emma:interpretation id="interp2" emma:lang="" emma:confidence="0">
                  <emma:literal>sg</emma:literal>
                </emma:interpretation>
                <emma:interpretation id="interp3" emma:lang="" emma:confidence="0">
                  <emma:literal>P.</emma:literal>
                </emma:interpretation>
                <emma:interpretation id="interp4" emma:lang="" emma:confidence="0">
                  <emma:literal>D.</emma:literal>
                </emma:interpretation>
                <emma:interpretation id="interp5" emma:lang="" emma:confidence="0">
                  <emma:literal>B.</emma:literal>
                </emma:interpretation>
                <emma:interpretation id="interp6" emma:lang="" emma:confidence="0">
                  <emma:literal>8.</emma:literal>
                </emma:interpretation>
              </emma:one-of>
            </emma:emma>
          </inkml:annotationXML>
          <inkml:trace contextRef="#ctx0" brushRef="#br1" timeOffset="33542.8691">836-2119 8 0,'-12'-31'5'0,"12"26"-4"0,0 0-2 16,0 5 0-16,0 0 1 16,0 0 0-16,0 0 0 0,12 5 0 15,-7 0 0-15,7 0 2 16,-6 0-3-16,-1 1-2 15,7-1 4-15,-6 0 1 16,5 5 2-16,1 0 2 16,-1 5 3-16,1 6 5 0,-7 4-6 15,7 11-2-15,-1 10-3 16,1 5 0-16,5 5-2 16,0 1-1-16,0-1 7 15,1 5 5-15,-1 5-2 16,0-10 0-16,-5 1-6 15,-1-6-3-15,1-5 2 0,-1-11 0 16,-5-4 3-16,0-5 3 16,-6-6 9-16,0-5 3 15,0-5-2-15,-6-4-1 16,0-6-6-16,-5-6-2 16,-1-4-2-16,1-5 2 15,-1-5-5-15,1-6-5 0,-1-5-1 16,1-4 1-16,-1-6 0 15,6-5 0-15,-5-5 2 16,-1-5-3-16,1-6 0 16,5 1 1-16,0 5 0 15,1 0 0-15,-1 10 0 16,6 5 0-16,0 10 0 0,0 6 0 16,0 4 2-16,0 6-3 15,0 5-2-15,0 0 2 16,0 5 2-16,0-1 0 15,0 12-1-15,0 9-2 16,0 5 1-16,0 11-1 16,0 5 0-16,6 5 0 15,-1 4 0-15,7 7 4 16,-6 4 1-16,-1 0-1 16,7 0 1-16,-1-5-4 15,-5-5-2-15,6-10 2 0,-7-6 0 16,1-4 1-16,0-1 0 15,-6-4 0-15,0-6 2 16,0 0-1-16,0-4 2 16,0-11-2-16,0 0-1 15,0-11-2-15,0-9 1 16,6-5 3-16,-1-11 1 16,1-5-4-16,-6-5 1 15,6-5 0-15,-6-5 0 16,0-11 0-16,-6 6 0 15,0-5 0-15,-5 5 2 0,-1-1-1 16,1 6-1-16,5 10-2 16,0 0 1-16,1 5 1 15,5 0 0-15,0 1 0 16,-6 4 2-16,6 5-3 16,-6 1 0-16,0 4 1 15,1 6 2-15,-1-1-3 16,0 6 0-16,0 5 1 15,1 0 0-15,-1-1 0 16,0 1 2-16,0 0-6 16,6 0 1-16,-5-1 3 15,5 6 2-15,0 0 0 16,-6 0 1-16,0 0-4 16,1 0 0-16,-1 5-1 15,0 5-2-15,6 0-4 0,-6 0 0 16,6 0 4-16,0 0 2 15,0 1 2-15,6 4 0 16,0 0-3-16,0 0 2 16,-1 0 1-16,1 6 2 15,0-6-1-15,-1 5-1 16,1 1 1-16,-6-6-1 16,0 0 0-16,0-5 0 15,0 0 0-15,0-5 2 16,-6 0 1-16,1-5 1 15,-1 0 0-15,0 0 0 16,1-5-2-16,-1-1-2 0,0 1 1 16,0 0-1-16,1 0 0 15,-1 0 2-15,-6-1-3 16,1 1 0-16,-1 0 1 16,1 0 0-16,-1 0 0 15,1-1 2-15,-1 1-3 16,1 0 0-16,5-5 1 15,0-1 0-15,6-4-3 16,6-1 2-16,6 1 1 16,-1 0 0-16,1-1 0 15,-1 1 0-15,-5 4 0 16,0 1 2-16,-1 0-3 16,1 0 0-16,0-1 1 15,-6 1 0-15,6-6 0 0,-1 1 2 16,1 0-3-16,0-1 0 15,0 1 1-15,-1-1 0 16,1 6 0-16,0 0 0 16,0 5 0-16,-6-1 2 15,0 1-3-15,0 0 0 16,5-5-1-16,1-1 0 16,0 1 2-16,-1 0 2 15,1-1-1-15,-6 1-1 16,0-5 1-16,0-1-1 15,-6 6 0-15,1 0 0 16,-1-1-3-16,0 6 2 0,1 0-4 16,5 5-1-16,0 0-17 15,0-1-25 1,0 1 10-16,0-5 19 16,0 5 13-16,-6 0 8 15,6 0 4-15,-6 0-3 16,0 0-2-16,1-1 0 31,5 1-1-31,-6 0 4 0,6 0 2 16,-6 0-2-16,6 0-3 0,0 0-3 15,-6 5 1-15,1 0 1 16,-1 0 2-16,0 0 5 16,0 0 4-16,1 5 0 15,-1-5 3-15,0 0-3 16,0 0-1-16,1 0-9 15,-1 0 0-15,0 0 1 0,0 0 1 16,1 0 5-16,-1 0 5 16,0 0-9-16,0 5-5 15,1 5-2-15,-1 0 2 16,0 1 0-16,0-6 1 0,1 0 0 16,-1 0 0-16,0 0 2 15,0 0 1-15,1 0 1 16,-7-5 2-16,1 5 1 15,-1-5-3-15,1 0-3 16,-1 0 0-16,7 0 1 16,-1 0-1-16,0 0-1 15,0 0-2-15,6 0-1 0,0 0-1 16,0 0 3-16,-5 0 0 16,-1 0 3-16,0 0 1 15,0 0 1-15,1 0-5 16,-1 0 1-16,0-5 0 15,0 5 0-15,1 0 0 16,-1 0 2-16,0 0-3 16,0 5-2-16,1 6-1 15,-1-1 0-15,0 5-24 16,0 1-44 0,1-1 2-16</inkml:trace>
        </inkml:traceGroup>
        <inkml:traceGroup>
          <inkml:annotationXML>
            <emma:emma xmlns:emma="http://www.w3.org/2003/04/emma" version="1.0">
              <emma:interpretation id="{B3382C6D-EA0F-4BD5-80F7-85AC746F091B}" emma:medium="tactile" emma:mode="ink">
                <msink:context xmlns:msink="http://schemas.microsoft.com/ink/2010/main" type="inkWord" rotatedBoundingBox="4454,13474 4476,13656 4418,13663 4395,13482"/>
              </emma:interpretation>
              <emma:one-of disjunction-type="recognition" id="oneOf3">
                <emma:interpretation id="interp7" emma:lang="" emma:confidence="1">
                  <emma:literal/>
                </emma:interpretation>
              </emma:one-of>
            </emma:emma>
          </inkml:annotationXML>
          <inkml:trace contextRef="#ctx0" brushRef="#br2" timeOffset="-51353.2449">32 5 88 0,'-12'5'33'0,"6"0"-26"0,1-5 5 0,5 0 2 16,0 0-8-16,0 0-3 15,0 0 0-15,5 0 2 16,1-5-4-16,0 0-1 16,0 0 17-16,-6 5 9 15,0 0-7-15,-6 0-1 16,0 0-8-16,0 0-4 0,1 0-3 15,-1 0-3-15,6 0 1 0,0 0-4 16,0 0 2-16,0 0 1 16,0 0 0-16,0 0 0 15,0 0 2-15,0 0 5 16,0 0 6-16,0 5-3 16,0 5 0-16,0 0-9 15,0-5 0-15,0 0-1 16,0 6 0-16,0-6-3 15,0 5 2-15,0 0 1 16,6 0 2-16,-1-5 1 16,1 6 1-16,-6-1 2 15,6 5 3-15,0-5 0 16,-6 1 0-16,0-1-8 0,0 0 0 16,5 0-3-16,-5 0-2 15,6 6 11 1,0-1-1-16,-1 0 1 15,1 1-1-15,6-1-1 16,-7 0-1-16,7 1 2 16,-6-6-1-16,-1 0 0 15,1 5-1-15,0-4 0 16,-6 4 2-16,0 0 1 16,0 6 3-16,0-1 1 15,0 0-3-15,0 1-3 16,0 4-5-16,0-4-2 15,6-1 1-15,-1 1 0 0,1-1 1 16,0-5 2-16,0 1-1 16,-6-1 2-16,0 0-2 15,0 1-1-15,0-1 3 16,0 5 0-16,0-4-4 16,0-1 1-16,0 0-2 15,0 1 0-15,0-1 2 16,0 0 2-16,0 1-1 15,0-1-1-15,-6 0 1 16,6 1-1-16,0-1 0 16,0 0 2-16,0-5-1 15,0 1-1-15,0-1 1 16,0 0-1-16,0 0 0 16,0 1 0-16,0-1 0 0,0 0 0 15,0-5 0-15,0 0 0 16,0 0-3-16,0 0 2 15,-6 0 3-15,6-5 1 16,0 0-1-16,0 6 1 16,-6-1-2-16,6 0-1 15,0-5 1-15,0 5 1 16,0-5-3-16,0 0-2 16,0 0 2-16,0 0 0 15,0 0 3-15,0 0 1 16,-5 0-4-16,5 0 1 15,0 0 4-15,0 0 5 0,0 0-5 16,-6 0 0-16,0 0-4 16,6-5-1-16,-6 5 1 15,1-16-3 1,5 1 0-16,0-10 4 16,0-6 1-16,0-5 0 15,0-5-2-15,0-5 1 16,0 1-1-16,0-1 0 15,0 0 0-15,0 0 0 16,-6 0 0-16,0 0 0 16,0 5 0-16,6-5-3 15,0 5 2-15,0 10-1 16,0 1 0-16,0 4 4 16,0 1 1-16,0 4-4 15,0 1 1-15,0 5-2 0,0 4 0 16,0 1 2-16,0 0 2 15,0 5-1-15,0 0 2 16,0 0-2-16,0 0-1 16,0-1-2-16,0 1 1 15,0 0 1-15,0 0 2 16,0-5-1-16,0 10-1 16,0 0 1-16,0 0-1 15,0 0 0-15,0 0 0 16,0 0-3-16,0 0 2 15,0 0 3-15,0 0 1 16,0 0-4-16,0 0 1 0,0 0 0 16,0 0 2-16,0 0-3 15,0 0 0-15,0 0-1 16,0 0-2-16,0 0 3 16,0 0 0-16,0 0 1 15,0 0 2-15,0 0-1 16,0 0-1-16,0 0 3 15,0 10 0-15,0-10-1 16,0 0-2-16,0 0-4 16,0 10 0-16,0 1 2 15,6-1 1-15,0 5 1 16,0 0 0-16,-1 1 0 16,1 4 0-16,-6 1 0 15,0-1 0-15,0 6 2 0,0-1 1 0,-6 1-4 16,6 4 1-16,0 1 0 15,0 5 0-15,6-1 0 16,0 1 2-16,0 0-3 16,-1-6 0-16,7 1 1 15,-1 0 0-15,7-1 0 16,-7 1 0-16,1-5-3 16,-1-1 0-16,1 1 2 15,-1-6 0-15,-5 0 1 16,0-4 0-16,-1-1-9 15,-5 0-4-15,0-4-4 0,-5-1-3 16,-1-5-13-16,-6-10-4 16,1-16-24-16,-6-4-11 15,-1-11-6 1</inkml:trace>
        </inkml:traceGroup>
        <inkml:traceGroup>
          <inkml:annotationXML>
            <emma:emma xmlns:emma="http://www.w3.org/2003/04/emma" version="1.0">
              <emma:interpretation id="{F3A056C4-E26A-454E-B886-74B2E98D0F97}" emma:medium="tactile" emma:mode="ink">
                <msink:context xmlns:msink="http://schemas.microsoft.com/ink/2010/main" type="inkWord" rotatedBoundingBox="3989,16326 4260,14452 4895,14544 4624,16418"/>
              </emma:interpretation>
              <emma:one-of disjunction-type="recognition" id="oneOf4">
                <emma:interpretation id="interp8" emma:lang="" emma:confidence="1">
                  <emma:literal/>
                </emma:interpretation>
              </emma:one-of>
            </emma:emma>
          </inkml:annotationXML>
          <inkml:trace contextRef="#ctx0" brushRef="#br2" timeOffset="-46259.5983">1335-77 52 0,'0'-15'19'0,"0"5"-15"0,6-1 1 0,0 6 0 15,0 0-6-15,-6 5-1 16,0 0 29-16,0 0 16 16,0 0-10-16,0 0-4 15,-6 5-13-15,0 0-5 16,0 0 0-16,1 1 0 15,-1-1-5-15,0 0 5 0,6 0 2 16,0-5-9-16,0 5-1 16,0-5-3-16,0 0 0 15,0 0 0-15,0 5 2 16,-6 5 5-16,1 0 4 0,-1 1-2 16,0 4 2-16,-5 5-2 15,-1 6 0-15,1-1-1 16,-1 6 2-16,1 5-3 15,-1 5-2-15,1 0-2 16,-1 4 0-16,1 7-2 16,-1 4-1-16,1 5-2 15,-6 0 1-15,-1 0 1 16,1 1 2-16,0-1 3 16,-6 0 2-16,6-5 1 15,-1-4 2-15,7-7-5 16,-1-4-3-16,7-5-1 15,-1-5-1-15,6-6-3 16,0 1 2-16,0-11 1 16,0-5 0-16,0-10 0 0,0 0 0 15,6 0 0-15,-1-5 0 16,1-10 2-16,6-16 3 16,-1-5-4-16,1-15-3 15,-1-15-2-15,1-5 3 16,5-6 0-16,0 0 3 15,6 1-3-15,6-1-2 16,-1 1 2-16,7-11 0 16,-1-5-4-16,1 5 1 15,-6 0 2-15,-1 16 1 16,-10 10-2-16,-1 15 2 16,-6 10 3-16,-5 10 1 0,-6 6-1 15,-6 15-2-15,-5 10-2 16,-1 15 1-16,1 16 1 15,-1 5 0-15,1 10 0 16,-6 0 0-16,-1 10 0 16,1 6 0-16,0 9 0 15,-6 6 0-15,0 10 0 16,0 5 0-16,0-5 0 16,0 0 0-16,-6-11 0 15,1-9 0-15,5-11 0 0,0-10 0 16,11-15 0-16,1-5 0 15,5-11-3-15,6-20 0 16,6-10 2-16,5-16 0 16,1-20 1-16,-1-20 0 15,6-11 0-15,1-4 0 16,-1-1 0-16,0 0 0 16,0 1 0-16,1-1 2 15,-7 10-1-15,0 1-1 16,1 5-4-16,-1-6 0 15,1 11 0-15,-1 5-1 0,1 5-1 16,-6 10-1-16,-1 5-1 16,1 11 0-16,-6 4 7 15,0 11 2-15,-6 5-2 16,6 0 1-16,-5 0 0 16,5 5 0-16,0 0-3 15,0 0 2-15,0 0 1 16,0 15 2-16,-6 10-1 15,0 16-1-15,0 15 1 16,1 11 1-16,-7 4-3 16,1 1 0-16,-7 4 5 15,7-14 2-15,-6-6 0 16,0-5 1-16,5-10 0 16,1-11 1-16,5-4-2 15,0-6-1-15,0-4-3 0,1-6 1 16,-1 0-2-1,6-10 2-15,0-10 0 0,-6-11 1 16,6-4-2-16,0-16-2 16,0-10 3-16,0-15 0 15,0-21-4-15,6-15-1 16,0 0 1-16,-1 10 2 16,7 10 0-16,-6 10-1 15,-1 11-2-15,1 10 1 16,0 10 1-16,0 11 0 15,-1 4-3-15,1 6 2 16,-6-1 3-16,0 6 1 16,0 5-1-16,0 0 1 0,0 4-4 15,0 6-2-15,0 6 2 16,0 9 0-16,-6 10 1 16,1 21 2-16,-1 21-3 15,0 20 0-15,0 10 1 16,1 0 0-16,-7 0 0 15,1 0 0-15,-12 10 0 16,0 0 0-16,-6 0 2 16,6 0 3-16,0-10-2 15,0-15 0-15,11-10-3 16,1-16-1-16,5-15 1 16,6-11 0-16,6-9 0 15,0-11 2-15,-1-20-3 16,7-21 0-16,-1-20-1 0,7-15 0 15,-1-16 2-15,0-5 2 16,0-5-1-16,6-15 2 16,0-16-4-16,0-14 0 15,0-6-4-15,6 15 1 16,0 5-5-16,-1 1 1 16,1 10-3-16,0 10 0 15,-6 20-14-15,-6 15-4 16,0 16-12-16,-5 26-4 15,-6 20 0 1,-1 15-35-16,7 5 9 16</inkml:trace>
          <inkml:trace contextRef="#ctx0" brushRef="#br2" timeOffset="-31904.3421">795-434 96 0,'12'25'38'0,"5"-4"-29"0,12 14-5 0,-12-9-3 0,6 15-12 15,0 20-3-15,6 5-24 16,5-4-8-16</inkml:trace>
          <inkml:trace contextRef="#ctx0" brushRef="#br2" timeOffset="-32728.8837">939-210 156 0,'-11'16'60'0,"11"-16"-47"0,5 0-5 0,1 5-5 15,0-5-34-15,5 0-14 0,1 0-13 16,5-5-2-16</inkml:trace>
          <inkml:trace contextRef="#ctx0" brushRef="#br2" timeOffset="-32582.5236">985-36 56 0,'-29'71'22'0,"23"-35"-18"0,1 0 0 16,5-16-2-16,0-4-27 0,0-6-8 16</inkml:trace>
          <inkml:trace contextRef="#ctx0" brushRef="#br2" timeOffset="-33336.7474">1152 398 72 0,'-6'-15'27'0,"0"15"-21"0,0-11 3 0,6 6-1 16,0-5-7-16,-5-5-2 15,-1-6-14-15,0-4-2 16,6-6-12-16,0-5-4 16</inkml:trace>
          <inkml:trace contextRef="#ctx0" brushRef="#br2" timeOffset="-32106.6792">876-21 52 0,'6'31'19'0,"-6"-16"-15"0,5 6-3 0,1-6-1 15,-6 5-20-15,0 11-9 16</inkml:trace>
          <inkml:trace contextRef="#ctx0" brushRef="#br2" timeOffset="-32905.9151">939 153 160 0,'-40'30'63'0,"34"-19"-49"0,-5-6-6 16,11-5-5-16,0 0-25 15,0-5-8-15,5-11-31 16,7-9-14-16</inkml:trace>
          <inkml:trace contextRef="#ctx0" brushRef="#br2" timeOffset="-33105.2641">945 357 128 0,'-17'5'49'0,"11"-5"-38"0,6-5-3 0,0 0-4 15,0-5-29-15,0-11-8 16,6-9-14-16,5-16-6 0</inkml:trace>
        </inkml:traceGroup>
      </inkml:traceGroup>
    </inkml:traceGroup>
    <inkml:traceGroup>
      <inkml:annotationXML>
        <emma:emma xmlns:emma="http://www.w3.org/2003/04/emma" version="1.0">
          <emma:interpretation id="{19015B10-3FD4-4F71-A426-9819A4D369EA}" emma:medium="tactile" emma:mode="ink">
            <msink:context xmlns:msink="http://schemas.microsoft.com/ink/2010/main" type="paragraph" rotatedBoundingBox="3235,8231 4384,16307 3513,16430 2365,8355" alignmentLevel="1"/>
          </emma:interpretation>
        </emma:emma>
      </inkml:annotationXML>
      <inkml:traceGroup>
        <inkml:annotationXML>
          <emma:emma xmlns:emma="http://www.w3.org/2003/04/emma" version="1.0">
            <emma:interpretation id="{C9B90B14-F333-449F-8AB4-632B39A42E81}" emma:medium="tactile" emma:mode="ink">
              <msink:context xmlns:msink="http://schemas.microsoft.com/ink/2010/main" type="line" rotatedBoundingBox="3235,8231 4384,16307 3513,16430 2365,8355"/>
            </emma:interpretation>
          </emma:emma>
        </inkml:annotationXML>
        <inkml:traceGroup>
          <inkml:annotationXML>
            <emma:emma xmlns:emma="http://www.w3.org/2003/04/emma" version="1.0">
              <emma:interpretation id="{B4051ACC-9E8B-49F5-95D0-488CDA9CB6C6}" emma:medium="tactile" emma:mode="ink">
                <msink:context xmlns:msink="http://schemas.microsoft.com/ink/2010/main" type="inkWord" rotatedBoundingBox="3235,8231 3397,9365 2579,9481 2417,8347"/>
              </emma:interpretation>
            </emma:emma>
          </inkml:annotationXML>
          <inkml:trace contextRef="#ctx0" brushRef="#br0" timeOffset="-12851.9291">-773-6290 56 0,'-5'-21'22'0,"-1"6"-18"0,0-11-2 0,6 11-4 16,0-5-2-16,-6-6 3 16,6 1 0-16,0-1 3 15,0 1-3-15,0 9 0 16,0 1 1-16,0 5 0 15,0 0 0-15,0-1 0 0,6 1-3 16,-6 0 0-16,0 5-5 16,0 0 0-16,0 0 4 15,0-1 2-15,0 6-5 16,0 0-3-16,0 6 6 16,0 4 1-16,0 5 3 15,0 6 2-15,0 4-3 31,0 6 0-31,6-1 1 16,0 11 0-16,-1 0-3 16,1 0 0-16,-6 0 4 0,0-6 1 0,0 1-5 15,-6-5 0-15,1-1-1 16,-1-4-1-16</inkml:trace>
          <inkml:trace contextRef="#ctx0" brushRef="#br0" timeOffset="-11802.3909">-819-6086 24 0,'-11'0'11'0,"11"0"-9"0,0 0-2 0,0 0-1 15,0 0 5-15,0 0 2 16,0 0-5-16,0 0 0 16,0 0 10-16,-6 0 7 15,6 0 4-15,-6 0 2 16,1 0-7-16,-1 0-2 16,6 0-5-16,0-5 1 15,0 0-8-15,0-11-4 16,0-4-3-16,6-11 3 15,-6-4 2-15,5-1 2 16,-5-5-6-16,6 5-2 16,-6 1-5-16,0-1 1 15,-6 0 5-15,1 5 2 0,5 6 4 16,0-6 1-16,-6 11-4 16,6-1-1-16,0 1-2 15,6 5 0-15,-1-1 3 16,-5 6 0-16,0 0 3 15,0 0 1-15,0 5-6 16,0 0-2-16,0 5-5 16,-5 5-1-16,5 0 3 15,-6 0 5-15,6 5 2 16,0 0 1-16,0 6-3 16,0 4 2-16,6 0 1 15,-1 6 2-15,1 5-3 16,0 4 0-16,5 1 1 15,-11 0 2-15,0 0-1 16,0-6-1-16,0 1 1 0,0-1-1 16,0-4 0-16,0-6 2 15,0-4-3-15,0-1-2 16,0-5 2-16,0 0 0 16,0-4 5-16,0-6 5 15,0 0 6-15,0 0 3 16,0 0-7-16,0-6-4 15,0-4-7-15,0-5-2 16,0-11 1-16,0-4 2 16,0-6-7-16,-11-5-3 15,5-5 2-15,0 0 2 16,1 0 3-16,-1 0 3 0,6 6 0 16,0 4-1-16,0 0-6 15,0 5-1-15,0 6-28 16,0 4-9-16</inkml:trace>
          <inkml:trace contextRef="#ctx0" brushRef="#br0" timeOffset="-7673.3281">-819-6842 56 0,'-11'-10'22'0,"11"15"-18"0,0-5 11 16,0 0 3-16,0 10-13 15,0-4-4-15,0-6-8 16,0 10-3-1,0-10-4-15,0 0-1 0,0 0 16 16,0 0 11-16,0 0 15 16,-6 0 5-16,0 0-10 15,1 0-3-15,-1 0-16 16,0-5-4-16,6 0-2 16,0-1-2-16,0 1 1 15,6 0 0-15,-6 0 3 16,6 0 0-16,-6 0 3 0,0 5 1 15,0 0-4-15,0 0 1 16,0 0 0-16,0 0 0 16,0 0 0-16,0 0 0 15,0 0 0-15,5 0 2 16,-5 0-3-16,6 10-2 16,0 5 2-16,5 6 2 15,1 4 0-15,-1 6-1 16,1 0 1-1,-1-1-1-15,-5 1-3 16,5 0 2-16,-5 4 1 16,-6 1 2-16,0-5-1 0,0-1 2 0,0-4-2 15,0-1 2-15,-6-4-2 16,1-6 2-16,5 0-2 16,0-4 2-16,0-1-4 15,5 0-2-15,-5-10 2 16,0 0 2-16,0 5 0 15,-5 5 2-15,5 1-2 0,0-1 2 16,-6 0-4-16,0 5 0 16,1 1 1-16,-1 4 0 15,0 0 0-15,0 1 2 16,1-1-1-16,5-4-1 16,0-1 1-16,-6-5-1 15,6 0-3-15,0 1 2 16,0-1 1-16,0 0 2 15,0 5-3-15,-6 1 0 16,6 4 1-16,0 0 0 16,0-4 0-16,0-1 2 15,0-5-3-15,0 0 0 16,0 1-1-16,0-11 0 0,0 0 2 16,0 0 2-16,6 10 1 15,0-5 1-15,-6 0-5 16,0 5-1-16,0-10 1 15,5 11 0-15,1-1 1 16,0-10 0-16,-6 0 0 16,0 0 0-16,6 5 0 15,-6-5 0-15,0 0 0 16,0 0 0-16,5 10 2 16,1 0 1-16,0 0-6 15,-1 1 0-15,1-1 1 16,0 0 3-16,0 0 0 15,-6-10-1 1,0 0 3-16,0 0 0 0,0 0 1 0,0 0 0 16,0 0-2-16,0 0-2 15,5 0-2-15,7-5 1 16,-6 0 1-16,5 0 0 0,-5 5 0 16,0-5-3-16,-1 5 2 31,1 0 1-31,5-5 0 15,1 5 0-15,-1-5 0 16,1 0-3-16,-1-1 0 0,1 1 2 16,-1 0 0-16,1 5 3 15,-7 0 1-15,-5 0-4 16,0 0-1-16,0 0 3 16,6 0 3-16,-6 0-1 15,0 0-2-15,0 0 0 16,0 0-1-16,6 0-3 15,-6 0 2-15,0 0-1 16,6 5-2-16,-1-5 3 16,7 0 0-16,-12 0 3 15,0 0 1-15,0 0-1 16,0 0 1-16,0 0 0 16,0 0 1-16,0 0-2 15,0 0-2-15,0 0 5 0,0 0 4 16,0 0-3-16,0 0-1 15,0 0 2-15,0 0 0 16,0 0-8-16,0 0-1 16,0 0 0-16,0 5 3 15,-6-5 0-15,0 0 2 16,1 0-2-16,-1 0 2 16,0 0 2-16,-5 0 2 15,-1 0 1-15,1 0 0 16,5-5-7-16,0-5-2 15,6-5-3-15,0-6 3 16,0-4 0-16,0-6 1 16,0 1-3-16,0-11 2 0,0 5 1 15,-5-5 2-15,5 5-1 16,0 6-1-16,0-1 1 16,0 1-1-16,0 4-3 15,5 1 2-15,1-1-1 16,-6 0 0-16,6-4 2 15,0-1 0-15,-1 6 0 16,-5-6 2-16,0 6-1 16,0-1-1-16,0 6-2 15,0-1 1-15,6 1 1 16,-6 4 2-16,6 1-8 16,-1 0-1-16,1-1-1 15,-6 6 0-15,6 0 5 0,-6 0 1 16,0-5 2-16,0-1 2 15,0 1-3-15,0 0 0 16,0-1 1-16,-6 1 2 16,0 5-3-16,6 0 0 15,-5 4 1-15,5 1 2 16,0 0-8-16,0 0-1 16,0 5-1-16,0 0 0 15,5 0 2-15,1-5 4 16,-6 5 1-16,0 0 3 15,0 0 1-15,0-5 3 16,0 5 1-16,0 0 3 16,0 0-5-16,0 0-3 0,0 0-1 15,0-5-1-15,0 5-3 16,0 0 0-16,0 0-1 16,0 0 3-16,0 0 2 15,0-5 2-15,0 5-4 16,0 0-1-16,0 0 5 15,0 0 3-15,0 0-6 16,0 0 1-16,0 0-3 0,0 0 0 0,0 0 2 16,0 0 0-16,6 10 0 15,0 0 0-15,-1 0 0 16,1 1 0-16,6-1 0 16,-1 0 0-16,1 0-3 15,-7 0 2-15,7 6 1 16,-6-1 0-16,-1 0 0 15,1 1 0-15,0-1 2 16,-1 0 1-16,-5-5-1 16,6 1 1-16,0-1-4 15,-6-10 0-15,6 10 1 16,-6-10 0-16,0 0 4 16,0 0 2-16,0 10 9 15,0-5 4-15,-6 6-9 16,0-1-3-16,6 0-7 0,0 0-1 15,0 0 1-15,0-4 2 16,0 4-3-16,0-5 0 16,0-5 1-16,0 5 2 15,0-5-3-15,0 0-2 16,0 0 2-16,0 0 0 16,6 5 1-1,-6-5 0-15,6 5 0 16,-6-5 2-16,11 10-3 15,-5 1 2 1,0-1 2-16,-6-10-4 16,5 5 1-16,1 0-2 15,0 0 0-15,-6-5 2 16,6 5 2-16,-6-5-1 16,0 0-1-16,5 5-2 15,1 6 1-15,-6-1 3 16,0 0 3-16,0 5-4 15,0 1-3-15,0-1 3 0,0 0 1 16,0-5 0-16,6 1-2 16,-6-1-2-16,0-10 1 15,0 0 1-15,0 0 0 16,5 5 0-16,-5-5 0 16,0 5 0-16,0 0 0 15,0-5 0-15,0 10 2 16,0-10-1-16,0 0 2 15,0 0-2-15,0 0-1 16,0 0 1-16,0 0 1 16,0-5-3-16,0-5-2 0,0-5 2 15,0-1 2-15,0-4-2 16,0 0 0-16,-5-1 1 16,-1 1 0-16,0 4 2 15,1 1 1-15,-7 0-4 16,6-6 1-16,1 6 0 15,-1 0 0-15,0-1-3 16,0 1 2-16,-5 5 1 16,-1 0 2-16,1 0-1 15,0-1 2-15,-1 1 0 16,1 0 1-16,-1 5-5 16,6 0-1-16,1 0 1 15,-1-1 2-15,0 1-2 16,0-5 0-16,1 5 1 0,-1-5 0 15,0 0 0-15,0-1 0 16,-5 6 0-16,0-5 2 16,-1 5-3-16,1-5 0 15,-1 5 3-15,1 0 3 16,5-1-2-16,0 1 0 16,0 0-6-16,1 0 0 15,5 0 1-15,-6-5 3 16,0 0 0-16,1-1 2 15,-1 6 2-15,-6 0 2 16,7-5-6-16,-1 5 0 16,-6 0-1-16,7 5 2 15,-1-5-3-15,0 5 0 0,6 0-1 16,0 0 0-16,0 0 0 16,0 0 0-16,-6-5 4 15,1 5 3-15,-1 0 2 16,6 0 3-16,0 0-7 15,0 0-2-15,0-6-3 16,0 1 0-16,6-5 0 16,5 0 0-16,1-5 0 15,-1-1 0-15,-5 6 4 16,-6 0 1-16,6 0-1 16,-6 5 1-16,0-1-2 15,0 1 2-15,0 0-2 16,0 0-1-16,0 0-2 0,5 0 1 15,7 0 1-15,-6 0 0 16,-1 0-3-16,1-1 2 16,-6 1 1-16,0 0 0 15,0 5 0-15,0 0 0 16,6 5 0-16,5 0 0 16,1 1-3-16,-1-1 2 15,1 0-1-15,-1 0 0 16,-5-5 2-16,5 0 2 15,-11 0 1-15,0 0 1 16,0 0 0-16,0 0 0 16,12 5-7-16,-1 0 0 15,1 0 1-15,-1 5 3 0,1 1-2 16,-1-1 0-16,-5-5 1 16,0 0 0-16,-1 0 0 15,-5-5 2-15,6 5-1 16,-6-5 2-16,6 5-4 15,-6-5-2-15,6 5 2 16,-6-5 0-16,0 0 1 16,11 6 2-16,-5-1-1 15,-1 0-1-15,7 5 1 16,-6-5-1-16,5 0 0 16,1 0 0-16,-7 0-3 15,7-5 2-15,-6 0 3 16,5 0 1-16,-11 0-4 15,0 0 1-15,0 0 0 0,0 0 0 16,6 6 0-16,-1-1 0 16,1 0 0-16,6 0 0 15,-1 0-3-15,1 0 2 16,-1-5 1-16,1 0 0 16,-7 0 0-16,1 0 0 15,-6 0 2-15,0 0 3 16,0 0-4-16,0 0-1 15,6 0 0-15,-6 0 0 16,5 0 0-16,1 0 0 16,0 0-3-16,0 0 2 15,-1-5 1-15,1 5 2 0,0 0-3 16,0 0 0-16,-1 0-1 16,1 0 0-16,-6 0 4 15,6 0 1-15,0 0-4 16,-1-5-1-16,-5 5 3 15,6 0 1-15,-6 0 0 16,0 0-2-16,0 0-2 16,0 0 1-16,6 0 1 15,-6 0 0-15,5 0-3 16,1 0 2-16,-6 0 3 16,0 0 1-16,0 0-1 15,0 0 1-15,0 0 0 16,0 0 1-16,0 0-5 15,0 0-1-15,6 0 1 0,-6 0 2 16,0 0-5-16,6 0 1 16,-1 0 3-16,1 0 2 15,0-5-3-15,-6 5-1 16,6 0 1-16,-1 0 0 16,1 0 1-16,-6-5 2 15,0 5-1-15,0 0 2 16,0 0-2-16,0 0-1 15,0 0-2-15,0 0 1 16,0 0-1-16,6 0 0 16,0 0 0-16,-1 0 0 15,1 0 2-15,-6 0 0 16,6 0 2-16,-6 0 1 0,0 0-1 16,5 0-2-16,-5 0-10 15,0-5-4-15,0 5-68 16,-5 5-43-1,-7 0 50-15</inkml:trace>
          <inkml:trace contextRef="#ctx0" brushRef="#br1" timeOffset="31469.3065">1077-1685 24 0,'-6'-36'11'0,"0"21"-9"0,1-16-2 15,-1 21-1-15,0-5-6 16,-5-6-3-16,-7 1 3 15,-5-6 2-15</inkml:trace>
        </inkml:traceGroup>
        <inkml:traceGroup>
          <inkml:annotationXML>
            <emma:emma xmlns:emma="http://www.w3.org/2003/04/emma" version="1.0">
              <emma:interpretation id="{1E00CCAE-0E32-4134-B787-A11C91849FD1}" emma:medium="tactile" emma:mode="ink">
                <msink:context xmlns:msink="http://schemas.microsoft.com/ink/2010/main" type="inkWord" rotatedBoundingBox="3864,12665 4154,14704 3358,14817 3068,12778"/>
              </emma:interpretation>
              <emma:one-of disjunction-type="recognition" id="oneOf5">
                <emma:interpretation id="interp9" emma:lang="" emma:confidence="1">
                  <emma:literal/>
                </emma:interpretation>
              </emma:one-of>
            </emma:emma>
          </inkml:annotationXML>
          <inkml:trace contextRef="#ctx0" brushRef="#br1" timeOffset="30518.0795">26-2568 120 0,'-6'-6'46'0,"6"12"-35"0,-11-1 1 15,11 0 0-15,-6 0-13 16,6 0-1-16,0-5 3 0,0 0 3 16,0 5-6-16,0 5-3 15,0-10 5-15,0 5 1 16,0-5 1-16,0 11-2 16,0-1 1-16,0 5 1 15,0-5-3-15,0 1-2 16,0-1 2-16,6 0 2 15,-1 5 0-15,1-4 2 16,0-1-2-16,0 0 2 16,-1 0 0-16,-5 0 3 15,0 6-3-15,0-1-2 0,0 0 0 16,0 6-1-16,0-1 2 16,0 1-1-16,0-6-1 15,0 0-2-15,6-5 1 0,0 6 1 16,-6-6 2-16,0 0-1 15,0 0 2-15,0 6 0 16,0 4 3-16,-6 1-3 16,0 4-2-16,1 1 0 15,-1 4-1-15,0 1 0 16,0-1 0-16,1-4 0 16,-1 0 0-16,6-1 0 15,-6 1 0-15,0-1-3 16,6 1 2-16,-5-6 1 15,-1 1 2-15,0 4-1 16,0 1 2-16,1-1-4 16,-1 1 0-16,0-1 1 0,0 1 0 15,1-6-3-15,5 6 2 16,0-6 1-16,0 0 0 16,0 1 0-16,0-1 0 15,5 1 0-15,1-1 2 16,0 1-1-16,0-6-1 15,-6 0 1-15,0 6-1 16,0-1-3-16,0 6 2 16,0-1 1-16,0 1 2 15,0-1-1-15,0 1-1 16,0-1-2-16,0 1 1 16,0-6 1-16,5 1 0 15,1-1-3-15,0-5 2 0,0 1 1 16,-1 4 2-16,-5 0-1 15,0 6 2-15,0 5-2 16,0-1-1-16,-5-4-2 16,5-1 1-16,0-4 1 15,0-6 2-15,0 0-3 16,0-4 0-16,0-1 1 16,0-10 0-16,0 5 0 15,0 0 2-15,0-5-1 16,0 5-1-16,0 0 1 15,0-5-1-15,0 10-3 16,0-10 2-16,5 11-1 16,1-6 0-16,6 0 2 15,-1 5 2-15,1-5-1 16,-7 0-1-16,1 0 1 0,-6-5-1 16,0 11 0-16,6 4 0 15,-6-5 0-15,0-5 0 16,0-5 0-16,0 10 2 15,0-4-3-15,0 4 0 16,0-5 1-16,0 0 0 16,0 0 0-16,0 0 0 15,-6 0 0-15,0 6 0 16,1-1 0-16,-1 5 2 16,-6 0-1-16,7 1-1 15,-1-1 1-15,-6 0-1 16,7 1 0-16,-1-1 0 0,0 0-3 15,6-5 0-15,0 1 2 16,0-6 2-16,0-5-2 16,0 0 0-16,0 0 3 15,-6 0 1-15,1-5-1 16,-1-6-2-16,6-4 1 16,-6-5-1-16,6-6-3 15,0-10 2-15,0-4 3 16,0-6 1-16,0-11-4 15,0 6 1-15,0 0-2 16,6 0 0-16,0 5 2 16,-1 0 0-16,1 0 0 15,-6 6 2-15,0-1-3 0,0 0-2 0,0 0 2 16,-6-5 0-16,1 0-2 16,5 0 0-16,0 0 2 15,0 5 0-15,0 1-8 16,0-1-2-16,0 5-12 15,0 5-20 1,-6 1 7-16,0-1 18 16,0 6 13-16,1-6 3 0,-7-5 1 15,6-5 3-15,1-5 1 16,-1 1-6-16,6-1 0 16,0 5 3-16,0 5 4 15,0 5-1-15,0 6 0 16,0 4-6-16,0 6 0 15,0 5 1-15,0 0 3 16,0-1 0-16,0 1-1 16,0-5 1-16,6 0-1 15,-1-1 0-15,1 1 0 16,-6 0 2-16,0 4 1 16,0 1 14-16,0 5 6 0,-6 5-14 15,1 0-4-15,5 0-6 16,0 0-3-16,0 0-2 15,5 5 1-15,-5-5 1 16,6 10 2-16,0 6 3 16,-6 4 2-16,6 11-1 15,-1 15 1-15,1 10-2 16,0 10-1-16,5 1 1 16,7-1-1-16,-1 0 0 15,0 1 0-15,6-1-3 16,6 11 2-16,-1-6 7 15,-5 1 4-15,-5 4-5 16,-1 1-1-16,0-1 0 16,-5-4 2-16,-1-11-5 0,-5-5-1 15,0-5 0-15,-6-10 2 16,0-5 10-16,0-11 7 16,0-4 1-16,0-6 0 15,-6-5-13-15,0-10-4 16,0-5-2-16,1 0-1 0,-1-5 0 15,6 5-3-15,0 0 2 16,0 0 1-16,0 5 0 16,0 0 0-16,0 10 0 15,0-10-3-15,6 5 2 16,-6-5 1-16,5 5 0 16,-5-5 2-16,0 0 1 15,6 5-4-15,0 0-1 0,0 6 1 16,-1-1 2-16,7 0 0 15,-6 0-1-15,-1 0-2 16,1 1 1-16,-6-11 1 16,0 0 0-16,6-6 2 15,-6-9 1-15,0-10-1 16,0-26 1-16,-6-21-2 16,0-15-1-16,-5-20-4 15,-6-5 0-15,5-11 2 16,1 1 1-16,-1 4-2 15,6 1 2-15,1 20 1 16,5 15 2-16,0 16-6 16,0 15-1-16,0 10-3 15,0 5 0-15,5 11 7 0,1 4 2 16,0 1-2-16,0 4-1 16,-6 1 1-16,5 5 2 15,-5 0 0-15,0 5-1 16,6 0-2-16,-6 5-1 15,0 0 2-15,6 10 2 16,0 5-5-16,-1 5 1 16,1 6-4-16,0 10 0 15,0 10 4-15,-1 10 3 16,7 10-1-16,-1 1 0 16,1-1 1-16,-1 5 0 15,1-4 0-15,-1-1 2 16,1-10-3-16,-1-5-2 0,-5 0 4 15,0 1 1-15,-1-7-3 16,1-9-1-16,-6-10 3 16,6-6 3-16,-6-20 3 15,0-10 1-15,6-21-4 16,-1-20-3-16,1-15 0 16,6-11 1-16,-1-15-1 15,1-15-1-15,5 5-2 16,0 5 1-16,0 5-1 15,-5 10-2-15,-1 11-15 16,1 10-16 0,-7 10 9-16,1 10 15 15,-6 10 10-15,0 6 10 0,-6 9 5 16,1 16-5-16,-1 5-1 16,0 11-4-16,1 9-1 15,-1 1-1-15,-6 4 1 16,1 6-2-16,-1 5 2 15,1 5-2-15,-1 5-1 16,1 0 5-16,-1 10 4 16,1 6-3-16,5-1-1 15,0 1-5-15,1-6 0 16,5-5 0-16,0-5 0 16,0-15 0-16,0-6 2 15,0-9 3-15,-6-16 4 16,0-15-2-16,0-11 1 0,6-9-3 15,0-11 2-15,0-10-4 16,0 5-4-16,0 0-2 0,0 0 2 16,0 0 0-16,0 0 1 15,6 0 2-15,0 0-1 16,-6 0-1-16,0-5-2 16,0-5 1-16,0 5 1 15,0 5 0-15,0 5 0 16,-6 10 2-16,6 6 5 15,0 4 6-15,0 6-7 16,0 5-3-16,0 0-7 16,0 5 0-16,0 0-5 15,0-1 1-15,0-4-1 16,0 0 1-16,0-5 5 0,0 4 1 16,0 1 10-16,0 0 5 15,-6 5 9-15,6 0 4 16,-5 0-17-16,5 0-4 15,0 0-9-15,0 5-2 16,0-6 3-16,0 1 1 16,0-5-1-16,0 0 2 15,0 0 1-15,0-6 2 16,0 1-1-16,-6 0-1 16,0-1 1-16,0 1-1 15,6 5 0-15,-5 5 2 16,5 5-3-16,0 0-2 15,5 10-1-15,1 0 3 16,0 0-9-16,0 1-3 0,-6-11 7 16,0 10 2-16,0-10 6 15,0 10 1-15,0-5-1 16,-6 0 1-16,0 0-4 16,6 0 0-16,-6 1 1 15,6-6 0-15,0 0-7 16,0 0-3-16,0 0 1 15,0 0 3 1,12-6 5-16,-1-4 3 16,1 0-29-1,5-5-42-15,0-1 4 16</inkml:trace>
        </inkml:traceGroup>
        <inkml:traceGroup>
          <inkml:annotationXML>
            <emma:emma xmlns:emma="http://www.w3.org/2003/04/emma" version="1.0">
              <emma:interpretation id="{31F871E0-8341-4C88-A730-F358BD9BBAE9}" emma:medium="tactile" emma:mode="ink">
                <msink:context xmlns:msink="http://schemas.microsoft.com/ink/2010/main" type="inkWord" rotatedBoundingBox="4199,15144 4365,16309 3513,16430 3347,15265"/>
              </emma:interpretation>
              <emma:one-of disjunction-type="recognition" id="oneOf6">
                <emma:interpretation id="interp10" emma:lang="" emma:confidence="1">
                  <emma:literal/>
                </emma:interpretation>
              </emma:one-of>
            </emma:emma>
          </inkml:annotationXML>
          <inkml:trace contextRef="#ctx0" brushRef="#br0" timeOffset="-13943.15">-704-6750 52 0,'-11'-5'19'0,"5"5"-15"0,12 0 1 0,-6 0 0 0,0 0-6 16,5 10 1-16,7 11 0 16,5 9 0-16,6 11-22 15,0 10-10-15</inkml:trace>
          <inkml:trace contextRef="#ctx0" brushRef="#br2" timeOffset="-48294.917">635 5 20 0,'5'-10'11'0,"-5"4"-9"0,6-4 17 16,-6 10 8-16,0-5 1 16,0 0 1-16,0 0-8 15,0 5 0-15,0 0-12 16,0 0-3-16,0 0-4 0,0 0 1 15,0 0-2-15,0 0 2 16,0-5-2-16,0 0-1 16,0 0 5-16,0-1 1 15,0 6-2-15,0 0 6 0,0 0 5 16,0 0 6-16,0 0 2 16,0 0-12-16,0 0-4 15,0 0-7-15,0 0-1 16,0 11 1-16,6-1 0 15,0 0 0-15,5 5 0 16,1 1 0-16,5-1 0 16,-6 5 2-16,1-4 3 15,-1-1-7-15,1 0 0 16,-1 6 2-16,-5 4 4 0,-6-4-1 16,0-1 0-16,0 1 5 15,0-1 3-15,0 0-2 16,0-4 0-16,6-1-5 15,-1 0-3-15,1 1 0 16,0-1-1-16,0 0 0 16,-6-4 2-16,0-1-1 15,0 0-1-15,0 5 1 16,-6 1-1-16,0-6 0 16,0 0 2-16,1 5-1 15,-1 1-1-15,0-1 1 0,0 0 1 16,1 1-1-16,-1-1-1 15,0 0 1-15,0 1-1 16,1-1 0-16,-1 0 2 16,0 1-1-16,-5-1-1 15,-6 5-2-15,5 6 1 16,1-1 1-16,-1 6 2 16,1 0-3-16,5-1 0 15,0-4 1-15,6-1 2 16,0 1-3-16,0-1-2 15,6-4 2-15,0-1 2 0,-6-4 2 16,0-1 1-16,0-5-5 16,0 0-1-16,0-10 1 15,0 10 0-15,0-10 1 16,0 11 2-16,5-1-1 16,-5 0-1-16,0 0-2 15,6 1 1-15,-6-11 1 16,0 0 0-16,0 0 0 15,0 0 0-15,0 0 4 16,0-11 5-16,-6 1-3 16,1-10-1-16,-7-11-2 15,-5-20-3-15,0-15 1 16,-1-11 1-16,1 0-3 16,6 1 0-16,5-1-1 0,6-10 0 15,0-4 0-15,0 4 0 16,6 5 2-16,-1 6 0 15,1 19 0-15,-6 11 0 16,6 6-3-16,0 9 2 16,-1 5-1-16,-5 6 0 15,0 5 0-15,0-1 0 16,0 11 2-16,0 5 0 16,0 16 2-16,0 14 1 15,0 6-1-15,0 10-2 0,0 0-2 0,0 0 1 31,0 0 1-31,0 5 2 16,0-5-1-16,6 5-1 16,0 5 1-16,5 10-1 15,7 11-3-15,-1 5 2 16,6-6 1-16,6-4 0 16,-1-11 0-16,-11-10 2 0,1-10-1 0,-7-5 2 0,-5-6-2 15,0-9 2-15,-6-1 2 16,-6-5 2-16,6-4 1 15,-6-6 0-15,6-5-4 32,0-11-1-32,0-9-3 15,0-16-1-15,0-20 1 16,0-15 2-16,0-6-3 16,0-5 0-16,0 1 1 15,-6-1 0-15,-5 5 0 16,-1 6 2-16,1 5-1 15,0 9-1-15,-7 11-2 16,13 6 1-16,-1 14 1 16,0 6 0-16,0 4-5 0,6 6-1 0,6 5 3 0,-6 5 3 15,6 10 1-15,0 6-1 16,-1 4 1-16,-5 6-1 16,0 14 2-16,-5 1 1 15,-7 5 1-15,1 5 0 16,-7 16-5-16,7 9-1 15,-1 6 1-15,7 0 0 32,-1-11 1-32,6-10 0 15,0-10 0-15,6-10 0 16,-1-10 0-16,1-6 0 0,0-9-11 16,-6-16-5-16,6-11-14 15,-6-14-4-15,0-21-20 16,-6-20-5-16,6-11-18 15</inkml:trace>
          <inkml:trace contextRef="#ctx0" brushRef="#br2" timeOffset="-50340.6089">571 30 88 0,'-11'0'33'0,"11"5"-26"0,-6-5 9 0,6 0 5 15,0 0-6-15,0 0 0 0,0 0-9 16,0 0-2-16,-6 0 0 16,1 0 0-16,-1 0-2 15,0 5 5-15,0 1 3 0,1-1-3 16,-1-5 1-16,0 5 1 15,0-5 2-15,1 0-3 16,-1 5 0-16,0 0-1 16,6 0 1-16,-5 0 2 15,5 0 1-15,0 0-3 16,0 1 0-16,0-1-7 16,0 0-1-16,0 0-2 15,0 10-2-15,0-5 5 16,0 1 3-16,0 4 1 15,0 0 0-15,5 1-3 0,1-1 1 16,0 0-2-16,-1 0-1 16,-5 6 1-16,0 4-1 15,0 1 0-15,0-1 2 16,0 6 5-16,0 5 4 16,0 5-9-16,0 5 0 15,-5 0-2-15,-1 0 0 16,0-6 0-16,1 1 0 15,-1-5 4-15,0 0 2 16,6-6-2-16,0-4-1 16,0-1-1-16,0 1 1 15,0-6-2-15,0 1-1 16,0-1 1-16,0 6 1 16,0-1-3-16,-6 1 0 0,1-6 3 15,5 1 1-15,0-11-1 16,0 0-2-16,0-5-4 15,0-5 0-15,0 0 4 16,0-5 2-16,0-5-7 16,-6 0-4-16,0 5-9 15,6-6-1-15,0 6-25 16,0 0-12-16</inkml:trace>
          <inkml:trace contextRef="#ctx0" brushRef="#br2" timeOffset="-37688.6494">370 97 20 0,'-11'30'8'0,"11"-20"-6"0,0 1-3 0,0-1-2 16,6 0-3-16,-6-10-1 15,0 10 1-15,0-10 4 16</inkml:trace>
          <inkml:trace contextRef="#ctx0" brushRef="#br2" timeOffset="-37289.7627">428 107 88 0,'-17'30'35'0,"11"1"-27"0,0 15 0 16,6-26 0-16,0 6-7 15,6 0-1-15,5-1-24 16,1 1-12-16,-1-11 3 15,1-5 2-15</inkml:trace>
          <inkml:trace contextRef="#ctx0" brushRef="#br2" timeOffset="-37905.0228">175 173 52 0,'-11'36'22'0,"11"-21"-18"0,11 1 0 15,1-6-2-15,-1-5-24 16,1 0-10-16</inkml:trace>
          <inkml:trace contextRef="#ctx0" brushRef="#br2" timeOffset="-38827.4053">267 183 44 0,'6'11'19'0,"-1"4"-15"0,7-5-1 0,-6 0-1 15,5 1-2-15,1-1 0 16,-7 0-3-16,7 0 0 16,-6 0-14-16,-1 1-4 15,1-1 9-15,-6 0 3 0</inkml:trace>
          <inkml:trace contextRef="#ctx0" brushRef="#br2" timeOffset="-36472.281">158 234 36 0,'-17'52'16'0,"17"-32"-12"0,17 16-4 0,-11-21 0 16,5 5-7-16,1 1-3 15,5-1-3-15,0 1 0 16</inkml:trace>
          <inkml:trace contextRef="#ctx0" brushRef="#br2" timeOffset="-38590.2678">336 209 80 0,'-23'36'30'0,"23"-16"-24"0,0 6-1 0,0-16 0 15,6 0-4-15,-1 5-1 16,1-4-35-16,0 4-14 16</inkml:trace>
          <inkml:trace contextRef="#ctx0" brushRef="#br2" timeOffset="-39112.1786">169 250 56 0,'-5'20'22'0,"16"-10"-18"0,1 1 0 0,-1-1-2 16,1 0-7-16,5 0 1 0,-6 0-18 15,7 1-8-15</inkml:trace>
          <inkml:trace contextRef="#ctx0" brushRef="#br2" timeOffset="-37488.9986">307 260 52 0,'-11'71'19'15,"11"-40"-15"-15,5 5-1 0,1-21-1 0,0 0-22 16,0 1-9-16,-1-6 12 16,7-10 9-16</inkml:trace>
          <inkml:trace contextRef="#ctx0" brushRef="#br2" timeOffset="-37103.3897">405 265 88 0,'-12'72'33'0,"12"-52"-26"0,6 6-6 0,0-11-3 15,-6 0-33-15,0 0-14 16</inkml:trace>
          <inkml:trace contextRef="#ctx0" brushRef="#br2" timeOffset="-36685.7808">250 306 76 0,'-6'51'30'0,"6"-41"-24"0,6-5-9 0,-6-5-8 15,0 0-20-15,6 0-5 16</inkml:trace>
          <inkml:trace contextRef="#ctx0" brushRef="#br2" timeOffset="-38342.9117">284 337 36 0,'0'10'13'0,"6"-5"-10"0,-6 0-9 16,0-5-4-16,0 0-2 16,0 0 0-16</inkml:trace>
          <inkml:trace contextRef="#ctx0" brushRef="#br2" timeOffset="-34893.3838">428 383 4 0,'11'-6'5'0,"-5"12"-4"0,6-1-2 0,-7 0 0 0,1 5-1 16,-6 5 0-16</inkml:trace>
          <inkml:trace contextRef="#ctx0" brushRef="#br2" timeOffset="-34250.8714">284 954 164 0,'-17'-5'63'0,"11"-5"-49"0,1-15-4 0,5 9-3 16,0-14-8-16,5-11 0 15,7-10-8-15,-1-5-4 16,1 4-33-16,-1 7-13 16,1-1 9-16,-1 5 4 15</inkml:trace>
          <inkml:trace contextRef="#ctx0" brushRef="#br2" timeOffset="-34012.5161">307 704 160 0,'-29'10'63'0,"24"-4"-49"0,-1-6-2 0,6 0-2 16,0-6-14-16,0-9-4 15,6-5-38-15,-1-6-15 16,7-4 7-16,5-11 4 16</inkml:trace>
          <inkml:trace contextRef="#ctx0" brushRef="#br2" timeOffset="-32372.4966">905 546 152 0,'-41'92'57'0,"41"-41"-44"0,0 10-6 0,0-46-4 16,6-4-16-16,0-6-5 15,0-5-41-15,5-10-19 0</inkml:trace>
          <inkml:trace contextRef="#ctx0" brushRef="#br2" timeOffset="-35685.6084">135 668 132 0,'-35'92'49'0,"35"-66"-38"0,0-6-3 16,6-15-2-16,6 1-27 15,5-12-11-15,0-9-19 16,6-16-6-16</inkml:trace>
          <inkml:trace contextRef="#ctx0" brushRef="#br2" timeOffset="-34577.7201">353 888 44 0,'-17'0'16'0,"17"0"-12"0,-6-5 9 16,6 0 7-16,6-11-11 15,0-9-2 1,-1-11-7-16,7-10-3 16,-1-10-27-16,1 0-12 15</inkml:trace>
          <inkml:trace contextRef="#ctx0" brushRef="#br2" timeOffset="-35852.6524">273 750 104 0,'-17'41'38'0,"11"-15"-29"0,0-1-5 0,6-15-3 0,0 0-17 15,0 1-6-15,0-11-16 16,6-5-6-16</inkml:trace>
          <inkml:trace contextRef="#ctx0" brushRef="#br2" timeOffset="-36048.4178">290 832 72 0,'-12'46'27'0,"12"-26"-21"0,0 1-4 15,0-11-3-15,0-10-29 16,0 0-10-16</inkml:trace>
        </inkml:traceGroup>
      </inkml:traceGroup>
    </inkml:traceGroup>
  </inkml:traceGroup>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10-02T20:27:54.940"/>
    </inkml:context>
    <inkml:brush xml:id="br0">
      <inkml:brushProperty name="width" value="0.46667" units="cm"/>
      <inkml:brushProperty name="height" value="0.46667" units="cm"/>
      <inkml:brushProperty name="color" value="#177D36"/>
      <inkml:brushProperty name="fitToCurve" value="1"/>
    </inkml:brush>
  </inkml:definitions>
  <inkml:trace contextRef="#ctx0" brushRef="#br0">-1 0 20 0,'0'0'8'0,"0"5"-6"0,0 5-10 0,0-10-2 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50" tIns="46576" rIns="93150" bIns="46576"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wrap="square" lIns="93150" tIns="46576" rIns="93150" bIns="46576" numCol="1" anchor="t" anchorCtr="0" compatLnSpc="1">
            <a:prstTxWarp prst="textNoShape">
              <a:avLst/>
            </a:prstTxWarp>
          </a:bodyPr>
          <a:lstStyle>
            <a:lvl1pPr algn="r" eaLnBrk="1" hangingPunct="1">
              <a:defRPr sz="1200">
                <a:latin typeface="Arial" pitchFamily="34" charset="0"/>
                <a:ea typeface="ＭＳ Ｐゴシック" charset="-128"/>
                <a:cs typeface="+mn-cs"/>
              </a:defRPr>
            </a:lvl1pPr>
          </a:lstStyle>
          <a:p>
            <a:pPr>
              <a:defRPr/>
            </a:pPr>
            <a:fld id="{F33B48AE-C48E-402A-B7F7-1C4D221C5F81}" type="datetimeFigureOut">
              <a:rPr lang="en-US"/>
              <a:pPr>
                <a:defRPr/>
              </a:pPr>
              <a:t>10/2/2019</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50" tIns="46576" rIns="93150" bIns="46576" rtlCol="0" anchor="ctr"/>
          <a:lstStyle/>
          <a:p>
            <a:pPr lvl="0"/>
            <a:endParaRPr lang="en-US" noProof="0" smtClean="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50" tIns="46576" rIns="93150" bIns="46576"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3150" tIns="46576" rIns="93150" bIns="46576"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3150" tIns="46576" rIns="93150" bIns="46576"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6A07DEB5-BC38-4CD1-BD03-3FF12E235DAF}" type="slidenum">
              <a:rPr lang="en-US" altLang="en-US"/>
              <a:pPr>
                <a:defRPr/>
              </a:pPr>
              <a:t>‹#›</a:t>
            </a:fld>
            <a:endParaRPr lang="en-US" altLang="en-US"/>
          </a:p>
        </p:txBody>
      </p:sp>
    </p:spTree>
    <p:extLst>
      <p:ext uri="{BB962C8B-B14F-4D97-AF65-F5344CB8AC3E}">
        <p14:creationId xmlns:p14="http://schemas.microsoft.com/office/powerpoint/2010/main" val="27846389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a:t>
            </a:fld>
            <a:endParaRPr lang="en-US" altLang="en-US"/>
          </a:p>
        </p:txBody>
      </p:sp>
    </p:spTree>
    <p:extLst>
      <p:ext uri="{BB962C8B-B14F-4D97-AF65-F5344CB8AC3E}">
        <p14:creationId xmlns:p14="http://schemas.microsoft.com/office/powerpoint/2010/main" val="1581118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timeline for emerging with</a:t>
            </a:r>
            <a:r>
              <a:rPr lang="en-US" baseline="0" dirty="0" smtClean="0"/>
              <a:t> goals or products.</a:t>
            </a:r>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15</a:t>
            </a:fld>
            <a:endParaRPr lang="en-US" altLang="en-US"/>
          </a:p>
        </p:txBody>
      </p:sp>
    </p:spTree>
    <p:extLst>
      <p:ext uri="{BB962C8B-B14F-4D97-AF65-F5344CB8AC3E}">
        <p14:creationId xmlns:p14="http://schemas.microsoft.com/office/powerpoint/2010/main" val="2993235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“Leadership in Action” How did your experiences change you? How do you demonstrate leadership? Choosing a different path. Bringing youth together can create a place for youth to engage in prosocial opportunities</a:t>
            </a:r>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16</a:t>
            </a:fld>
            <a:endParaRPr lang="en-US" altLang="en-US"/>
          </a:p>
        </p:txBody>
      </p:sp>
    </p:spTree>
    <p:extLst>
      <p:ext uri="{BB962C8B-B14F-4D97-AF65-F5344CB8AC3E}">
        <p14:creationId xmlns:p14="http://schemas.microsoft.com/office/powerpoint/2010/main" val="2680469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142 teachers, principals,</a:t>
            </a:r>
            <a:r>
              <a:rPr lang="en-US" baseline="0" dirty="0"/>
              <a:t> through Superintendents office, </a:t>
            </a:r>
            <a:r>
              <a:rPr lang="en-US" dirty="0"/>
              <a:t>packed room</a:t>
            </a:r>
          </a:p>
          <a:p>
            <a:r>
              <a:rPr lang="en-US" dirty="0" err="1"/>
              <a:t>Lanay’s</a:t>
            </a:r>
            <a:r>
              <a:rPr lang="en-US" dirty="0"/>
              <a:t> story and attendance</a:t>
            </a:r>
            <a:r>
              <a:rPr lang="en-US" baseline="0" dirty="0"/>
              <a:t> policy, consulted w/ CPLC to help with their policy</a:t>
            </a:r>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17</a:t>
            </a:fld>
            <a:endParaRPr lang="en-US" altLang="en-US"/>
          </a:p>
        </p:txBody>
      </p:sp>
    </p:spTree>
    <p:extLst>
      <p:ext uri="{BB962C8B-B14F-4D97-AF65-F5344CB8AC3E}">
        <p14:creationId xmlns:p14="http://schemas.microsoft.com/office/powerpoint/2010/main" val="1853130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event hosted by CDC</a:t>
            </a:r>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18</a:t>
            </a:fld>
            <a:endParaRPr lang="en-US" altLang="en-US"/>
          </a:p>
        </p:txBody>
      </p:sp>
    </p:spTree>
    <p:extLst>
      <p:ext uri="{BB962C8B-B14F-4D97-AF65-F5344CB8AC3E}">
        <p14:creationId xmlns:p14="http://schemas.microsoft.com/office/powerpoint/2010/main" val="2811298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2</a:t>
            </a:fld>
            <a:endParaRPr lang="en-US" altLang="en-US"/>
          </a:p>
        </p:txBody>
      </p:sp>
    </p:spTree>
    <p:extLst>
      <p:ext uri="{BB962C8B-B14F-4D97-AF65-F5344CB8AC3E}">
        <p14:creationId xmlns:p14="http://schemas.microsoft.com/office/powerpoint/2010/main" val="412897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3</a:t>
            </a:fld>
            <a:endParaRPr lang="en-US" altLang="en-US"/>
          </a:p>
        </p:txBody>
      </p:sp>
    </p:spTree>
    <p:extLst>
      <p:ext uri="{BB962C8B-B14F-4D97-AF65-F5344CB8AC3E}">
        <p14:creationId xmlns:p14="http://schemas.microsoft.com/office/powerpoint/2010/main" val="599361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first started this amazing opportunity with the CDC and AIR, we were ignited and inspired to begin this meaningful</a:t>
            </a:r>
            <a:r>
              <a:rPr lang="en-US" baseline="0" dirty="0"/>
              <a:t> and very necessary work…</a:t>
            </a:r>
            <a:endParaRPr lang="en-US" dirty="0"/>
          </a:p>
        </p:txBody>
      </p:sp>
      <p:sp>
        <p:nvSpPr>
          <p:cNvPr id="4" name="Slide Number Placeholder 3"/>
          <p:cNvSpPr>
            <a:spLocks noGrp="1"/>
          </p:cNvSpPr>
          <p:nvPr>
            <p:ph type="sldNum" sz="quarter" idx="10"/>
          </p:nvPr>
        </p:nvSpPr>
        <p:spPr/>
        <p:txBody>
          <a:bodyPr/>
          <a:lstStyle/>
          <a:p>
            <a:fld id="{0234FBAE-D36C-4AF0-813C-8356B6AFC4B5}" type="slidenum">
              <a:rPr lang="en-US" smtClean="0"/>
              <a:t>4</a:t>
            </a:fld>
            <a:endParaRPr lang="en-US"/>
          </a:p>
        </p:txBody>
      </p:sp>
    </p:spTree>
    <p:extLst>
      <p:ext uri="{BB962C8B-B14F-4D97-AF65-F5344CB8AC3E}">
        <p14:creationId xmlns:p14="http://schemas.microsoft.com/office/powerpoint/2010/main" val="96550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our Data we learned some critical pieces that helped us frame our</a:t>
            </a:r>
            <a:r>
              <a:rPr lang="en-US" baseline="0" dirty="0"/>
              <a:t> concept of the interface between youth and violence in Pima County…</a:t>
            </a:r>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5</a:t>
            </a:fld>
            <a:endParaRPr lang="en-US" altLang="en-US"/>
          </a:p>
        </p:txBody>
      </p:sp>
    </p:spTree>
    <p:extLst>
      <p:ext uri="{BB962C8B-B14F-4D97-AF65-F5344CB8AC3E}">
        <p14:creationId xmlns:p14="http://schemas.microsoft.com/office/powerpoint/2010/main" val="2948190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We knew</a:t>
            </a:r>
            <a:r>
              <a:rPr lang="en-US" baseline="0" dirty="0"/>
              <a:t> all this great information, where youth violence was taking place, what kind was occurring, the factors that played into all of this. As we discussed all these “things”, we kept asking, how do we get youth to the table to work with us. What we were really asking was how can we get the youth to work on our ideas. </a:t>
            </a:r>
            <a:r>
              <a:rPr lang="en-US" sz="1200" kern="1200" dirty="0">
                <a:solidFill>
                  <a:schemeClr val="tx1"/>
                </a:solidFill>
                <a:effectLst/>
                <a:latin typeface="+mn-lt"/>
                <a:ea typeface="+mn-ea"/>
                <a:cs typeface="+mn-cs"/>
              </a:rPr>
              <a:t>Noticed prioritized risk and protective factors were also factors associated with other kinds of violence (not just YV) such as child maltreatment, teen dating violence, and sexual violence</a:t>
            </a:r>
          </a:p>
          <a:p>
            <a:pPr lvl="0"/>
            <a:r>
              <a:rPr lang="en-US" sz="1200" kern="1200" dirty="0">
                <a:solidFill>
                  <a:schemeClr val="tx1"/>
                </a:solidFill>
                <a:effectLst/>
                <a:latin typeface="+mn-lt"/>
                <a:ea typeface="+mn-ea"/>
                <a:cs typeface="+mn-cs"/>
              </a:rPr>
              <a:t>Also all types of violence are interconnected, one type of violence increasing risk for another</a:t>
            </a:r>
          </a:p>
          <a:p>
            <a:pPr lvl="0"/>
            <a:r>
              <a:rPr lang="en-US" sz="1200" kern="1200" dirty="0">
                <a:solidFill>
                  <a:schemeClr val="tx1"/>
                </a:solidFill>
                <a:effectLst/>
                <a:latin typeface="+mn-lt"/>
                <a:ea typeface="+mn-ea"/>
                <a:cs typeface="+mn-cs"/>
              </a:rPr>
              <a:t>Coalition decided to commit to a cross-cutting approach to violence prevention, looking at risk and protective factors shared across multiple forms of violence</a:t>
            </a:r>
          </a:p>
          <a:p>
            <a:pPr lvl="0"/>
            <a:r>
              <a:rPr lang="en-US" sz="1200" kern="1200" dirty="0">
                <a:solidFill>
                  <a:schemeClr val="tx1"/>
                </a:solidFill>
                <a:effectLst/>
                <a:latin typeface="+mn-lt"/>
                <a:ea typeface="+mn-ea"/>
                <a:cs typeface="+mn-cs"/>
              </a:rPr>
              <a:t>We recognize that our</a:t>
            </a:r>
            <a:r>
              <a:rPr lang="en-US" sz="1200" kern="1200" baseline="0" dirty="0">
                <a:solidFill>
                  <a:schemeClr val="tx1"/>
                </a:solidFill>
                <a:effectLst/>
                <a:latin typeface="+mn-lt"/>
                <a:ea typeface="+mn-ea"/>
                <a:cs typeface="+mn-cs"/>
              </a:rPr>
              <a:t> goal is youth violence, but these things are all connected through these factors, so we prioritized these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234FBAE-D36C-4AF0-813C-8356B6AFC4B5}" type="slidenum">
              <a:rPr lang="en-US" smtClean="0"/>
              <a:t>7</a:t>
            </a:fld>
            <a:endParaRPr lang="en-US"/>
          </a:p>
        </p:txBody>
      </p:sp>
    </p:spTree>
    <p:extLst>
      <p:ext uri="{BB962C8B-B14F-4D97-AF65-F5344CB8AC3E}">
        <p14:creationId xmlns:p14="http://schemas.microsoft.com/office/powerpoint/2010/main" val="2190402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34FBAE-D36C-4AF0-813C-8356B6AFC4B5}" type="slidenum">
              <a:rPr lang="en-US" smtClean="0"/>
              <a:t>8</a:t>
            </a:fld>
            <a:endParaRPr lang="en-US"/>
          </a:p>
        </p:txBody>
      </p:sp>
    </p:spTree>
    <p:extLst>
      <p:ext uri="{BB962C8B-B14F-4D97-AF65-F5344CB8AC3E}">
        <p14:creationId xmlns:p14="http://schemas.microsoft.com/office/powerpoint/2010/main" val="1769426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0234FBAE-D36C-4AF0-813C-8356B6AFC4B5}" type="slidenum">
              <a:rPr lang="en-US" smtClean="0"/>
              <a:t>9</a:t>
            </a:fld>
            <a:endParaRPr lang="en-US"/>
          </a:p>
        </p:txBody>
      </p:sp>
    </p:spTree>
    <p:extLst>
      <p:ext uri="{BB962C8B-B14F-4D97-AF65-F5344CB8AC3E}">
        <p14:creationId xmlns:p14="http://schemas.microsoft.com/office/powerpoint/2010/main" val="574434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stories that the youth were sharing</a:t>
            </a:r>
            <a:r>
              <a:rPr lang="en-US" baseline="0" dirty="0"/>
              <a:t> had a tremendous impact on our coalition, these youth and their stories, their experiences needed to be highlighted by public health. We needed to be the vehicle and the platform for our youth.</a:t>
            </a:r>
            <a:endParaRPr lang="en-US" dirty="0"/>
          </a:p>
        </p:txBody>
      </p:sp>
      <p:sp>
        <p:nvSpPr>
          <p:cNvPr id="4" name="Slide Number Placeholder 3"/>
          <p:cNvSpPr>
            <a:spLocks noGrp="1"/>
          </p:cNvSpPr>
          <p:nvPr>
            <p:ph type="sldNum" sz="quarter" idx="10"/>
          </p:nvPr>
        </p:nvSpPr>
        <p:spPr/>
        <p:txBody>
          <a:bodyPr/>
          <a:lstStyle/>
          <a:p>
            <a:pPr>
              <a:defRPr/>
            </a:pPr>
            <a:fld id="{6A07DEB5-BC38-4CD1-BD03-3FF12E235DAF}" type="slidenum">
              <a:rPr lang="en-US" altLang="en-US" smtClean="0"/>
              <a:pPr>
                <a:defRPr/>
              </a:pPr>
              <a:t>13</a:t>
            </a:fld>
            <a:endParaRPr lang="en-US" altLang="en-US"/>
          </a:p>
        </p:txBody>
      </p:sp>
    </p:spTree>
    <p:extLst>
      <p:ext uri="{BB962C8B-B14F-4D97-AF65-F5344CB8AC3E}">
        <p14:creationId xmlns:p14="http://schemas.microsoft.com/office/powerpoint/2010/main" val="8682390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550CBD7F-D205-41E4-A610-4D57607DAD58}" type="datetime1">
              <a:rPr lang="en-US" smtClean="0"/>
              <a:pPr>
                <a:defRPr/>
              </a:pPr>
              <a:t>10/2/2019</a:t>
            </a:fld>
            <a:endParaRPr lang="en-US"/>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BFAB2768-067D-4BFE-8BF4-0E8E94104AB8}" type="slidenum">
              <a:rPr lang="en-US" altLang="en-US" smtClean="0"/>
              <a:pPr>
                <a:defRPr/>
              </a:pPr>
              <a:t>‹#›</a:t>
            </a:fld>
            <a:endParaRPr lang="en-US" alt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5221645"/>
            <a:ext cx="2057400" cy="1220305"/>
          </a:xfrm>
          <a:prstGeom prst="rect">
            <a:avLst/>
          </a:prstGeom>
        </p:spPr>
      </p:pic>
    </p:spTree>
    <p:extLst>
      <p:ext uri="{BB962C8B-B14F-4D97-AF65-F5344CB8AC3E}">
        <p14:creationId xmlns:p14="http://schemas.microsoft.com/office/powerpoint/2010/main" val="2798102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0" y="92075"/>
            <a:ext cx="2743200" cy="365125"/>
          </a:xfrm>
        </p:spPr>
        <p:txBody>
          <a:bodyPr/>
          <a:lstStyle>
            <a:lvl1pPr>
              <a:defRPr>
                <a:solidFill>
                  <a:schemeClr val="bg1"/>
                </a:solidFill>
              </a:defRPr>
            </a:lvl1pPr>
          </a:lstStyle>
          <a:p>
            <a:pPr>
              <a:defRPr/>
            </a:pPr>
            <a:fld id="{2398E075-D006-4EEA-9444-515398EC6183}" type="datetime1">
              <a:rPr lang="en-US" smtClean="0"/>
              <a:pPr>
                <a:defRPr/>
              </a:pPr>
              <a:t>10/2/2019</a:t>
            </a:fld>
            <a:endParaRPr lang="en-US" dirty="0"/>
          </a:p>
        </p:txBody>
      </p:sp>
      <p:sp>
        <p:nvSpPr>
          <p:cNvPr id="5" name="Footer Placeholder 4"/>
          <p:cNvSpPr>
            <a:spLocks noGrp="1"/>
          </p:cNvSpPr>
          <p:nvPr>
            <p:ph type="ftr" sz="quarter" idx="11"/>
          </p:nvPr>
        </p:nvSpPr>
        <p:spPr>
          <a:xfrm>
            <a:off x="1752600" y="6317070"/>
            <a:ext cx="3300663" cy="365125"/>
          </a:xfrm>
        </p:spPr>
        <p:txBody>
          <a:bodyPr/>
          <a:lstStyle/>
          <a:p>
            <a:pPr>
              <a:defRPr/>
            </a:pPr>
            <a:endParaRPr lang="en-US"/>
          </a:p>
        </p:txBody>
      </p:sp>
      <p:grpSp>
        <p:nvGrpSpPr>
          <p:cNvPr id="10" name="Group 9"/>
          <p:cNvGrpSpPr/>
          <p:nvPr userDrawn="1"/>
        </p:nvGrpSpPr>
        <p:grpSpPr>
          <a:xfrm>
            <a:off x="114300" y="5837290"/>
            <a:ext cx="12077700" cy="893718"/>
            <a:chOff x="114300" y="5837290"/>
            <a:chExt cx="12077700" cy="893718"/>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2" name="TextBox 11"/>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3"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2000605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cxnSp>
        <p:nvCxnSpPr>
          <p:cNvPr id="4" name="Straight Connector 3"/>
          <p:cNvCxnSpPr/>
          <p:nvPr/>
        </p:nvCxnSpPr>
        <p:spPr>
          <a:xfrm>
            <a:off x="914400" y="3398839"/>
            <a:ext cx="104648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Subtitle 2"/>
          <p:cNvSpPr>
            <a:spLocks noGrp="1"/>
          </p:cNvSpPr>
          <p:nvPr>
            <p:ph type="subTitle" idx="1"/>
          </p:nvPr>
        </p:nvSpPr>
        <p:spPr>
          <a:xfrm>
            <a:off x="914400" y="3505200"/>
            <a:ext cx="8534400" cy="1752600"/>
          </a:xfrm>
        </p:spPr>
        <p:txBody>
          <a:bodyPr/>
          <a:lstStyle>
            <a:lvl1pPr marL="0" indent="0" algn="l">
              <a:buNone/>
              <a:defRPr>
                <a:solidFill>
                  <a:schemeClr val="tx1">
                    <a:lumMod val="75000"/>
                    <a:lumOff val="25000"/>
                  </a:schemeClr>
                </a:solidFill>
                <a:latin typeface="Myriad Pro" pitchFamily="34" charset="0"/>
              </a:defRPr>
            </a:lvl1pPr>
            <a:lvl2pPr marL="492307" indent="0" algn="ctr">
              <a:buNone/>
              <a:defRPr>
                <a:solidFill>
                  <a:schemeClr val="tx1">
                    <a:tint val="75000"/>
                  </a:schemeClr>
                </a:solidFill>
              </a:defRPr>
            </a:lvl2pPr>
            <a:lvl3pPr marL="984615" indent="0" algn="ctr">
              <a:buNone/>
              <a:defRPr>
                <a:solidFill>
                  <a:schemeClr val="tx1">
                    <a:tint val="75000"/>
                  </a:schemeClr>
                </a:solidFill>
              </a:defRPr>
            </a:lvl3pPr>
            <a:lvl4pPr marL="1476922" indent="0" algn="ctr">
              <a:buNone/>
              <a:defRPr>
                <a:solidFill>
                  <a:schemeClr val="tx1">
                    <a:tint val="75000"/>
                  </a:schemeClr>
                </a:solidFill>
              </a:defRPr>
            </a:lvl4pPr>
            <a:lvl5pPr marL="1969230" indent="0" algn="ctr">
              <a:buNone/>
              <a:defRPr>
                <a:solidFill>
                  <a:schemeClr val="tx1">
                    <a:tint val="75000"/>
                  </a:schemeClr>
                </a:solidFill>
              </a:defRPr>
            </a:lvl5pPr>
            <a:lvl6pPr marL="2461537" indent="0" algn="ctr">
              <a:buNone/>
              <a:defRPr>
                <a:solidFill>
                  <a:schemeClr val="tx1">
                    <a:tint val="75000"/>
                  </a:schemeClr>
                </a:solidFill>
              </a:defRPr>
            </a:lvl6pPr>
            <a:lvl7pPr marL="2953845" indent="0" algn="ctr">
              <a:buNone/>
              <a:defRPr>
                <a:solidFill>
                  <a:schemeClr val="tx1">
                    <a:tint val="75000"/>
                  </a:schemeClr>
                </a:solidFill>
              </a:defRPr>
            </a:lvl7pPr>
            <a:lvl8pPr marL="3446151" indent="0" algn="ctr">
              <a:buNone/>
              <a:defRPr>
                <a:solidFill>
                  <a:schemeClr val="tx1">
                    <a:tint val="75000"/>
                  </a:schemeClr>
                </a:solidFill>
              </a:defRPr>
            </a:lvl8pPr>
            <a:lvl9pPr marL="3938459" indent="0" algn="ctr">
              <a:buNone/>
              <a:defRPr>
                <a:solidFill>
                  <a:schemeClr val="tx1">
                    <a:tint val="75000"/>
                  </a:schemeClr>
                </a:solidFill>
              </a:defRPr>
            </a:lvl9pPr>
          </a:lstStyle>
          <a:p>
            <a:r>
              <a:rPr lang="en-US" dirty="0" smtClean="0"/>
              <a:t>Click to edit Master subtitle style</a:t>
            </a:r>
            <a:endParaRPr lang="en-US" dirty="0"/>
          </a:p>
        </p:txBody>
      </p:sp>
      <p:sp>
        <p:nvSpPr>
          <p:cNvPr id="9" name="Title 8"/>
          <p:cNvSpPr>
            <a:spLocks noGrp="1"/>
          </p:cNvSpPr>
          <p:nvPr>
            <p:ph type="title"/>
          </p:nvPr>
        </p:nvSpPr>
        <p:spPr/>
        <p:txBody>
          <a:bodyPr/>
          <a:lstStyle>
            <a:lvl1pPr>
              <a:defRPr>
                <a:latin typeface="Myriad Pro" pitchFamily="34" charset="0"/>
              </a:defRPr>
            </a:lvl1pPr>
          </a:lstStyle>
          <a:p>
            <a:r>
              <a:rPr lang="en-US" dirty="0" smtClean="0"/>
              <a:t>Click to edit Master title style</a:t>
            </a:r>
            <a:endParaRPr lang="en-US" dirty="0"/>
          </a:p>
        </p:txBody>
      </p:sp>
      <p:sp>
        <p:nvSpPr>
          <p:cNvPr id="7" name="Date Placeholder 9"/>
          <p:cNvSpPr>
            <a:spLocks noGrp="1"/>
          </p:cNvSpPr>
          <p:nvPr>
            <p:ph type="dt" sz="half" idx="10"/>
          </p:nvPr>
        </p:nvSpPr>
        <p:spPr/>
        <p:txBody>
          <a:bodyPr/>
          <a:lstStyle>
            <a:lvl1pPr>
              <a:defRPr/>
            </a:lvl1pPr>
          </a:lstStyle>
          <a:p>
            <a:pPr>
              <a:defRPr/>
            </a:pPr>
            <a:fld id="{550CBD7F-D205-41E4-A610-4D57607DAD58}" type="datetime1">
              <a:rPr lang="en-US"/>
              <a:pPr>
                <a:defRPr/>
              </a:pPr>
              <a:t>10/2/2019</a:t>
            </a:fld>
            <a:endParaRPr lang="en-US"/>
          </a:p>
        </p:txBody>
      </p:sp>
      <p:sp>
        <p:nvSpPr>
          <p:cNvPr id="8" name="Footer Placeholder 10"/>
          <p:cNvSpPr>
            <a:spLocks noGrp="1"/>
          </p:cNvSpPr>
          <p:nvPr>
            <p:ph type="ftr" sz="quarter" idx="11"/>
          </p:nvPr>
        </p:nvSpPr>
        <p:spPr/>
        <p:txBody>
          <a:bodyPr/>
          <a:lstStyle>
            <a:lvl1pPr>
              <a:defRPr/>
            </a:lvl1pPr>
          </a:lstStyle>
          <a:p>
            <a:pPr>
              <a:defRPr/>
            </a:pPr>
            <a:endParaRPr lang="en-US" dirty="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5221645"/>
            <a:ext cx="2057400" cy="1220305"/>
          </a:xfrm>
          <a:prstGeom prst="rect">
            <a:avLst/>
          </a:prstGeom>
        </p:spPr>
      </p:pic>
      <p:sp>
        <p:nvSpPr>
          <p:cNvPr id="12"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3786945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yriad Pro" pitchFamily="34" charset="0"/>
              </a:defRPr>
            </a:lvl1pPr>
          </a:lstStyle>
          <a:p>
            <a:r>
              <a:rPr lang="en-US" dirty="0" smtClean="0"/>
              <a:t>Click to edit Master title style</a:t>
            </a:r>
            <a:endParaRPr lang="en-US" dirty="0"/>
          </a:p>
        </p:txBody>
      </p:sp>
      <p:sp>
        <p:nvSpPr>
          <p:cNvPr id="6" name="Date Placeholder 2"/>
          <p:cNvSpPr>
            <a:spLocks noGrp="1"/>
          </p:cNvSpPr>
          <p:nvPr>
            <p:ph type="dt" sz="half" idx="10"/>
          </p:nvPr>
        </p:nvSpPr>
        <p:spPr/>
        <p:txBody>
          <a:bodyPr/>
          <a:lstStyle>
            <a:lvl1pPr>
              <a:defRPr/>
            </a:lvl1pPr>
          </a:lstStyle>
          <a:p>
            <a:pPr>
              <a:defRPr/>
            </a:pPr>
            <a:fld id="{D9BBFA7E-EA55-4F4C-BE63-67BA00FBF153}" type="datetime1">
              <a:rPr lang="en-US"/>
              <a:pPr>
                <a:defRPr/>
              </a:pPr>
              <a:t>10/2/2019</a:t>
            </a:fld>
            <a:endParaRPr lang="en-US"/>
          </a:p>
        </p:txBody>
      </p:sp>
      <p:sp>
        <p:nvSpPr>
          <p:cNvPr id="7" name="Footer Placeholder 3"/>
          <p:cNvSpPr>
            <a:spLocks noGrp="1"/>
          </p:cNvSpPr>
          <p:nvPr>
            <p:ph type="ftr" sz="quarter" idx="11"/>
          </p:nvPr>
        </p:nvSpPr>
        <p:spPr>
          <a:xfrm>
            <a:off x="1676400" y="6365883"/>
            <a:ext cx="2438400" cy="365125"/>
          </a:xfrm>
        </p:spPr>
        <p:txBody>
          <a:bodyPr/>
          <a:lstStyle>
            <a:lvl1pPr>
              <a:defRPr/>
            </a:lvl1pPr>
          </a:lstStyle>
          <a:p>
            <a:pPr>
              <a:defRPr/>
            </a:pPr>
            <a:endParaRPr lang="en-US" dirty="0"/>
          </a:p>
        </p:txBody>
      </p:sp>
      <p:sp>
        <p:nvSpPr>
          <p:cNvPr id="8" name="Slide Number Placeholder 4"/>
          <p:cNvSpPr>
            <a:spLocks noGrp="1"/>
          </p:cNvSpPr>
          <p:nvPr>
            <p:ph type="sldNum" sz="quarter" idx="12"/>
          </p:nvPr>
        </p:nvSpPr>
        <p:spPr/>
        <p:txBody>
          <a:bodyPr/>
          <a:lstStyle>
            <a:lvl1pPr>
              <a:defRPr/>
            </a:lvl1pPr>
          </a:lstStyle>
          <a:p>
            <a:pPr>
              <a:defRPr/>
            </a:pPr>
            <a:fld id="{55A5EFC8-890F-4EBD-BA00-7C4CAD90E21C}" type="slidenum">
              <a:rPr lang="en-US" altLang="en-US"/>
              <a:pPr>
                <a:defRPr/>
              </a:pPr>
              <a:t>‹#›</a:t>
            </a:fld>
            <a:endParaRPr lang="en-US" altLang="en-US"/>
          </a:p>
        </p:txBody>
      </p:sp>
      <p:grpSp>
        <p:nvGrpSpPr>
          <p:cNvPr id="10" name="Group 9"/>
          <p:cNvGrpSpPr/>
          <p:nvPr userDrawn="1"/>
        </p:nvGrpSpPr>
        <p:grpSpPr>
          <a:xfrm>
            <a:off x="114300" y="5837290"/>
            <a:ext cx="12077700" cy="893718"/>
            <a:chOff x="114300" y="5837290"/>
            <a:chExt cx="12077700" cy="893718"/>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2" name="TextBox 11"/>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Tree>
    <p:extLst>
      <p:ext uri="{BB962C8B-B14F-4D97-AF65-F5344CB8AC3E}">
        <p14:creationId xmlns:p14="http://schemas.microsoft.com/office/powerpoint/2010/main" val="3384760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chemeClr val="bg2"/>
        </a:solidFill>
        <a:effectLst/>
      </p:bgPr>
    </p:bg>
    <p:spTree>
      <p:nvGrpSpPr>
        <p:cNvPr id="1" name=""/>
        <p:cNvGrpSpPr/>
        <p:nvPr/>
      </p:nvGrpSpPr>
      <p:grpSpPr>
        <a:xfrm>
          <a:off x="0" y="0"/>
          <a:ext cx="0" cy="0"/>
          <a:chOff x="0" y="0"/>
          <a:chExt cx="0" cy="0"/>
        </a:xfrm>
      </p:grpSpPr>
      <p:cxnSp>
        <p:nvCxnSpPr>
          <p:cNvPr id="4" name="Straight Connector 3"/>
          <p:cNvCxnSpPr/>
          <p:nvPr/>
        </p:nvCxnSpPr>
        <p:spPr>
          <a:xfrm>
            <a:off x="975784" y="4600575"/>
            <a:ext cx="104648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963085" y="4626864"/>
            <a:ext cx="10363200" cy="1500188"/>
          </a:xfrm>
        </p:spPr>
        <p:txBody>
          <a:bodyPr>
            <a:normAutofit/>
          </a:bodyPr>
          <a:lstStyle>
            <a:lvl1pPr marL="0" indent="0">
              <a:buNone/>
              <a:defRPr sz="2600">
                <a:solidFill>
                  <a:schemeClr val="tx2"/>
                </a:solidFill>
                <a:latin typeface="Myriad Pro" pitchFamily="34" charset="0"/>
              </a:defRPr>
            </a:lvl1pPr>
            <a:lvl2pPr marL="492307" indent="0">
              <a:buNone/>
              <a:defRPr sz="2000">
                <a:solidFill>
                  <a:schemeClr val="tx1">
                    <a:tint val="75000"/>
                  </a:schemeClr>
                </a:solidFill>
              </a:defRPr>
            </a:lvl2pPr>
            <a:lvl3pPr marL="984615" indent="0">
              <a:buNone/>
              <a:defRPr sz="1800">
                <a:solidFill>
                  <a:schemeClr val="tx1">
                    <a:tint val="75000"/>
                  </a:schemeClr>
                </a:solidFill>
              </a:defRPr>
            </a:lvl3pPr>
            <a:lvl4pPr marL="1476922" indent="0">
              <a:buNone/>
              <a:defRPr sz="1500">
                <a:solidFill>
                  <a:schemeClr val="tx1">
                    <a:tint val="75000"/>
                  </a:schemeClr>
                </a:solidFill>
              </a:defRPr>
            </a:lvl4pPr>
            <a:lvl5pPr marL="1969230" indent="0">
              <a:buNone/>
              <a:defRPr sz="1500">
                <a:solidFill>
                  <a:schemeClr val="tx1">
                    <a:tint val="75000"/>
                  </a:schemeClr>
                </a:solidFill>
              </a:defRPr>
            </a:lvl5pPr>
            <a:lvl6pPr marL="2461537" indent="0">
              <a:buNone/>
              <a:defRPr sz="1500">
                <a:solidFill>
                  <a:schemeClr val="tx1">
                    <a:tint val="75000"/>
                  </a:schemeClr>
                </a:solidFill>
              </a:defRPr>
            </a:lvl6pPr>
            <a:lvl7pPr marL="2953845" indent="0">
              <a:buNone/>
              <a:defRPr sz="1500">
                <a:solidFill>
                  <a:schemeClr val="tx1">
                    <a:tint val="75000"/>
                  </a:schemeClr>
                </a:solidFill>
              </a:defRPr>
            </a:lvl7pPr>
            <a:lvl8pPr marL="3446151" indent="0">
              <a:buNone/>
              <a:defRPr sz="1500">
                <a:solidFill>
                  <a:schemeClr val="tx1">
                    <a:tint val="75000"/>
                  </a:schemeClr>
                </a:solidFill>
              </a:defRPr>
            </a:lvl8pPr>
            <a:lvl9pPr marL="3938459" indent="0">
              <a:buNone/>
              <a:defRPr sz="1500">
                <a:solidFill>
                  <a:schemeClr val="tx1">
                    <a:tint val="75000"/>
                  </a:schemeClr>
                </a:solidFill>
              </a:defRPr>
            </a:lvl9pPr>
          </a:lstStyle>
          <a:p>
            <a:pPr lvl="0"/>
            <a:r>
              <a:rPr lang="en-US" dirty="0" smtClean="0"/>
              <a:t>Click to edit Master text styles</a:t>
            </a:r>
          </a:p>
        </p:txBody>
      </p:sp>
      <p:sp>
        <p:nvSpPr>
          <p:cNvPr id="8" name="Footer Placeholder 4"/>
          <p:cNvSpPr>
            <a:spLocks noGrp="1"/>
          </p:cNvSpPr>
          <p:nvPr>
            <p:ph type="ftr" sz="quarter" idx="11"/>
          </p:nvPr>
        </p:nvSpPr>
        <p:spPr>
          <a:xfrm>
            <a:off x="2109426" y="6395423"/>
            <a:ext cx="2538774"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a:off x="9144000" y="97351"/>
            <a:ext cx="2743200" cy="365125"/>
          </a:xfrm>
        </p:spPr>
        <p:txBody>
          <a:bodyPr/>
          <a:lstStyle>
            <a:lvl1pPr>
              <a:defRPr>
                <a:solidFill>
                  <a:schemeClr val="tx1"/>
                </a:solidFill>
              </a:defRPr>
            </a:lvl1pPr>
          </a:lstStyle>
          <a:p>
            <a:pPr>
              <a:defRPr/>
            </a:pPr>
            <a:fld id="{91FB143D-AD2B-4AF7-8AB7-450850DEDAAF}" type="slidenum">
              <a:rPr lang="en-US" altLang="en-US" smtClean="0"/>
              <a:pPr>
                <a:defRPr/>
              </a:pPr>
              <a:t>‹#›</a:t>
            </a:fld>
            <a:endParaRPr lang="en-US" altLang="en-US" dirty="0"/>
          </a:p>
        </p:txBody>
      </p:sp>
      <p:sp>
        <p:nvSpPr>
          <p:cNvPr id="7" name="Date Placeholder 3"/>
          <p:cNvSpPr>
            <a:spLocks noGrp="1"/>
          </p:cNvSpPr>
          <p:nvPr>
            <p:ph type="dt" sz="half" idx="10"/>
          </p:nvPr>
        </p:nvSpPr>
        <p:spPr>
          <a:xfrm>
            <a:off x="0" y="76200"/>
            <a:ext cx="2743200" cy="365125"/>
          </a:xfrm>
        </p:spPr>
        <p:txBody>
          <a:bodyPr/>
          <a:lstStyle>
            <a:lvl1pPr>
              <a:defRPr>
                <a:solidFill>
                  <a:schemeClr val="tx1"/>
                </a:solidFill>
              </a:defRPr>
            </a:lvl1pPr>
          </a:lstStyle>
          <a:p>
            <a:pPr>
              <a:defRPr/>
            </a:pPr>
            <a:fld id="{084C3BDF-C826-4D55-860E-FD9895DDF894}" type="datetime1">
              <a:rPr lang="en-US" smtClean="0"/>
              <a:pPr>
                <a:defRPr/>
              </a:pPr>
              <a:t>10/2/2019</a:t>
            </a:fld>
            <a:endParaRPr lang="en-US" dirty="0"/>
          </a:p>
        </p:txBody>
      </p:sp>
      <p:grpSp>
        <p:nvGrpSpPr>
          <p:cNvPr id="10" name="Group 9"/>
          <p:cNvGrpSpPr/>
          <p:nvPr userDrawn="1"/>
        </p:nvGrpSpPr>
        <p:grpSpPr>
          <a:xfrm>
            <a:off x="457200" y="5866830"/>
            <a:ext cx="12077700" cy="893718"/>
            <a:chOff x="114300" y="5837290"/>
            <a:chExt cx="12077700" cy="893718"/>
          </a:xfrm>
        </p:grpSpPr>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2" name="TextBox 11"/>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Tree>
    <p:extLst>
      <p:ext uri="{BB962C8B-B14F-4D97-AF65-F5344CB8AC3E}">
        <p14:creationId xmlns:p14="http://schemas.microsoft.com/office/powerpoint/2010/main" val="10389835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752600" y="6348390"/>
            <a:ext cx="2438400" cy="365125"/>
          </a:xfrm>
        </p:spPr>
        <p:txBody>
          <a:bodyPr/>
          <a:lstStyle>
            <a:lvl1pPr>
              <a:defRPr/>
            </a:lvl1pPr>
          </a:lstStyle>
          <a:p>
            <a:pPr>
              <a:defRPr/>
            </a:pPr>
            <a:endParaRPr lang="en-US"/>
          </a:p>
        </p:txBody>
      </p:sp>
      <p:sp>
        <p:nvSpPr>
          <p:cNvPr id="4" name="Date Placeholder 3"/>
          <p:cNvSpPr>
            <a:spLocks noGrp="1"/>
          </p:cNvSpPr>
          <p:nvPr>
            <p:ph type="dt" sz="half" idx="10"/>
          </p:nvPr>
        </p:nvSpPr>
        <p:spPr>
          <a:xfrm>
            <a:off x="0" y="76200"/>
            <a:ext cx="2743200" cy="365125"/>
          </a:xfrm>
        </p:spPr>
        <p:txBody>
          <a:bodyPr/>
          <a:lstStyle>
            <a:lvl1pPr>
              <a:defRPr>
                <a:solidFill>
                  <a:schemeClr val="bg1"/>
                </a:solidFill>
              </a:defRPr>
            </a:lvl1pPr>
          </a:lstStyle>
          <a:p>
            <a:pPr>
              <a:defRPr/>
            </a:pPr>
            <a:fld id="{E14FAE0F-D46C-41AD-AD69-5CBCA7D34327}" type="datetime1">
              <a:rPr lang="en-US" smtClean="0"/>
              <a:pPr>
                <a:defRPr/>
              </a:pPr>
              <a:t>10/2/2019</a:t>
            </a:fld>
            <a:endParaRPr lang="en-US"/>
          </a:p>
        </p:txBody>
      </p:sp>
      <p:sp>
        <p:nvSpPr>
          <p:cNvPr id="6" name="Slide Number Placeholder 5"/>
          <p:cNvSpPr>
            <a:spLocks noGrp="1"/>
          </p:cNvSpPr>
          <p:nvPr>
            <p:ph type="sldNum" sz="quarter" idx="12"/>
          </p:nvPr>
        </p:nvSpPr>
        <p:spPr>
          <a:xfrm>
            <a:off x="9220200" y="76200"/>
            <a:ext cx="2743200" cy="365125"/>
          </a:xfrm>
        </p:spPr>
        <p:txBody>
          <a:bodyPr/>
          <a:lstStyle>
            <a:lvl1pPr>
              <a:defRPr>
                <a:solidFill>
                  <a:schemeClr val="bg1"/>
                </a:solidFill>
              </a:defRPr>
            </a:lvl1pPr>
          </a:lstStyle>
          <a:p>
            <a:pPr>
              <a:defRPr/>
            </a:pPr>
            <a:fld id="{F0B8F9D6-7B8F-48A9-93B0-82D8F55EBCB9}" type="slidenum">
              <a:rPr lang="en-US" altLang="en-US" smtClean="0"/>
              <a:pPr>
                <a:defRPr/>
              </a:pPr>
              <a:t>‹#›</a:t>
            </a:fld>
            <a:endParaRPr lang="en-US" altLang="en-US"/>
          </a:p>
        </p:txBody>
      </p:sp>
      <p:grpSp>
        <p:nvGrpSpPr>
          <p:cNvPr id="8" name="Group 7"/>
          <p:cNvGrpSpPr/>
          <p:nvPr userDrawn="1"/>
        </p:nvGrpSpPr>
        <p:grpSpPr>
          <a:xfrm>
            <a:off x="114300" y="5837290"/>
            <a:ext cx="12077700" cy="893718"/>
            <a:chOff x="114300" y="5837290"/>
            <a:chExt cx="12077700" cy="893718"/>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0" name="TextBox 9"/>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Tree>
    <p:extLst>
      <p:ext uri="{BB962C8B-B14F-4D97-AF65-F5344CB8AC3E}">
        <p14:creationId xmlns:p14="http://schemas.microsoft.com/office/powerpoint/2010/main" val="3893574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1676400" y="6373239"/>
            <a:ext cx="2895600" cy="365125"/>
          </a:xfrm>
        </p:spPr>
        <p:txBody>
          <a:bodyPr/>
          <a:lstStyle>
            <a:lvl1pPr>
              <a:defRPr>
                <a:latin typeface="Myriad Pro" panose="020B0503030403020204" pitchFamily="34" charset="0"/>
              </a:defRPr>
            </a:lvl1pPr>
          </a:lstStyle>
          <a:p>
            <a:pPr>
              <a:defRPr/>
            </a:pPr>
            <a:endParaRPr lang="en-US" dirty="0"/>
          </a:p>
        </p:txBody>
      </p:sp>
      <p:sp>
        <p:nvSpPr>
          <p:cNvPr id="4" name="Date Placeholder 3"/>
          <p:cNvSpPr>
            <a:spLocks noGrp="1"/>
          </p:cNvSpPr>
          <p:nvPr>
            <p:ph type="dt" sz="half" idx="10"/>
          </p:nvPr>
        </p:nvSpPr>
        <p:spPr>
          <a:xfrm>
            <a:off x="0" y="76200"/>
            <a:ext cx="2743200" cy="319995"/>
          </a:xfrm>
        </p:spPr>
        <p:txBody>
          <a:bodyPr/>
          <a:lstStyle>
            <a:lvl1pPr>
              <a:defRPr>
                <a:solidFill>
                  <a:schemeClr val="bg1"/>
                </a:solidFill>
                <a:latin typeface="Myriad Pro" panose="020B0503030403020204" pitchFamily="34" charset="0"/>
              </a:defRPr>
            </a:lvl1pPr>
          </a:lstStyle>
          <a:p>
            <a:pPr>
              <a:defRPr/>
            </a:pPr>
            <a:fld id="{B9549CEE-5292-423E-877F-B6F86FEB45D5}" type="datetime1">
              <a:rPr lang="en-US" smtClean="0"/>
              <a:pPr>
                <a:defRPr/>
              </a:pPr>
              <a:t>10/2/2019</a:t>
            </a:fld>
            <a:endParaRPr lang="en-US"/>
          </a:p>
        </p:txBody>
      </p:sp>
      <p:grpSp>
        <p:nvGrpSpPr>
          <p:cNvPr id="14" name="Group 13"/>
          <p:cNvGrpSpPr/>
          <p:nvPr userDrawn="1"/>
        </p:nvGrpSpPr>
        <p:grpSpPr>
          <a:xfrm>
            <a:off x="114300" y="5837290"/>
            <a:ext cx="12077700" cy="893718"/>
            <a:chOff x="114300" y="5837290"/>
            <a:chExt cx="12077700" cy="893718"/>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3" name="TextBox 12"/>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5"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314723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4" name="Date Placeholder 3"/>
          <p:cNvSpPr>
            <a:spLocks noGrp="1"/>
          </p:cNvSpPr>
          <p:nvPr>
            <p:ph type="dt" sz="half" idx="10"/>
          </p:nvPr>
        </p:nvSpPr>
        <p:spPr>
          <a:xfrm>
            <a:off x="0" y="84137"/>
            <a:ext cx="2743200" cy="365125"/>
          </a:xfrm>
        </p:spPr>
        <p:txBody>
          <a:bodyPr/>
          <a:lstStyle>
            <a:lvl1pPr>
              <a:defRPr>
                <a:solidFill>
                  <a:schemeClr val="bg1"/>
                </a:solidFill>
                <a:latin typeface="Myriad Pro" panose="020B0503030403020204" pitchFamily="34" charset="0"/>
              </a:defRPr>
            </a:lvl1pPr>
          </a:lstStyle>
          <a:p>
            <a:pPr>
              <a:defRPr/>
            </a:pPr>
            <a:fld id="{BADD39A0-9721-465E-B8B3-83E62FD6296F}" type="datetime1">
              <a:rPr lang="en-US" smtClean="0"/>
              <a:pPr>
                <a:defRPr/>
              </a:pPr>
              <a:t>10/2/2019</a:t>
            </a:fld>
            <a:endParaRPr lang="en-US" dirty="0"/>
          </a:p>
        </p:txBody>
      </p:sp>
      <p:sp>
        <p:nvSpPr>
          <p:cNvPr id="5" name="Footer Placeholder 4"/>
          <p:cNvSpPr>
            <a:spLocks noGrp="1"/>
          </p:cNvSpPr>
          <p:nvPr>
            <p:ph type="ftr" sz="quarter" idx="11"/>
          </p:nvPr>
        </p:nvSpPr>
        <p:spPr>
          <a:xfrm>
            <a:off x="1598195" y="6392234"/>
            <a:ext cx="2973805" cy="365125"/>
          </a:xfrm>
        </p:spPr>
        <p:txBody>
          <a:bodyPr/>
          <a:lstStyle/>
          <a:p>
            <a:pPr>
              <a:defRPr/>
            </a:pPr>
            <a:endParaRPr lang="en-US" dirty="0"/>
          </a:p>
        </p:txBody>
      </p:sp>
      <p:grpSp>
        <p:nvGrpSpPr>
          <p:cNvPr id="8" name="Group 7"/>
          <p:cNvGrpSpPr/>
          <p:nvPr userDrawn="1"/>
        </p:nvGrpSpPr>
        <p:grpSpPr>
          <a:xfrm>
            <a:off x="114300" y="5837290"/>
            <a:ext cx="12077700" cy="893718"/>
            <a:chOff x="114300" y="5837290"/>
            <a:chExt cx="12077700" cy="893718"/>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0" name="TextBox 9"/>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1"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2976030731"/>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4063" y="88103"/>
            <a:ext cx="2743200" cy="365125"/>
          </a:xfrm>
        </p:spPr>
        <p:txBody>
          <a:bodyPr/>
          <a:lstStyle>
            <a:lvl1pPr>
              <a:defRPr>
                <a:solidFill>
                  <a:schemeClr val="bg1"/>
                </a:solidFill>
              </a:defRPr>
            </a:lvl1pPr>
          </a:lstStyle>
          <a:p>
            <a:pPr>
              <a:defRPr/>
            </a:pPr>
            <a:fld id="{8129EA5E-CD2A-49E8-8B7A-C9476DDB5962}" type="datetime1">
              <a:rPr lang="en-US" smtClean="0"/>
              <a:pPr>
                <a:defRPr/>
              </a:pPr>
              <a:t>10/2/2019</a:t>
            </a:fld>
            <a:endParaRPr lang="en-US" dirty="0"/>
          </a:p>
        </p:txBody>
      </p:sp>
      <p:sp>
        <p:nvSpPr>
          <p:cNvPr id="6" name="Footer Placeholder 5"/>
          <p:cNvSpPr>
            <a:spLocks noGrp="1"/>
          </p:cNvSpPr>
          <p:nvPr>
            <p:ph type="ftr" sz="quarter" idx="11"/>
          </p:nvPr>
        </p:nvSpPr>
        <p:spPr>
          <a:xfrm>
            <a:off x="1676400" y="6365883"/>
            <a:ext cx="2933700" cy="365125"/>
          </a:xfrm>
        </p:spPr>
        <p:txBody>
          <a:bodyPr/>
          <a:lstStyle/>
          <a:p>
            <a:pPr>
              <a:defRPr/>
            </a:pPr>
            <a:endParaRPr lang="en-US"/>
          </a:p>
        </p:txBody>
      </p:sp>
      <p:grpSp>
        <p:nvGrpSpPr>
          <p:cNvPr id="11" name="Group 10"/>
          <p:cNvGrpSpPr/>
          <p:nvPr userDrawn="1"/>
        </p:nvGrpSpPr>
        <p:grpSpPr>
          <a:xfrm>
            <a:off x="114300" y="5837290"/>
            <a:ext cx="12077700" cy="893718"/>
            <a:chOff x="114300" y="5837290"/>
            <a:chExt cx="12077700" cy="893718"/>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3" name="TextBox 12"/>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5"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3878970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0" y="65042"/>
            <a:ext cx="2743200" cy="365125"/>
          </a:xfrm>
        </p:spPr>
        <p:txBody>
          <a:bodyPr/>
          <a:lstStyle>
            <a:lvl1pPr>
              <a:defRPr>
                <a:solidFill>
                  <a:schemeClr val="bg1"/>
                </a:solidFill>
              </a:defRPr>
            </a:lvl1pPr>
          </a:lstStyle>
          <a:p>
            <a:pPr>
              <a:defRPr/>
            </a:pPr>
            <a:fld id="{8307BC4C-2380-4FF7-95C1-F7AA572B07BF}" type="datetime1">
              <a:rPr lang="en-US" smtClean="0"/>
              <a:pPr>
                <a:defRPr/>
              </a:pPr>
              <a:t>10/2/2019</a:t>
            </a:fld>
            <a:endParaRPr lang="en-US" dirty="0"/>
          </a:p>
        </p:txBody>
      </p:sp>
      <p:sp>
        <p:nvSpPr>
          <p:cNvPr id="8" name="Footer Placeholder 7"/>
          <p:cNvSpPr>
            <a:spLocks noGrp="1"/>
          </p:cNvSpPr>
          <p:nvPr>
            <p:ph type="ftr" sz="quarter" idx="11"/>
          </p:nvPr>
        </p:nvSpPr>
        <p:spPr>
          <a:xfrm>
            <a:off x="2026275" y="6398911"/>
            <a:ext cx="2850525" cy="365125"/>
          </a:xfrm>
        </p:spPr>
        <p:txBody>
          <a:bodyPr/>
          <a:lstStyle/>
          <a:p>
            <a:pPr>
              <a:defRPr/>
            </a:pPr>
            <a:endParaRPr lang="en-US" dirty="0"/>
          </a:p>
        </p:txBody>
      </p:sp>
      <p:grpSp>
        <p:nvGrpSpPr>
          <p:cNvPr id="13" name="Group 12"/>
          <p:cNvGrpSpPr/>
          <p:nvPr userDrawn="1"/>
        </p:nvGrpSpPr>
        <p:grpSpPr>
          <a:xfrm>
            <a:off x="114300" y="5837290"/>
            <a:ext cx="12077700" cy="893718"/>
            <a:chOff x="114300" y="5837290"/>
            <a:chExt cx="12077700" cy="893718"/>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5" name="TextBox 14"/>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7" name="Slide Number Placeholder 5"/>
          <p:cNvSpPr>
            <a:spLocks noGrp="1"/>
          </p:cNvSpPr>
          <p:nvPr>
            <p:ph type="sldNum" sz="quarter" idx="12"/>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345539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92075"/>
            <a:ext cx="2743200" cy="365125"/>
          </a:xfrm>
        </p:spPr>
        <p:txBody>
          <a:bodyPr/>
          <a:lstStyle>
            <a:lvl1pPr>
              <a:defRPr>
                <a:solidFill>
                  <a:schemeClr val="bg1"/>
                </a:solidFill>
              </a:defRPr>
            </a:lvl1pPr>
          </a:lstStyle>
          <a:p>
            <a:pPr>
              <a:defRPr/>
            </a:pPr>
            <a:fld id="{BCAE69C6-610D-4801-ABDA-84ACC0377849}" type="datetime1">
              <a:rPr lang="en-US" smtClean="0"/>
              <a:pPr>
                <a:defRPr/>
              </a:pPr>
              <a:t>10/2/2019</a:t>
            </a:fld>
            <a:endParaRPr lang="en-US" dirty="0"/>
          </a:p>
        </p:txBody>
      </p:sp>
      <p:sp>
        <p:nvSpPr>
          <p:cNvPr id="4" name="Footer Placeholder 3"/>
          <p:cNvSpPr>
            <a:spLocks noGrp="1"/>
          </p:cNvSpPr>
          <p:nvPr>
            <p:ph type="ftr" sz="quarter" idx="11"/>
          </p:nvPr>
        </p:nvSpPr>
        <p:spPr>
          <a:xfrm>
            <a:off x="1600200" y="6332076"/>
            <a:ext cx="3048000" cy="365125"/>
          </a:xfrm>
        </p:spPr>
        <p:txBody>
          <a:bodyPr/>
          <a:lstStyle/>
          <a:p>
            <a:pPr>
              <a:defRPr/>
            </a:pPr>
            <a:endParaRPr lang="en-US" dirty="0"/>
          </a:p>
        </p:txBody>
      </p:sp>
      <p:grpSp>
        <p:nvGrpSpPr>
          <p:cNvPr id="11" name="Group 10"/>
          <p:cNvGrpSpPr/>
          <p:nvPr userDrawn="1"/>
        </p:nvGrpSpPr>
        <p:grpSpPr>
          <a:xfrm>
            <a:off x="114300" y="5837290"/>
            <a:ext cx="12077700" cy="893718"/>
            <a:chOff x="114300" y="5837290"/>
            <a:chExt cx="12077700" cy="893718"/>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3" name="TextBox 12"/>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4"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1493871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77461"/>
            <a:ext cx="2743200" cy="365125"/>
          </a:xfrm>
        </p:spPr>
        <p:txBody>
          <a:bodyPr/>
          <a:lstStyle>
            <a:lvl1pPr>
              <a:defRPr>
                <a:solidFill>
                  <a:schemeClr val="bg1"/>
                </a:solidFill>
              </a:defRPr>
            </a:lvl1pPr>
          </a:lstStyle>
          <a:p>
            <a:pPr>
              <a:defRPr/>
            </a:pPr>
            <a:fld id="{F421DB7C-2C68-41D7-A6F0-5FA76F3AE07A}" type="datetime1">
              <a:rPr lang="en-US" smtClean="0"/>
              <a:pPr>
                <a:defRPr/>
              </a:pPr>
              <a:t>10/2/2019</a:t>
            </a:fld>
            <a:endParaRPr lang="en-US" dirty="0"/>
          </a:p>
        </p:txBody>
      </p:sp>
      <p:sp>
        <p:nvSpPr>
          <p:cNvPr id="3" name="Footer Placeholder 2"/>
          <p:cNvSpPr>
            <a:spLocks noGrp="1"/>
          </p:cNvSpPr>
          <p:nvPr>
            <p:ph type="ftr" sz="quarter" idx="11"/>
          </p:nvPr>
        </p:nvSpPr>
        <p:spPr>
          <a:xfrm>
            <a:off x="1562100" y="6348390"/>
            <a:ext cx="3543300" cy="365125"/>
          </a:xfrm>
        </p:spPr>
        <p:txBody>
          <a:bodyPr/>
          <a:lstStyle/>
          <a:p>
            <a:pPr>
              <a:defRPr/>
            </a:pPr>
            <a:endParaRPr lang="en-US"/>
          </a:p>
        </p:txBody>
      </p:sp>
      <p:grpSp>
        <p:nvGrpSpPr>
          <p:cNvPr id="8" name="Group 7"/>
          <p:cNvGrpSpPr/>
          <p:nvPr userDrawn="1"/>
        </p:nvGrpSpPr>
        <p:grpSpPr>
          <a:xfrm>
            <a:off x="114300" y="5837290"/>
            <a:ext cx="12077700" cy="893718"/>
            <a:chOff x="114300" y="5837290"/>
            <a:chExt cx="12077700" cy="893718"/>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0" name="TextBox 9"/>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2"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2331114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6" name="Footer Placeholder 5"/>
          <p:cNvSpPr>
            <a:spLocks noGrp="1"/>
          </p:cNvSpPr>
          <p:nvPr>
            <p:ph type="ftr" sz="quarter" idx="11"/>
          </p:nvPr>
        </p:nvSpPr>
        <p:spPr>
          <a:xfrm>
            <a:off x="1600200" y="6357249"/>
            <a:ext cx="3048000" cy="365125"/>
          </a:xfrm>
        </p:spPr>
        <p:txBody>
          <a:bodyPr/>
          <a:lstStyle/>
          <a:p>
            <a:pPr>
              <a:defRPr/>
            </a:pPr>
            <a:endParaRPr lang="en-US" dirty="0"/>
          </a:p>
        </p:txBody>
      </p:sp>
      <p:sp>
        <p:nvSpPr>
          <p:cNvPr id="5" name="Date Placeholder 4"/>
          <p:cNvSpPr>
            <a:spLocks noGrp="1"/>
          </p:cNvSpPr>
          <p:nvPr>
            <p:ph type="dt" sz="half" idx="10"/>
          </p:nvPr>
        </p:nvSpPr>
        <p:spPr>
          <a:xfrm>
            <a:off x="0" y="92075"/>
            <a:ext cx="2743200" cy="365125"/>
          </a:xfrm>
        </p:spPr>
        <p:txBody>
          <a:bodyPr/>
          <a:lstStyle>
            <a:lvl1pPr>
              <a:defRPr>
                <a:solidFill>
                  <a:schemeClr val="bg1"/>
                </a:solidFill>
              </a:defRPr>
            </a:lvl1pPr>
          </a:lstStyle>
          <a:p>
            <a:pPr>
              <a:defRPr/>
            </a:pPr>
            <a:fld id="{74DFB3A5-0C5E-47FA-9CFE-216DADC3D429}" type="datetime1">
              <a:rPr lang="en-US" smtClean="0"/>
              <a:pPr>
                <a:defRPr/>
              </a:pPr>
              <a:t>10/2/2019</a:t>
            </a:fld>
            <a:endParaRPr lang="en-US"/>
          </a:p>
        </p:txBody>
      </p:sp>
      <p:grpSp>
        <p:nvGrpSpPr>
          <p:cNvPr id="12" name="Group 11"/>
          <p:cNvGrpSpPr/>
          <p:nvPr userDrawn="1"/>
        </p:nvGrpSpPr>
        <p:grpSpPr>
          <a:xfrm>
            <a:off x="114300" y="5837290"/>
            <a:ext cx="12077700" cy="893718"/>
            <a:chOff x="114300" y="5837290"/>
            <a:chExt cx="12077700" cy="893718"/>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4" name="TextBox 13"/>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5"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355947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6625" y="92075"/>
            <a:ext cx="2743200" cy="365125"/>
          </a:xfrm>
        </p:spPr>
        <p:txBody>
          <a:bodyPr/>
          <a:lstStyle>
            <a:lvl1pPr>
              <a:defRPr>
                <a:solidFill>
                  <a:schemeClr val="bg1"/>
                </a:solidFill>
              </a:defRPr>
            </a:lvl1pPr>
          </a:lstStyle>
          <a:p>
            <a:pPr>
              <a:defRPr/>
            </a:pPr>
            <a:fld id="{C9A29225-66A2-40AA-BEF7-96DFC0E5BBED}" type="datetime1">
              <a:rPr lang="en-US" smtClean="0"/>
              <a:pPr>
                <a:defRPr/>
              </a:pPr>
              <a:t>10/2/2019</a:t>
            </a:fld>
            <a:endParaRPr lang="en-US" dirty="0"/>
          </a:p>
        </p:txBody>
      </p:sp>
      <p:sp>
        <p:nvSpPr>
          <p:cNvPr id="6" name="Footer Placeholder 5"/>
          <p:cNvSpPr>
            <a:spLocks noGrp="1"/>
          </p:cNvSpPr>
          <p:nvPr>
            <p:ph type="ftr" sz="quarter" idx="11"/>
          </p:nvPr>
        </p:nvSpPr>
        <p:spPr>
          <a:xfrm>
            <a:off x="1888707" y="6320044"/>
            <a:ext cx="3327233" cy="365125"/>
          </a:xfrm>
        </p:spPr>
        <p:txBody>
          <a:bodyPr/>
          <a:lstStyle/>
          <a:p>
            <a:pPr>
              <a:defRPr/>
            </a:pPr>
            <a:endParaRPr lang="en-US"/>
          </a:p>
        </p:txBody>
      </p:sp>
      <p:grpSp>
        <p:nvGrpSpPr>
          <p:cNvPr id="12" name="Group 11"/>
          <p:cNvGrpSpPr/>
          <p:nvPr userDrawn="1"/>
        </p:nvGrpSpPr>
        <p:grpSpPr>
          <a:xfrm>
            <a:off x="114300" y="5837290"/>
            <a:ext cx="12077700" cy="893718"/>
            <a:chOff x="114300" y="5837290"/>
            <a:chExt cx="12077700" cy="893718"/>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300" y="5837290"/>
              <a:ext cx="1447800" cy="858733"/>
            </a:xfrm>
            <a:prstGeom prst="rect">
              <a:avLst/>
            </a:prstGeom>
          </p:spPr>
        </p:pic>
        <p:sp>
          <p:nvSpPr>
            <p:cNvPr id="14" name="TextBox 13"/>
            <p:cNvSpPr txBox="1"/>
            <p:nvPr userDrawn="1"/>
          </p:nvSpPr>
          <p:spPr>
            <a:xfrm>
              <a:off x="5486400" y="6330898"/>
              <a:ext cx="6705600" cy="400110"/>
            </a:xfrm>
            <a:prstGeom prst="rect">
              <a:avLst/>
            </a:prstGeom>
            <a:noFill/>
          </p:spPr>
          <p:txBody>
            <a:bodyPr wrap="square" rtlCol="0">
              <a:spAutoFit/>
            </a:bodyPr>
            <a:lstStyle/>
            <a:p>
              <a:r>
                <a:rPr lang="en-US" dirty="0" smtClean="0">
                  <a:solidFill>
                    <a:srgbClr val="00B259"/>
                  </a:solidFill>
                  <a:latin typeface="+mn-lt"/>
                </a:rPr>
                <a:t>A Healthy Pima County. Every</a:t>
              </a:r>
              <a:r>
                <a:rPr lang="en-US" sz="900" dirty="0" smtClean="0">
                  <a:solidFill>
                    <a:srgbClr val="00B259"/>
                  </a:solidFill>
                  <a:latin typeface="+mn-lt"/>
                </a:rPr>
                <a:t> </a:t>
              </a:r>
              <a:r>
                <a:rPr lang="en-US" b="0" dirty="0" smtClean="0">
                  <a:solidFill>
                    <a:srgbClr val="00B259"/>
                  </a:solidFill>
                  <a:latin typeface="+mn-lt"/>
                </a:rPr>
                <a:t>one</a:t>
              </a:r>
              <a:r>
                <a:rPr lang="en-US" dirty="0" smtClean="0">
                  <a:solidFill>
                    <a:srgbClr val="00B259"/>
                  </a:solidFill>
                  <a:latin typeface="+mn-lt"/>
                </a:rPr>
                <a:t>.</a:t>
              </a:r>
              <a:r>
                <a:rPr lang="en-US" baseline="0" dirty="0" smtClean="0">
                  <a:solidFill>
                    <a:srgbClr val="00B259"/>
                  </a:solidFill>
                  <a:latin typeface="+mn-lt"/>
                </a:rPr>
                <a:t> Every</a:t>
              </a:r>
              <a:r>
                <a:rPr lang="en-US" sz="900" baseline="0" dirty="0" smtClean="0">
                  <a:solidFill>
                    <a:srgbClr val="00B259"/>
                  </a:solidFill>
                  <a:latin typeface="+mn-lt"/>
                </a:rPr>
                <a:t> </a:t>
              </a:r>
              <a:r>
                <a:rPr lang="en-US" baseline="0" dirty="0" smtClean="0">
                  <a:solidFill>
                    <a:srgbClr val="00B259"/>
                  </a:solidFill>
                  <a:latin typeface="+mn-lt"/>
                </a:rPr>
                <a:t>where. Every</a:t>
              </a:r>
              <a:r>
                <a:rPr lang="en-US" sz="900" baseline="0" dirty="0" smtClean="0">
                  <a:solidFill>
                    <a:srgbClr val="00B259"/>
                  </a:solidFill>
                  <a:latin typeface="+mn-lt"/>
                </a:rPr>
                <a:t> </a:t>
              </a:r>
              <a:r>
                <a:rPr lang="en-US" baseline="0" dirty="0" smtClean="0">
                  <a:solidFill>
                    <a:srgbClr val="00B259"/>
                  </a:solidFill>
                  <a:latin typeface="+mn-lt"/>
                </a:rPr>
                <a:t>day.</a:t>
              </a:r>
              <a:endParaRPr lang="en-US" dirty="0">
                <a:solidFill>
                  <a:srgbClr val="00B259"/>
                </a:solidFill>
                <a:latin typeface="+mn-lt"/>
              </a:endParaRPr>
            </a:p>
          </p:txBody>
        </p:sp>
      </p:grpSp>
      <p:sp>
        <p:nvSpPr>
          <p:cNvPr id="15"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77720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6350" y="0"/>
            <a:ext cx="12192000" cy="533400"/>
          </a:xfrm>
          <a:prstGeom prst="rect">
            <a:avLst/>
          </a:prstGeom>
          <a:solidFill>
            <a:srgbClr val="00B25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350" y="92598"/>
            <a:ext cx="2743200" cy="365125"/>
          </a:xfrm>
          <a:prstGeom prst="rect">
            <a:avLst/>
          </a:prstGeom>
        </p:spPr>
        <p:txBody>
          <a:bodyPr vert="horz" lIns="91440" tIns="45720" rIns="91440" bIns="45720" rtlCol="0" anchor="ctr"/>
          <a:lstStyle>
            <a:lvl1pPr algn="l">
              <a:defRPr sz="1200">
                <a:solidFill>
                  <a:schemeClr val="bg1"/>
                </a:solidFill>
              </a:defRPr>
            </a:lvl1pPr>
          </a:lstStyle>
          <a:p>
            <a:pPr>
              <a:defRPr/>
            </a:pPr>
            <a:fld id="{BADD39A0-9721-465E-B8B3-83E62FD6296F}" type="datetime1">
              <a:rPr lang="en-US" smtClean="0"/>
              <a:pPr>
                <a:defRPr/>
              </a:pPr>
              <a:t>10/2/2019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9220200" y="115094"/>
            <a:ext cx="2743200" cy="365125"/>
          </a:xfrm>
          <a:prstGeom prst="rect">
            <a:avLst/>
          </a:prstGeom>
        </p:spPr>
        <p:txBody>
          <a:bodyPr vert="horz" lIns="91440" tIns="45720" rIns="91440" bIns="45720" rtlCol="0" anchor="ctr"/>
          <a:lstStyle>
            <a:lvl1pPr algn="r">
              <a:defRPr sz="1200">
                <a:solidFill>
                  <a:schemeClr val="bg1"/>
                </a:solidFill>
              </a:defRPr>
            </a:lvl1pPr>
          </a:lstStyle>
          <a:p>
            <a:pPr>
              <a:defRPr/>
            </a:pPr>
            <a:fld id="{0F60B919-C412-4854-B66C-E03B5636846C}" type="slidenum">
              <a:rPr lang="en-US" altLang="en-US" smtClean="0"/>
              <a:pPr>
                <a:defRPr/>
              </a:pPr>
              <a:t>‹#›</a:t>
            </a:fld>
            <a:endParaRPr lang="en-US" altLang="en-US" dirty="0"/>
          </a:p>
        </p:txBody>
      </p:sp>
    </p:spTree>
    <p:extLst>
      <p:ext uri="{BB962C8B-B14F-4D97-AF65-F5344CB8AC3E}">
        <p14:creationId xmlns:p14="http://schemas.microsoft.com/office/powerpoint/2010/main" val="550281555"/>
      </p:ext>
    </p:extLst>
  </p:cSld>
  <p:clrMap bg1="lt1" tx1="dk1" bg2="lt2" tx2="dk2" accent1="accent1" accent2="accent2" accent3="accent3" accent4="accent4" accent5="accent5" accent6="accent6" hlink="hlink" folHlink="folHlink"/>
  <p:sldLayoutIdLst>
    <p:sldLayoutId id="2147485157" r:id="rId1"/>
    <p:sldLayoutId id="2147485158" r:id="rId2"/>
    <p:sldLayoutId id="2147485159" r:id="rId3"/>
    <p:sldLayoutId id="2147485160" r:id="rId4"/>
    <p:sldLayoutId id="2147485161" r:id="rId5"/>
    <p:sldLayoutId id="2147485162" r:id="rId6"/>
    <p:sldLayoutId id="2147485163" r:id="rId7"/>
    <p:sldLayoutId id="2147485164" r:id="rId8"/>
    <p:sldLayoutId id="2147485165" r:id="rId9"/>
    <p:sldLayoutId id="2147485167" r:id="rId10"/>
    <p:sldLayoutId id="2147485131" r:id="rId11"/>
    <p:sldLayoutId id="2147485132" r:id="rId12"/>
    <p:sldLayoutId id="2147485134" r:id="rId13"/>
    <p:sldLayoutId id="2147485130" r:id="rId1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polleverywhere.com/my/poll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customXml" Target="../ink/ink3.xml"/><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2.emf"/><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customXml" Target="../ink/ink2.xml"/><Relationship Id="rId5" Type="http://schemas.openxmlformats.org/officeDocument/2006/relationships/image" Target="../media/image17.png"/><Relationship Id="rId10" Type="http://schemas.openxmlformats.org/officeDocument/2006/relationships/image" Target="../media/image21.emf"/><Relationship Id="rId4" Type="http://schemas.openxmlformats.org/officeDocument/2006/relationships/image" Target="../media/image16.png"/><Relationship Id="rId9" Type="http://schemas.openxmlformats.org/officeDocument/2006/relationships/customXml" Target="../ink/ink1.xml"/><Relationship Id="rId14" Type="http://schemas.openxmlformats.org/officeDocument/2006/relationships/image" Target="../media/image23.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mapazdashboard.arizona.edu/sites/default/files/images/lopez_koss_et_al_map_dashboard_violent_crime_white_paper_final.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mapazdashboard.arizona.edu/sites/default/files/images/lopez_koss_et_al_map_dashboard_violent_crime_white_paper_final.pdf" TargetMode="Externa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8.png"/><Relationship Id="rId7" Type="http://schemas.openxmlformats.org/officeDocument/2006/relationships/diagramLayout" Target="../diagrams/layout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Data" Target="../diagrams/data3.xml"/><Relationship Id="rId5" Type="http://schemas.openxmlformats.org/officeDocument/2006/relationships/hyperlink" Target="https://www.mdpi.com/2071-1050/9/6/1055/htm#B18-sustainability-09-01055" TargetMode="External"/><Relationship Id="rId10" Type="http://schemas.microsoft.com/office/2007/relationships/diagramDrawing" Target="../diagrams/drawing3.xml"/><Relationship Id="rId4" Type="http://schemas.openxmlformats.org/officeDocument/2006/relationships/image" Target="../media/image9.png"/><Relationship Id="rId9" Type="http://schemas.openxmlformats.org/officeDocument/2006/relationships/diagramColors" Target="../diagrams/colors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550CBD7F-D205-41E4-A610-4D57607DAD58}" type="datetime1">
              <a:rPr lang="en-US" smtClean="0"/>
              <a:pPr>
                <a:defRPr/>
              </a:pPr>
              <a:t>10/2/2019</a:t>
            </a:fld>
            <a:endParaRPr lang="en-US"/>
          </a:p>
        </p:txBody>
      </p:sp>
      <p:sp>
        <p:nvSpPr>
          <p:cNvPr id="5" name="Slide Number Placeholder 4"/>
          <p:cNvSpPr>
            <a:spLocks noGrp="1"/>
          </p:cNvSpPr>
          <p:nvPr>
            <p:ph type="sldNum" sz="quarter" idx="12"/>
          </p:nvPr>
        </p:nvSpPr>
        <p:spPr/>
        <p:txBody>
          <a:bodyPr/>
          <a:lstStyle/>
          <a:p>
            <a:pPr>
              <a:defRPr/>
            </a:pPr>
            <a:fld id="{BFAB2768-067D-4BFE-8BF4-0E8E94104AB8}" type="slidenum">
              <a:rPr lang="en-US" altLang="en-US" smtClean="0"/>
              <a:pPr>
                <a:defRPr/>
              </a:pPr>
              <a:t>1</a:t>
            </a:fld>
            <a:endParaRPr lang="en-US" altLang="en-US"/>
          </a:p>
        </p:txBody>
      </p:sp>
      <p:sp>
        <p:nvSpPr>
          <p:cNvPr id="6" name="Title 5"/>
          <p:cNvSpPr>
            <a:spLocks noGrp="1"/>
          </p:cNvSpPr>
          <p:nvPr>
            <p:ph type="ctrTitle"/>
          </p:nvPr>
        </p:nvSpPr>
        <p:spPr/>
        <p:txBody>
          <a:bodyPr/>
          <a:lstStyle/>
          <a:p>
            <a:r>
              <a:rPr lang="en-US" dirty="0" smtClean="0"/>
              <a:t>Utilizing YPAR to Mobilize Youth</a:t>
            </a:r>
            <a:endParaRPr lang="en-US" dirty="0"/>
          </a:p>
        </p:txBody>
      </p:sp>
      <p:sp>
        <p:nvSpPr>
          <p:cNvPr id="8" name="Subtitle 7"/>
          <p:cNvSpPr>
            <a:spLocks noGrp="1"/>
          </p:cNvSpPr>
          <p:nvPr>
            <p:ph type="subTitle" idx="1"/>
          </p:nvPr>
        </p:nvSpPr>
        <p:spPr/>
        <p:txBody>
          <a:bodyPr/>
          <a:lstStyle/>
          <a:p>
            <a:r>
              <a:rPr lang="en-US" dirty="0" smtClean="0"/>
              <a:t>Youth Violence Prevention Coalition</a:t>
            </a:r>
            <a:endParaRPr lang="en-US" dirty="0"/>
          </a:p>
        </p:txBody>
      </p:sp>
    </p:spTree>
    <p:extLst>
      <p:ext uri="{BB962C8B-B14F-4D97-AF65-F5344CB8AC3E}">
        <p14:creationId xmlns:p14="http://schemas.microsoft.com/office/powerpoint/2010/main" val="3359061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38200" y="2895599"/>
            <a:ext cx="10515600" cy="3281363"/>
          </a:xfrm>
        </p:spPr>
        <p:txBody>
          <a:bodyPr/>
          <a:lstStyle/>
          <a:p>
            <a:pPr marL="0" indent="0">
              <a:buNone/>
            </a:pPr>
            <a:r>
              <a:rPr lang="en-US" dirty="0" smtClean="0">
                <a:hlinkClick r:id="rId2"/>
              </a:rPr>
              <a:t>take the quiz!</a:t>
            </a:r>
            <a:endParaRPr lang="en-US" dirty="0" smtClean="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10</a:t>
            </a:fld>
            <a:endParaRPr lang="en-US" altLang="en-US" dirty="0"/>
          </a:p>
        </p:txBody>
      </p:sp>
      <p:pic>
        <p:nvPicPr>
          <p:cNvPr id="7" name="Picture 6"/>
          <p:cNvPicPr>
            <a:picLocks noChangeAspect="1"/>
          </p:cNvPicPr>
          <p:nvPr/>
        </p:nvPicPr>
        <p:blipFill>
          <a:blip r:embed="rId3"/>
          <a:stretch>
            <a:fillRect/>
          </a:stretch>
        </p:blipFill>
        <p:spPr>
          <a:xfrm>
            <a:off x="6019800" y="-533400"/>
            <a:ext cx="6248399" cy="8016484"/>
          </a:xfrm>
          <a:prstGeom prst="rect">
            <a:avLst/>
          </a:prstGeom>
        </p:spPr>
      </p:pic>
      <p:sp>
        <p:nvSpPr>
          <p:cNvPr id="6" name="Title 1">
            <a:extLst>
              <a:ext uri="{FF2B5EF4-FFF2-40B4-BE49-F238E27FC236}">
                <a16:creationId xmlns:a16="http://schemas.microsoft.com/office/drawing/2014/main" id="{5D2A3E42-FE5D-427E-896F-ABA9DDFAA899}"/>
              </a:ext>
            </a:extLst>
          </p:cNvPr>
          <p:cNvSpPr txBox="1">
            <a:spLocks/>
          </p:cNvSpPr>
          <p:nvPr/>
        </p:nvSpPr>
        <p:spPr>
          <a:xfrm>
            <a:off x="1371600" y="673699"/>
            <a:ext cx="5486400" cy="914400"/>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smtClean="0"/>
              <a:t>Hart’s Ladder</a:t>
            </a:r>
            <a:endParaRPr lang="en-US" dirty="0"/>
          </a:p>
        </p:txBody>
      </p:sp>
    </p:spTree>
    <p:extLst>
      <p:ext uri="{BB962C8B-B14F-4D97-AF65-F5344CB8AC3E}">
        <p14:creationId xmlns:p14="http://schemas.microsoft.com/office/powerpoint/2010/main" val="32470617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11</a:t>
            </a:fld>
            <a:endParaRPr lang="en-US" altLang="en-US" dirty="0"/>
          </a:p>
        </p:txBody>
      </p:sp>
      <p:pic>
        <p:nvPicPr>
          <p:cNvPr id="1026" name="Picture 2" descr="Image result for french and raven bases of pow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4700" y="1752600"/>
            <a:ext cx="5562600" cy="411762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5D2A3E42-FE5D-427E-896F-ABA9DDFAA899}"/>
              </a:ext>
            </a:extLst>
          </p:cNvPr>
          <p:cNvSpPr txBox="1">
            <a:spLocks noGrp="1"/>
          </p:cNvSpPr>
          <p:nvPr>
            <p:ph type="title"/>
          </p:nvPr>
        </p:nvSpPr>
        <p:spPr>
          <a:xfrm>
            <a:off x="1600200" y="649684"/>
            <a:ext cx="8763000" cy="1006475"/>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smtClean="0"/>
              <a:t>Connecting the Dots with Power</a:t>
            </a:r>
            <a:endParaRPr lang="en-US" dirty="0"/>
          </a:p>
        </p:txBody>
      </p:sp>
    </p:spTree>
    <p:extLst>
      <p:ext uri="{BB962C8B-B14F-4D97-AF65-F5344CB8AC3E}">
        <p14:creationId xmlns:p14="http://schemas.microsoft.com/office/powerpoint/2010/main" val="408897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209799"/>
            <a:ext cx="10515600" cy="3967163"/>
          </a:xfrm>
        </p:spPr>
        <p:txBody>
          <a:bodyPr/>
          <a:lstStyle/>
          <a:p>
            <a:r>
              <a:rPr lang="en-US" dirty="0" smtClean="0"/>
              <a:t>Professional development</a:t>
            </a:r>
          </a:p>
          <a:p>
            <a:r>
              <a:rPr lang="en-US" dirty="0" smtClean="0"/>
              <a:t>Non-profit backing </a:t>
            </a:r>
            <a:endParaRPr lang="en-US" dirty="0"/>
          </a:p>
          <a:p>
            <a:r>
              <a:rPr lang="en-US" dirty="0" smtClean="0"/>
              <a:t>Clear separation</a:t>
            </a:r>
          </a:p>
          <a:p>
            <a:pPr marL="0" indent="0">
              <a:buNone/>
            </a:pPr>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12</a:t>
            </a:fld>
            <a:endParaRPr lang="en-US" altLang="en-US" dirty="0"/>
          </a:p>
        </p:txBody>
      </p:sp>
      <p:sp>
        <p:nvSpPr>
          <p:cNvPr id="6" name="Title 1">
            <a:extLst>
              <a:ext uri="{FF2B5EF4-FFF2-40B4-BE49-F238E27FC236}">
                <a16:creationId xmlns:a16="http://schemas.microsoft.com/office/drawing/2014/main" id="{5D2A3E42-FE5D-427E-896F-ABA9DDFAA899}"/>
              </a:ext>
            </a:extLst>
          </p:cNvPr>
          <p:cNvSpPr txBox="1">
            <a:spLocks noGrp="1"/>
          </p:cNvSpPr>
          <p:nvPr>
            <p:ph type="title"/>
          </p:nvPr>
        </p:nvSpPr>
        <p:spPr>
          <a:xfrm>
            <a:off x="3581400" y="655637"/>
            <a:ext cx="5105400" cy="1325563"/>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smtClean="0"/>
              <a:t>Barrier Breakdown</a:t>
            </a:r>
            <a:endParaRPr lang="en-US" dirty="0"/>
          </a:p>
        </p:txBody>
      </p:sp>
      <p:pic>
        <p:nvPicPr>
          <p:cNvPr id="7" name="Picture 6"/>
          <p:cNvPicPr>
            <a:picLocks noChangeAspect="1"/>
          </p:cNvPicPr>
          <p:nvPr/>
        </p:nvPicPr>
        <p:blipFill>
          <a:blip r:embed="rId2"/>
          <a:stretch>
            <a:fillRect/>
          </a:stretch>
        </p:blipFill>
        <p:spPr>
          <a:xfrm>
            <a:off x="5381743" y="2362201"/>
            <a:ext cx="6124457" cy="3800474"/>
          </a:xfrm>
          <a:prstGeom prst="rect">
            <a:avLst/>
          </a:prstGeom>
        </p:spPr>
      </p:pic>
    </p:spTree>
    <p:extLst>
      <p:ext uri="{BB962C8B-B14F-4D97-AF65-F5344CB8AC3E}">
        <p14:creationId xmlns:p14="http://schemas.microsoft.com/office/powerpoint/2010/main" val="2835722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13</a:t>
            </a:fld>
            <a:endParaRPr lang="en-US" alt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1690688"/>
            <a:ext cx="5283200" cy="3962400"/>
          </a:xfrm>
          <a:prstGeom prst="rect">
            <a:avLst/>
          </a:prstGeom>
        </p:spPr>
      </p:pic>
      <p:sp>
        <p:nvSpPr>
          <p:cNvPr id="7" name="Content Placeholder 6"/>
          <p:cNvSpPr>
            <a:spLocks noGrp="1"/>
          </p:cNvSpPr>
          <p:nvPr>
            <p:ph idx="1"/>
          </p:nvPr>
        </p:nvSpPr>
        <p:spPr>
          <a:xfrm>
            <a:off x="609600" y="1524000"/>
            <a:ext cx="5638800" cy="4652963"/>
          </a:xfrm>
        </p:spPr>
        <p:txBody>
          <a:bodyPr/>
          <a:lstStyle/>
          <a:p>
            <a:r>
              <a:rPr lang="en-US" dirty="0" smtClean="0"/>
              <a:t>Finding youth</a:t>
            </a:r>
          </a:p>
          <a:p>
            <a:pPr lvl="1"/>
            <a:r>
              <a:rPr lang="en-US" dirty="0" smtClean="0"/>
              <a:t>Show up </a:t>
            </a:r>
          </a:p>
          <a:p>
            <a:r>
              <a:rPr lang="en-US" dirty="0" smtClean="0"/>
              <a:t>Building trust</a:t>
            </a:r>
          </a:p>
          <a:p>
            <a:pPr lvl="1"/>
            <a:r>
              <a:rPr lang="en-US" dirty="0" smtClean="0"/>
              <a:t>Show up</a:t>
            </a:r>
          </a:p>
          <a:p>
            <a:r>
              <a:rPr lang="en-US" dirty="0" smtClean="0"/>
              <a:t>Ask questions and answer honestly</a:t>
            </a:r>
          </a:p>
          <a:p>
            <a:r>
              <a:rPr lang="en-US" dirty="0" smtClean="0"/>
              <a:t>Be a resource, not a savior</a:t>
            </a:r>
          </a:p>
          <a:p>
            <a:r>
              <a:rPr lang="en-US" dirty="0" smtClean="0"/>
              <a:t>Show up; possibly with pizza (update, pizza is overdone)</a:t>
            </a:r>
          </a:p>
          <a:p>
            <a:endParaRPr lang="en-US" dirty="0" smtClean="0"/>
          </a:p>
          <a:p>
            <a:endParaRPr lang="en-US" dirty="0" smtClean="0"/>
          </a:p>
          <a:p>
            <a:endParaRPr lang="en-US" dirty="0"/>
          </a:p>
        </p:txBody>
      </p:sp>
      <p:sp>
        <p:nvSpPr>
          <p:cNvPr id="9" name="Title 1">
            <a:extLst>
              <a:ext uri="{FF2B5EF4-FFF2-40B4-BE49-F238E27FC236}">
                <a16:creationId xmlns:a16="http://schemas.microsoft.com/office/drawing/2014/main" id="{5D2A3E42-FE5D-427E-896F-ABA9DDFAA899}"/>
              </a:ext>
            </a:extLst>
          </p:cNvPr>
          <p:cNvSpPr txBox="1">
            <a:spLocks/>
          </p:cNvSpPr>
          <p:nvPr/>
        </p:nvSpPr>
        <p:spPr>
          <a:xfrm>
            <a:off x="2590800" y="609600"/>
            <a:ext cx="7048500" cy="914400"/>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a:t>Using Youth Participatory Action Research</a:t>
            </a:r>
          </a:p>
        </p:txBody>
      </p:sp>
    </p:spTree>
    <p:extLst>
      <p:ext uri="{BB962C8B-B14F-4D97-AF65-F5344CB8AC3E}">
        <p14:creationId xmlns:p14="http://schemas.microsoft.com/office/powerpoint/2010/main" val="1001790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1">
            <a:extLst>
              <a:ext uri="{FF2B5EF4-FFF2-40B4-BE49-F238E27FC236}">
                <a16:creationId xmlns:a16="http://schemas.microsoft.com/office/drawing/2014/main" id="{5D2A3E42-FE5D-427E-896F-ABA9DDFAA899}"/>
              </a:ext>
            </a:extLst>
          </p:cNvPr>
          <p:cNvSpPr txBox="1">
            <a:spLocks/>
          </p:cNvSpPr>
          <p:nvPr/>
        </p:nvSpPr>
        <p:spPr>
          <a:xfrm>
            <a:off x="2667000" y="643229"/>
            <a:ext cx="6172200" cy="845581"/>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a:t>Build REAL Relationships</a:t>
            </a:r>
            <a:endParaRPr lang="en-US" dirty="0"/>
          </a:p>
        </p:txBody>
      </p:sp>
      <p:pic>
        <p:nvPicPr>
          <p:cNvPr id="6" name="Content Placeholder 5"/>
          <p:cNvPicPr>
            <a:picLocks noGrp="1" noChangeAspect="1"/>
          </p:cNvPicPr>
          <p:nvPr>
            <p:ph idx="1"/>
          </p:nvPr>
        </p:nvPicPr>
        <p:blipFill>
          <a:blip r:embed="rId2"/>
          <a:stretch>
            <a:fillRect/>
          </a:stretch>
        </p:blipFill>
        <p:spPr>
          <a:xfrm>
            <a:off x="9538957" y="1922058"/>
            <a:ext cx="2119643" cy="4351338"/>
          </a:xfrm>
          <a:prstGeom prst="rect">
            <a:avLst/>
          </a:prstGeom>
        </p:spPr>
      </p:pic>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14</a:t>
            </a:fld>
            <a:endParaRPr lang="en-US" altLang="en-US" dirty="0"/>
          </a:p>
        </p:txBody>
      </p:sp>
      <p:pic>
        <p:nvPicPr>
          <p:cNvPr id="7" name="Picture 6"/>
          <p:cNvPicPr>
            <a:picLocks noChangeAspect="1"/>
          </p:cNvPicPr>
          <p:nvPr/>
        </p:nvPicPr>
        <p:blipFill>
          <a:blip r:embed="rId3"/>
          <a:stretch>
            <a:fillRect/>
          </a:stretch>
        </p:blipFill>
        <p:spPr>
          <a:xfrm>
            <a:off x="6861765" y="4177869"/>
            <a:ext cx="2271712" cy="456243"/>
          </a:xfrm>
          <a:prstGeom prst="rect">
            <a:avLst/>
          </a:prstGeom>
        </p:spPr>
      </p:pic>
      <p:pic>
        <p:nvPicPr>
          <p:cNvPr id="8" name="Picture 7"/>
          <p:cNvPicPr>
            <a:picLocks noChangeAspect="1"/>
          </p:cNvPicPr>
          <p:nvPr/>
        </p:nvPicPr>
        <p:blipFill>
          <a:blip r:embed="rId4"/>
          <a:stretch>
            <a:fillRect/>
          </a:stretch>
        </p:blipFill>
        <p:spPr>
          <a:xfrm>
            <a:off x="7014165" y="4613629"/>
            <a:ext cx="2663235" cy="503705"/>
          </a:xfrm>
          <a:prstGeom prst="rect">
            <a:avLst/>
          </a:prstGeom>
        </p:spPr>
      </p:pic>
      <p:pic>
        <p:nvPicPr>
          <p:cNvPr id="9" name="Picture 8"/>
          <p:cNvPicPr>
            <a:picLocks noChangeAspect="1"/>
          </p:cNvPicPr>
          <p:nvPr/>
        </p:nvPicPr>
        <p:blipFill>
          <a:blip r:embed="rId5"/>
          <a:stretch>
            <a:fillRect/>
          </a:stretch>
        </p:blipFill>
        <p:spPr>
          <a:xfrm>
            <a:off x="6416471" y="5314987"/>
            <a:ext cx="3162300" cy="476213"/>
          </a:xfrm>
          <a:prstGeom prst="rect">
            <a:avLst/>
          </a:prstGeom>
        </p:spPr>
      </p:pic>
      <p:pic>
        <p:nvPicPr>
          <p:cNvPr id="11" name="Picture 10"/>
          <p:cNvPicPr>
            <a:picLocks noChangeAspect="1"/>
          </p:cNvPicPr>
          <p:nvPr/>
        </p:nvPicPr>
        <p:blipFill>
          <a:blip r:embed="rId6"/>
          <a:stretch>
            <a:fillRect/>
          </a:stretch>
        </p:blipFill>
        <p:spPr>
          <a:xfrm>
            <a:off x="685800" y="1488810"/>
            <a:ext cx="1473050" cy="4040027"/>
          </a:xfrm>
          <a:prstGeom prst="rect">
            <a:avLst/>
          </a:prstGeom>
        </p:spPr>
      </p:pic>
      <p:pic>
        <p:nvPicPr>
          <p:cNvPr id="12" name="Picture 11"/>
          <p:cNvPicPr>
            <a:picLocks noChangeAspect="1"/>
          </p:cNvPicPr>
          <p:nvPr/>
        </p:nvPicPr>
        <p:blipFill>
          <a:blip r:embed="rId7"/>
          <a:stretch>
            <a:fillRect/>
          </a:stretch>
        </p:blipFill>
        <p:spPr>
          <a:xfrm>
            <a:off x="2436239" y="1799291"/>
            <a:ext cx="3257550" cy="1810471"/>
          </a:xfrm>
          <a:prstGeom prst="rect">
            <a:avLst/>
          </a:prstGeom>
        </p:spPr>
      </p:pic>
      <p:cxnSp>
        <p:nvCxnSpPr>
          <p:cNvPr id="14" name="Straight Connector 13"/>
          <p:cNvCxnSpPr/>
          <p:nvPr/>
        </p:nvCxnSpPr>
        <p:spPr>
          <a:xfrm flipV="1">
            <a:off x="1828800" y="2362200"/>
            <a:ext cx="607439" cy="76200"/>
          </a:xfrm>
          <a:prstGeom prst="line">
            <a:avLst/>
          </a:prstGeom>
          <a:ln/>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flipV="1">
            <a:off x="9220200" y="3609762"/>
            <a:ext cx="762000" cy="494757"/>
          </a:xfrm>
          <a:prstGeom prst="line">
            <a:avLst/>
          </a:prstGeom>
          <a:ln/>
        </p:spPr>
        <p:style>
          <a:lnRef idx="3">
            <a:schemeClr val="dk1"/>
          </a:lnRef>
          <a:fillRef idx="0">
            <a:schemeClr val="dk1"/>
          </a:fillRef>
          <a:effectRef idx="2">
            <a:schemeClr val="dk1"/>
          </a:effectRef>
          <a:fontRef idx="minor">
            <a:schemeClr val="tx1"/>
          </a:fontRef>
        </p:style>
      </p:cxnSp>
      <p:pic>
        <p:nvPicPr>
          <p:cNvPr id="18" name="Picture 17"/>
          <p:cNvPicPr>
            <a:picLocks noChangeAspect="1"/>
          </p:cNvPicPr>
          <p:nvPr/>
        </p:nvPicPr>
        <p:blipFill rotWithShape="1">
          <a:blip r:embed="rId8"/>
          <a:srcRect t="26783" b="22985"/>
          <a:stretch/>
        </p:blipFill>
        <p:spPr>
          <a:xfrm>
            <a:off x="9982200" y="6242118"/>
            <a:ext cx="1414462" cy="457201"/>
          </a:xfrm>
          <a:prstGeom prst="rect">
            <a:avLst/>
          </a:prstGeom>
        </p:spPr>
      </p:pic>
      <p:pic>
        <p:nvPicPr>
          <p:cNvPr id="19" name="Picture 18"/>
          <p:cNvPicPr>
            <a:picLocks noChangeAspect="1"/>
          </p:cNvPicPr>
          <p:nvPr/>
        </p:nvPicPr>
        <p:blipFill rotWithShape="1">
          <a:blip r:embed="rId8"/>
          <a:srcRect t="26783" b="22985"/>
          <a:stretch/>
        </p:blipFill>
        <p:spPr>
          <a:xfrm flipH="1">
            <a:off x="761335" y="5784917"/>
            <a:ext cx="1321980" cy="457201"/>
          </a:xfrm>
          <a:prstGeom prst="rect">
            <a:avLst/>
          </a:prstGeom>
        </p:spPr>
      </p:pic>
      <mc:AlternateContent xmlns:mc="http://schemas.openxmlformats.org/markup-compatibility/2006">
        <mc:Choice xmlns:p14="http://schemas.microsoft.com/office/powerpoint/2010/main" Requires="p14">
          <p:contentPart p14:bwMode="auto" r:id="rId9">
            <p14:nvContentPartPr>
              <p14:cNvPr id="21" name="Ink 20"/>
              <p14:cNvContentPartPr/>
              <p14:nvPr/>
            </p14:nvContentPartPr>
            <p14:xfrm>
              <a:off x="10369800" y="5974940"/>
              <a:ext cx="637920" cy="380520"/>
            </p14:xfrm>
          </p:contentPart>
        </mc:Choice>
        <mc:Fallback>
          <p:pic>
            <p:nvPicPr>
              <p:cNvPr id="21" name="Ink 20"/>
              <p:cNvPicPr/>
              <p:nvPr/>
            </p:nvPicPr>
            <p:blipFill>
              <a:blip r:embed="rId10"/>
              <a:stretch>
                <a:fillRect/>
              </a:stretch>
            </p:blipFill>
            <p:spPr>
              <a:xfrm>
                <a:off x="10361160" y="5968100"/>
                <a:ext cx="655560" cy="397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6" name="Ink 25"/>
              <p14:cNvContentPartPr/>
              <p14:nvPr/>
            </p14:nvContentPartPr>
            <p14:xfrm>
              <a:off x="915120" y="2884700"/>
              <a:ext cx="816840" cy="3015000"/>
            </p14:xfrm>
          </p:contentPart>
        </mc:Choice>
        <mc:Fallback>
          <p:pic>
            <p:nvPicPr>
              <p:cNvPr id="26" name="Ink 25"/>
              <p:cNvPicPr/>
              <p:nvPr/>
            </p:nvPicPr>
            <p:blipFill>
              <a:blip r:embed="rId12"/>
              <a:stretch>
                <a:fillRect/>
              </a:stretch>
            </p:blipFill>
            <p:spPr>
              <a:xfrm>
                <a:off x="870840" y="2852300"/>
                <a:ext cx="871560" cy="3057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6" name="Ink 65"/>
              <p14:cNvContentPartPr/>
              <p14:nvPr/>
            </p14:nvContentPartPr>
            <p14:xfrm>
              <a:off x="1450800" y="3035900"/>
              <a:ext cx="0" cy="5760"/>
            </p14:xfrm>
          </p:contentPart>
        </mc:Choice>
        <mc:Fallback>
          <p:pic>
            <p:nvPicPr>
              <p:cNvPr id="66" name="Ink 65"/>
              <p:cNvPicPr/>
              <p:nvPr/>
            </p:nvPicPr>
            <p:blipFill>
              <a:blip r:embed="rId14"/>
              <a:stretch>
                <a:fillRect/>
              </a:stretch>
            </p:blipFill>
            <p:spPr>
              <a:xfrm>
                <a:off x="0" y="0"/>
                <a:ext cx="0" cy="5760"/>
              </a:xfrm>
              <a:prstGeom prst="rect">
                <a:avLst/>
              </a:prstGeom>
            </p:spPr>
          </p:pic>
        </mc:Fallback>
      </mc:AlternateContent>
    </p:spTree>
    <p:extLst>
      <p:ext uri="{BB962C8B-B14F-4D97-AF65-F5344CB8AC3E}">
        <p14:creationId xmlns:p14="http://schemas.microsoft.com/office/powerpoint/2010/main" val="32601035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Am </a:t>
            </a:r>
            <a:r>
              <a:rPr lang="en-US" dirty="0"/>
              <a:t>I equipped to make the session a confidential youth-friendly space? </a:t>
            </a:r>
            <a:endParaRPr lang="en-US" dirty="0" smtClean="0"/>
          </a:p>
          <a:p>
            <a:pPr marL="0" indent="0">
              <a:buNone/>
            </a:pPr>
            <a:r>
              <a:rPr lang="en-US" dirty="0" smtClean="0"/>
              <a:t>Should/can </a:t>
            </a:r>
            <a:r>
              <a:rPr lang="en-US" dirty="0"/>
              <a:t>I enlist some qualified help prior to the </a:t>
            </a:r>
            <a:r>
              <a:rPr lang="en-US" dirty="0" smtClean="0"/>
              <a:t>session?</a:t>
            </a:r>
          </a:p>
          <a:p>
            <a:pPr marL="0" indent="0">
              <a:buNone/>
            </a:pPr>
            <a:r>
              <a:rPr lang="en-US" dirty="0" smtClean="0"/>
              <a:t>Are </a:t>
            </a:r>
            <a:r>
              <a:rPr lang="en-US" dirty="0"/>
              <a:t>my co-facilitator/assistant and I on the same page going into the session? </a:t>
            </a:r>
            <a:endParaRPr lang="en-US" dirty="0" smtClean="0"/>
          </a:p>
          <a:p>
            <a:pPr marL="0" indent="0">
              <a:buNone/>
            </a:pPr>
            <a:r>
              <a:rPr lang="en-US" dirty="0" smtClean="0"/>
              <a:t>Am </a:t>
            </a:r>
            <a:r>
              <a:rPr lang="en-US" dirty="0"/>
              <a:t>I equipped to handle disclosure during a session? </a:t>
            </a:r>
          </a:p>
          <a:p>
            <a:pPr marL="0" indent="0">
              <a:buNone/>
            </a:pPr>
            <a:r>
              <a:rPr lang="en-US" dirty="0" smtClean="0"/>
              <a:t>Am </a:t>
            </a:r>
            <a:r>
              <a:rPr lang="en-US" dirty="0"/>
              <a:t>I comfortable and adequately prepared to facilitate a workshop on this topic? </a:t>
            </a:r>
          </a:p>
          <a:p>
            <a:pPr marL="0" indent="0">
              <a:buNone/>
            </a:pPr>
            <a:r>
              <a:rPr lang="en-US" dirty="0" smtClean="0"/>
              <a:t>Could </a:t>
            </a:r>
            <a:r>
              <a:rPr lang="en-US" dirty="0"/>
              <a:t>this be traumatic for me</a:t>
            </a:r>
            <a:r>
              <a:rPr lang="en-US" dirty="0" smtClean="0"/>
              <a:t>?</a:t>
            </a:r>
            <a:endParaRPr lang="en-US" dirty="0"/>
          </a:p>
          <a:p>
            <a:pPr marL="0" indent="0">
              <a:buNone/>
            </a:pPr>
            <a:r>
              <a:rPr lang="en-US" dirty="0" smtClean="0"/>
              <a:t>							togetherforgirls.com</a:t>
            </a:r>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15</a:t>
            </a:fld>
            <a:endParaRPr lang="en-US" altLang="en-US" dirty="0"/>
          </a:p>
        </p:txBody>
      </p:sp>
      <p:sp>
        <p:nvSpPr>
          <p:cNvPr id="6" name="Title 1">
            <a:extLst>
              <a:ext uri="{FF2B5EF4-FFF2-40B4-BE49-F238E27FC236}">
                <a16:creationId xmlns:a16="http://schemas.microsoft.com/office/drawing/2014/main" id="{5D2A3E42-FE5D-427E-896F-ABA9DDFAA899}"/>
              </a:ext>
            </a:extLst>
          </p:cNvPr>
          <p:cNvSpPr txBox="1">
            <a:spLocks noGrp="1"/>
          </p:cNvSpPr>
          <p:nvPr>
            <p:ph type="title"/>
          </p:nvPr>
        </p:nvSpPr>
        <p:spPr>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a:t>Using Youth Participatory Action Research</a:t>
            </a:r>
          </a:p>
        </p:txBody>
      </p:sp>
    </p:spTree>
    <p:extLst>
      <p:ext uri="{BB962C8B-B14F-4D97-AF65-F5344CB8AC3E}">
        <p14:creationId xmlns:p14="http://schemas.microsoft.com/office/powerpoint/2010/main" val="23553274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65125"/>
            <a:ext cx="6096000" cy="1325563"/>
          </a:xfrm>
        </p:spPr>
        <p:txBody>
          <a:bodyPr/>
          <a:lstStyle/>
          <a:p>
            <a:endParaRPr lang="en-US" dirty="0"/>
          </a:p>
        </p:txBody>
      </p:sp>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76800" y="1524000"/>
            <a:ext cx="7010400" cy="4656162"/>
          </a:xfrm>
          <a:prstGeom prst="rect">
            <a:avLst/>
          </a:prstGeom>
        </p:spPr>
      </p:pic>
      <p:sp>
        <p:nvSpPr>
          <p:cNvPr id="4" name="Content Placeholder 2"/>
          <p:cNvSpPr txBox="1">
            <a:spLocks/>
          </p:cNvSpPr>
          <p:nvPr/>
        </p:nvSpPr>
        <p:spPr>
          <a:xfrm>
            <a:off x="353465" y="1467650"/>
            <a:ext cx="4599535" cy="47125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mtClean="0"/>
              <a:t>Putting the “public” in public health:</a:t>
            </a:r>
          </a:p>
          <a:p>
            <a:pPr marL="457200" lvl="1" fontAlgn="base">
              <a:spcAft>
                <a:spcPct val="0"/>
              </a:spcAft>
              <a:buFont typeface="Arial" panose="020B0604020202020204" pitchFamily="34" charset="0"/>
              <a:buChar char="‒"/>
            </a:pPr>
            <a:r>
              <a:rPr lang="en-US" smtClean="0"/>
              <a:t>Storytelling―centering youth voices</a:t>
            </a:r>
          </a:p>
          <a:p>
            <a:pPr marL="457200" lvl="1" fontAlgn="base">
              <a:spcAft>
                <a:spcPct val="0"/>
              </a:spcAft>
              <a:buFont typeface="Arial" panose="020B0604020202020204" pitchFamily="34" charset="0"/>
              <a:buChar char="‒"/>
            </a:pPr>
            <a:r>
              <a:rPr lang="en-US" smtClean="0"/>
              <a:t>Budget, structure</a:t>
            </a:r>
          </a:p>
          <a:p>
            <a:pPr fontAlgn="auto">
              <a:spcAft>
                <a:spcPts val="0"/>
              </a:spcAft>
            </a:pPr>
            <a:r>
              <a:rPr lang="en-US" smtClean="0">
                <a:solidFill>
                  <a:prstClr val="black"/>
                </a:solidFill>
              </a:rPr>
              <a:t>Recruitment/engagement strategies:</a:t>
            </a:r>
          </a:p>
          <a:p>
            <a:pPr marL="457200" lvl="1" fontAlgn="base">
              <a:spcAft>
                <a:spcPct val="0"/>
              </a:spcAft>
              <a:buFont typeface="Arial" panose="020B0604020202020204" pitchFamily="34" charset="0"/>
              <a:buChar char="‒"/>
            </a:pPr>
            <a:r>
              <a:rPr lang="en-US" smtClean="0"/>
              <a:t>Compensate for time</a:t>
            </a:r>
          </a:p>
          <a:p>
            <a:pPr marL="457200" lvl="1" fontAlgn="base">
              <a:spcAft>
                <a:spcPct val="0"/>
              </a:spcAft>
              <a:buFont typeface="Arial" panose="020B0604020202020204" pitchFamily="34" charset="0"/>
              <a:buChar char="‒"/>
            </a:pPr>
            <a:r>
              <a:rPr lang="en-US" smtClean="0"/>
              <a:t>Facebook presence</a:t>
            </a:r>
          </a:p>
          <a:p>
            <a:pPr marL="457200" lvl="1" fontAlgn="base">
              <a:spcAft>
                <a:spcPct val="0"/>
              </a:spcAft>
              <a:buFont typeface="Arial" panose="020B0604020202020204" pitchFamily="34" charset="0"/>
              <a:buChar char="‒"/>
            </a:pPr>
            <a:r>
              <a:rPr lang="en-US" smtClean="0"/>
              <a:t>Art and music as outreach and solutions</a:t>
            </a:r>
          </a:p>
          <a:p>
            <a:pPr fontAlgn="auto">
              <a:spcAft>
                <a:spcPts val="0"/>
              </a:spcAft>
            </a:pPr>
            <a:endParaRPr lang="en-US" dirty="0"/>
          </a:p>
        </p:txBody>
      </p:sp>
      <p:sp>
        <p:nvSpPr>
          <p:cNvPr id="5" name="Title 1"/>
          <p:cNvSpPr txBox="1">
            <a:spLocks/>
          </p:cNvSpPr>
          <p:nvPr/>
        </p:nvSpPr>
        <p:spPr>
          <a:xfrm>
            <a:off x="3124200" y="480380"/>
            <a:ext cx="5486400" cy="1005840"/>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a:t>Youth Leaders on the Rise</a:t>
            </a:r>
          </a:p>
        </p:txBody>
      </p:sp>
    </p:spTree>
    <p:extLst>
      <p:ext uri="{BB962C8B-B14F-4D97-AF65-F5344CB8AC3E}">
        <p14:creationId xmlns:p14="http://schemas.microsoft.com/office/powerpoint/2010/main" val="999406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685800" y="533400"/>
            <a:ext cx="4114800" cy="7620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4930B2-33BD-45E1-9A74-12A4C95B4B74}"/>
              </a:ext>
            </a:extLst>
          </p:cNvPr>
          <p:cNvSpPr>
            <a:spLocks noGrp="1"/>
          </p:cNvSpPr>
          <p:nvPr>
            <p:ph type="title"/>
          </p:nvPr>
        </p:nvSpPr>
        <p:spPr>
          <a:xfrm>
            <a:off x="838200" y="365125"/>
            <a:ext cx="3886200" cy="1082675"/>
          </a:xfrm>
        </p:spPr>
        <p:txBody>
          <a:bodyPr/>
          <a:lstStyle/>
          <a:p>
            <a:r>
              <a:rPr lang="en-US" dirty="0" smtClean="0"/>
              <a:t>Education Policy</a:t>
            </a:r>
            <a:endParaRPr lang="en-US" dirty="0"/>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17</a:t>
            </a:fld>
            <a:endParaRPr lang="en-US" alt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58200" y="3886200"/>
            <a:ext cx="3048000" cy="2286000"/>
          </a:xfrm>
          <a:prstGeom prst="rect">
            <a:avLst/>
          </a:prstGeom>
        </p:spPr>
      </p:pic>
      <p:pic>
        <p:nvPicPr>
          <p:cNvPr id="3" name="Picture 2"/>
          <p:cNvPicPr>
            <a:picLocks noChangeAspect="1"/>
          </p:cNvPicPr>
          <p:nvPr/>
        </p:nvPicPr>
        <p:blipFill>
          <a:blip r:embed="rId4"/>
          <a:stretch>
            <a:fillRect/>
          </a:stretch>
        </p:blipFill>
        <p:spPr>
          <a:xfrm>
            <a:off x="8458200" y="1143000"/>
            <a:ext cx="3037306" cy="2279694"/>
          </a:xfrm>
          <a:prstGeom prst="rect">
            <a:avLst/>
          </a:prstGeom>
        </p:spPr>
      </p:pic>
      <p:sp>
        <p:nvSpPr>
          <p:cNvPr id="4" name="TextBox 3"/>
          <p:cNvSpPr txBox="1"/>
          <p:nvPr/>
        </p:nvSpPr>
        <p:spPr>
          <a:xfrm>
            <a:off x="838200" y="1828800"/>
            <a:ext cx="6139758" cy="2000548"/>
          </a:xfrm>
          <a:prstGeom prst="rect">
            <a:avLst/>
          </a:prstGeom>
          <a:noFill/>
        </p:spPr>
        <p:txBody>
          <a:bodyPr wrap="none" rtlCol="0">
            <a:spAutoFit/>
          </a:bodyPr>
          <a:lstStyle/>
          <a:p>
            <a:pPr marL="342900" indent="-342900">
              <a:buFont typeface="Arial" panose="020B0604020202020204" pitchFamily="34" charset="0"/>
              <a:buChar char="•"/>
            </a:pPr>
            <a:r>
              <a:rPr lang="en-US" sz="2800" dirty="0" smtClean="0"/>
              <a:t>Attendance</a:t>
            </a:r>
          </a:p>
          <a:p>
            <a:pPr marL="342900" indent="-342900">
              <a:buFont typeface="Arial" panose="020B0604020202020204" pitchFamily="34" charset="0"/>
              <a:buChar char="•"/>
            </a:pPr>
            <a:r>
              <a:rPr lang="en-US" sz="2800" dirty="0" smtClean="0"/>
              <a:t>IEP Experience – Student centered</a:t>
            </a:r>
          </a:p>
          <a:p>
            <a:pPr marL="342900" indent="-342900">
              <a:buFont typeface="Arial" panose="020B0604020202020204" pitchFamily="34" charset="0"/>
              <a:buChar char="•"/>
            </a:pPr>
            <a:r>
              <a:rPr lang="en-US" sz="2800" dirty="0" smtClean="0"/>
              <a:t>Trauma Informed Schools</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endParaRPr lang="en-US" dirty="0"/>
          </a:p>
        </p:txBody>
      </p:sp>
      <p:pic>
        <p:nvPicPr>
          <p:cNvPr id="6" name="Picture 5"/>
          <p:cNvPicPr>
            <a:picLocks noChangeAspect="1"/>
          </p:cNvPicPr>
          <p:nvPr/>
        </p:nvPicPr>
        <p:blipFill>
          <a:blip r:embed="rId5"/>
          <a:stretch>
            <a:fillRect/>
          </a:stretch>
        </p:blipFill>
        <p:spPr>
          <a:xfrm>
            <a:off x="5638800" y="2829074"/>
            <a:ext cx="2553972" cy="3398748"/>
          </a:xfrm>
          <a:prstGeom prst="rect">
            <a:avLst/>
          </a:prstGeom>
        </p:spPr>
      </p:pic>
    </p:spTree>
    <p:extLst>
      <p:ext uri="{BB962C8B-B14F-4D97-AF65-F5344CB8AC3E}">
        <p14:creationId xmlns:p14="http://schemas.microsoft.com/office/powerpoint/2010/main" val="32747698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491D700-69AF-4D7D-83D4-007F3FA09A2A}"/>
              </a:ext>
            </a:extLst>
          </p:cNvPr>
          <p:cNvSpPr>
            <a:spLocks noGrp="1"/>
          </p:cNvSpPr>
          <p:nvPr>
            <p:ph type="title"/>
          </p:nvPr>
        </p:nvSpPr>
        <p:spPr/>
        <p:txBody>
          <a:bodyPr/>
          <a:lstStyle/>
          <a:p>
            <a:r>
              <a:rPr lang="en-US" dirty="0"/>
              <a:t>Youth Objectives</a:t>
            </a:r>
          </a:p>
        </p:txBody>
      </p:sp>
      <p:sp>
        <p:nvSpPr>
          <p:cNvPr id="8" name="Content Placeholder 7">
            <a:extLst>
              <a:ext uri="{FF2B5EF4-FFF2-40B4-BE49-F238E27FC236}">
                <a16:creationId xmlns:a16="http://schemas.microsoft.com/office/drawing/2014/main" id="{5A425B87-7391-425A-9392-F0C92AC4F1EE}"/>
              </a:ext>
            </a:extLst>
          </p:cNvPr>
          <p:cNvSpPr>
            <a:spLocks noGrp="1"/>
          </p:cNvSpPr>
          <p:nvPr>
            <p:ph idx="1"/>
          </p:nvPr>
        </p:nvSpPr>
        <p:spPr>
          <a:xfrm>
            <a:off x="838200" y="1825625"/>
            <a:ext cx="4572000" cy="4351338"/>
          </a:xfrm>
        </p:spPr>
        <p:txBody>
          <a:bodyPr>
            <a:normAutofit/>
          </a:bodyPr>
          <a:lstStyle/>
          <a:p>
            <a:pPr marL="342900" indent="-342900"/>
            <a:r>
              <a:rPr lang="en-US" sz="3200" dirty="0"/>
              <a:t>Connect with other youth doing this work</a:t>
            </a:r>
          </a:p>
          <a:p>
            <a:pPr marL="342900" indent="-342900"/>
            <a:r>
              <a:rPr lang="en-US" sz="3200" dirty="0"/>
              <a:t>Get trained in key areas</a:t>
            </a:r>
          </a:p>
          <a:p>
            <a:pPr marL="342900" indent="-342900"/>
            <a:r>
              <a:rPr lang="en-US" sz="3200" dirty="0"/>
              <a:t>Implement restorative justice practices</a:t>
            </a:r>
          </a:p>
          <a:p>
            <a:pPr marL="342900" indent="-342900"/>
            <a:r>
              <a:rPr lang="en-US" sz="3200" dirty="0"/>
              <a:t>Change our community!</a:t>
            </a:r>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18</a:t>
            </a:fld>
            <a:endParaRPr lang="en-US" alt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0" y="1143000"/>
            <a:ext cx="6248400" cy="4686300"/>
          </a:xfrm>
          <a:prstGeom prst="rect">
            <a:avLst/>
          </a:prstGeom>
        </p:spPr>
      </p:pic>
    </p:spTree>
    <p:extLst>
      <p:ext uri="{BB962C8B-B14F-4D97-AF65-F5344CB8AC3E}">
        <p14:creationId xmlns:p14="http://schemas.microsoft.com/office/powerpoint/2010/main" val="3451209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Achievements “For Youth, By Youth”</a:t>
            </a:r>
            <a:endParaRPr lang="en-US" dirty="0"/>
          </a:p>
        </p:txBody>
      </p:sp>
      <p:sp>
        <p:nvSpPr>
          <p:cNvPr id="3" name="Content Placeholder 2"/>
          <p:cNvSpPr>
            <a:spLocks noGrp="1"/>
          </p:cNvSpPr>
          <p:nvPr>
            <p:ph idx="1"/>
          </p:nvPr>
        </p:nvSpPr>
        <p:spPr>
          <a:xfrm>
            <a:off x="838200" y="1600200"/>
            <a:ext cx="10515600" cy="4351338"/>
          </a:xfrm>
        </p:spPr>
        <p:txBody>
          <a:bodyPr>
            <a:normAutofit lnSpcReduction="10000"/>
          </a:bodyPr>
          <a:lstStyle/>
          <a:p>
            <a:r>
              <a:rPr lang="en-US" dirty="0"/>
              <a:t>Six panels/forums leading discussions on intersections between policy, systems, and violence</a:t>
            </a:r>
          </a:p>
          <a:p>
            <a:r>
              <a:rPr lang="en-US" dirty="0"/>
              <a:t>Creation of channel to health department employment through “One-Stop,” career opportunity in public health</a:t>
            </a:r>
          </a:p>
          <a:p>
            <a:r>
              <a:rPr lang="en-US" dirty="0"/>
              <a:t>Grant funding for the next 3 </a:t>
            </a:r>
            <a:r>
              <a:rPr lang="en-US" dirty="0" smtClean="0"/>
              <a:t>years – CBCR research with sex workers</a:t>
            </a:r>
            <a:endParaRPr lang="en-US" dirty="0"/>
          </a:p>
          <a:p>
            <a:r>
              <a:rPr lang="en-US" dirty="0"/>
              <a:t>Planned presentations at the state level on violence prevention</a:t>
            </a:r>
          </a:p>
          <a:p>
            <a:r>
              <a:rPr lang="en-US" dirty="0"/>
              <a:t>Youth-implemented actions on opiates, restorative justice, homelessness</a:t>
            </a:r>
          </a:p>
          <a:p>
            <a:r>
              <a:rPr lang="en-US" dirty="0" smtClean="0"/>
              <a:t>Professional Development on </a:t>
            </a:r>
            <a:r>
              <a:rPr lang="en-US" dirty="0"/>
              <a:t>how to run rapid Health Impact </a:t>
            </a:r>
            <a:r>
              <a:rPr lang="en-US" dirty="0" smtClean="0"/>
              <a:t>Assessments, community feedback forums and surveys</a:t>
            </a:r>
            <a:endParaRPr lang="en-US" dirty="0"/>
          </a:p>
          <a:p>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19</a:t>
            </a:fld>
            <a:endParaRPr lang="en-US" altLang="en-US" dirty="0"/>
          </a:p>
        </p:txBody>
      </p:sp>
    </p:spTree>
    <p:extLst>
      <p:ext uri="{BB962C8B-B14F-4D97-AF65-F5344CB8AC3E}">
        <p14:creationId xmlns:p14="http://schemas.microsoft.com/office/powerpoint/2010/main" val="6786589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Objectives	</a:t>
            </a:r>
            <a:endParaRPr lang="en-US" dirty="0"/>
          </a:p>
        </p:txBody>
      </p:sp>
      <p:sp>
        <p:nvSpPr>
          <p:cNvPr id="4" name="Content Placeholder 3"/>
          <p:cNvSpPr>
            <a:spLocks noGrp="1"/>
          </p:cNvSpPr>
          <p:nvPr>
            <p:ph idx="1"/>
          </p:nvPr>
        </p:nvSpPr>
        <p:spPr/>
        <p:txBody>
          <a:bodyPr>
            <a:normAutofit lnSpcReduction="10000"/>
          </a:bodyPr>
          <a:lstStyle/>
          <a:p>
            <a:pPr marL="0" indent="0">
              <a:buNone/>
            </a:pPr>
            <a:r>
              <a:rPr lang="en-US" dirty="0" smtClean="0"/>
              <a:t>Participants will:</a:t>
            </a:r>
          </a:p>
          <a:p>
            <a:r>
              <a:rPr lang="en-US" dirty="0" smtClean="0"/>
              <a:t>Describe </a:t>
            </a:r>
            <a:r>
              <a:rPr lang="en-US" dirty="0"/>
              <a:t>in their own words what Youth Participatory Action Research </a:t>
            </a:r>
            <a:r>
              <a:rPr lang="en-US" dirty="0" smtClean="0"/>
              <a:t>is;</a:t>
            </a:r>
          </a:p>
          <a:p>
            <a:r>
              <a:rPr lang="en-US" dirty="0" smtClean="0"/>
              <a:t>Describe how YPAR can be used to address policy in a Local Educational Authority or other entity;</a:t>
            </a:r>
            <a:endParaRPr lang="en-US" dirty="0"/>
          </a:p>
          <a:p>
            <a:r>
              <a:rPr lang="en-US" dirty="0" smtClean="0"/>
              <a:t>Demonstrate </a:t>
            </a:r>
            <a:r>
              <a:rPr lang="en-US" dirty="0"/>
              <a:t>understanding of at least 3 different levels of Hart’s ladder of </a:t>
            </a:r>
            <a:r>
              <a:rPr lang="en-US" dirty="0" smtClean="0"/>
              <a:t>participation;</a:t>
            </a:r>
            <a:endParaRPr lang="en-US" dirty="0"/>
          </a:p>
          <a:p>
            <a:r>
              <a:rPr lang="en-US" dirty="0" smtClean="0"/>
              <a:t>Write two </a:t>
            </a:r>
            <a:r>
              <a:rPr lang="en-US" dirty="0"/>
              <a:t>action </a:t>
            </a:r>
            <a:r>
              <a:rPr lang="en-US" dirty="0" smtClean="0"/>
              <a:t>steps </a:t>
            </a:r>
            <a:r>
              <a:rPr lang="en-US" dirty="0"/>
              <a:t>for engaging youth in their community at levels </a:t>
            </a:r>
            <a:r>
              <a:rPr lang="en-US" dirty="0" smtClean="0"/>
              <a:t>4-8 </a:t>
            </a:r>
            <a:r>
              <a:rPr lang="en-US" dirty="0"/>
              <a:t>of Hart’s ladder, or share success if this work has been accomplished</a:t>
            </a:r>
            <a:endParaRPr lang="en-US" dirty="0" smtClean="0"/>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Pair and share</a:t>
            </a:r>
            <a:endParaRPr lang="en-US" dirty="0"/>
          </a:p>
          <a:p>
            <a:pPr marL="0" indent="0">
              <a:buNone/>
            </a:pPr>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20</a:t>
            </a:fld>
            <a:endParaRPr lang="en-US" altLang="en-US" dirty="0"/>
          </a:p>
        </p:txBody>
      </p:sp>
      <p:sp>
        <p:nvSpPr>
          <p:cNvPr id="7" name="Title 1">
            <a:extLst>
              <a:ext uri="{FF2B5EF4-FFF2-40B4-BE49-F238E27FC236}">
                <a16:creationId xmlns:a16="http://schemas.microsoft.com/office/drawing/2014/main" id="{5D2A3E42-FE5D-427E-896F-ABA9DDFAA899}"/>
              </a:ext>
            </a:extLst>
          </p:cNvPr>
          <p:cNvSpPr txBox="1">
            <a:spLocks/>
          </p:cNvSpPr>
          <p:nvPr/>
        </p:nvSpPr>
        <p:spPr>
          <a:xfrm>
            <a:off x="3200400" y="579437"/>
            <a:ext cx="5334000" cy="1020763"/>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smtClean="0"/>
              <a:t>Wrapping Up</a:t>
            </a:r>
            <a:endParaRPr lang="en-US" dirty="0"/>
          </a:p>
        </p:txBody>
      </p:sp>
      <p:pic>
        <p:nvPicPr>
          <p:cNvPr id="8" name="Picture 7" descr="btyooebtl.jpg [Spanish 3853 Wiki]"/>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8400" y="2209800"/>
            <a:ext cx="4680857" cy="3510643"/>
          </a:xfrm>
          <a:prstGeom prst="rect">
            <a:avLst/>
          </a:prstGeom>
        </p:spPr>
      </p:pic>
    </p:spTree>
    <p:extLst>
      <p:ext uri="{BB962C8B-B14F-4D97-AF65-F5344CB8AC3E}">
        <p14:creationId xmlns:p14="http://schemas.microsoft.com/office/powerpoint/2010/main" val="36949586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Questions?</a:t>
            </a:r>
          </a:p>
        </p:txBody>
      </p:sp>
      <p:sp>
        <p:nvSpPr>
          <p:cNvPr id="3" name="Content Placeholder 2"/>
          <p:cNvSpPr>
            <a:spLocks noGrp="1"/>
          </p:cNvSpPr>
          <p:nvPr>
            <p:ph idx="1"/>
          </p:nvPr>
        </p:nvSpPr>
        <p:spPr>
          <a:xfrm>
            <a:off x="838200" y="2209799"/>
            <a:ext cx="10515600" cy="3967163"/>
          </a:xfrm>
        </p:spPr>
        <p:txBody>
          <a:bodyPr/>
          <a:lstStyle/>
          <a:p>
            <a:pPr marL="0" indent="0" algn="ctr">
              <a:buNone/>
            </a:pPr>
            <a:r>
              <a:rPr lang="en-US" dirty="0"/>
              <a:t>Brian Eller</a:t>
            </a:r>
          </a:p>
          <a:p>
            <a:pPr marL="0" indent="0" algn="ctr">
              <a:buNone/>
            </a:pPr>
            <a:r>
              <a:rPr lang="en-US" dirty="0"/>
              <a:t>brian.eller@pima.gov</a:t>
            </a:r>
          </a:p>
          <a:p>
            <a:pPr marL="0" indent="0" algn="ctr">
              <a:buNone/>
            </a:pPr>
            <a:r>
              <a:rPr lang="en-US" dirty="0"/>
              <a:t>(520) 724-7952</a:t>
            </a:r>
          </a:p>
          <a:p>
            <a:pPr marL="0" indent="0" algn="ctr">
              <a:buNone/>
            </a:pPr>
            <a:r>
              <a:rPr lang="en-US" dirty="0"/>
              <a:t>www.healthypima.com/yvpc/</a:t>
            </a:r>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21</a:t>
            </a:fld>
            <a:endParaRPr lang="en-US" altLang="en-US" dirty="0"/>
          </a:p>
        </p:txBody>
      </p:sp>
    </p:spTree>
    <p:extLst>
      <p:ext uri="{BB962C8B-B14F-4D97-AF65-F5344CB8AC3E}">
        <p14:creationId xmlns:p14="http://schemas.microsoft.com/office/powerpoint/2010/main" val="3235924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Content Placeholder 2"/>
          <p:cNvSpPr>
            <a:spLocks noGrp="1"/>
          </p:cNvSpPr>
          <p:nvPr>
            <p:ph idx="1"/>
          </p:nvPr>
        </p:nvSpPr>
        <p:spPr>
          <a:xfrm>
            <a:off x="838200" y="1825625"/>
            <a:ext cx="10668000" cy="4351338"/>
          </a:xfrm>
        </p:spPr>
        <p:txBody>
          <a:bodyPr>
            <a:normAutofit/>
          </a:bodyPr>
          <a:lstStyle/>
          <a:p>
            <a:r>
              <a:rPr lang="en-US" sz="2400" dirty="0"/>
              <a:t>Lopez, </a:t>
            </a:r>
            <a:r>
              <a:rPr lang="en-US" sz="2400" dirty="0" err="1"/>
              <a:t>DrPH</a:t>
            </a:r>
            <a:r>
              <a:rPr lang="en-US" sz="2400" dirty="0"/>
              <a:t>, MPH Assistant Director, Relationship Violence Programs Department of Health Promotion Sciences University of Arizona College of Public Health , E. C., &amp; Koss, PhD Regents’ Professor Department of Health Promotion Sciences University of Arizona College of Public Health , M. P. (2018). An Analysis of Violent Crime and Density of Alcohol-Serving Establishments in Arizona . </a:t>
            </a:r>
            <a:r>
              <a:rPr lang="en-US" sz="2400" i="1" dirty="0"/>
              <a:t>Making Action Possible in Southern Arizona (MAP Dashboard) </a:t>
            </a:r>
            <a:r>
              <a:rPr lang="en-US" sz="2400" dirty="0"/>
              <a:t>, </a:t>
            </a:r>
            <a:r>
              <a:rPr lang="en-US" sz="2400" i="1" dirty="0"/>
              <a:t>7</a:t>
            </a:r>
            <a:r>
              <a:rPr lang="en-US" sz="2400" dirty="0"/>
              <a:t>, 23. Retrieved from </a:t>
            </a:r>
            <a:r>
              <a:rPr lang="en-US" sz="2400" dirty="0">
                <a:hlinkClick r:id="rId2"/>
              </a:rPr>
              <a:t>https://mapazdashboard.arizona.edu/sites/default/files/images/lopez_koss_et_al_map_dashboard_violent_crime_white_paper_final.p</a:t>
            </a:r>
            <a:endParaRPr lang="en-US" sz="2400" dirty="0"/>
          </a:p>
          <a:p>
            <a:r>
              <a:rPr lang="en-US" sz="2400" dirty="0"/>
              <a:t>Hart’s Ladder, Published in 1992</a:t>
            </a:r>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22</a:t>
            </a:fld>
            <a:endParaRPr lang="en-US" altLang="en-US" dirty="0"/>
          </a:p>
        </p:txBody>
      </p:sp>
    </p:spTree>
    <p:extLst>
      <p:ext uri="{BB962C8B-B14F-4D97-AF65-F5344CB8AC3E}">
        <p14:creationId xmlns:p14="http://schemas.microsoft.com/office/powerpoint/2010/main" val="1076032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Overture</a:t>
            </a:r>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3</a:t>
            </a:fld>
            <a:endParaRPr lang="en-US" altLang="en-US" dirty="0"/>
          </a:p>
        </p:txBody>
      </p:sp>
      <p:graphicFrame>
        <p:nvGraphicFramePr>
          <p:cNvPr id="6" name="Diagram 5"/>
          <p:cNvGraphicFramePr/>
          <p:nvPr>
            <p:extLst/>
          </p:nvPr>
        </p:nvGraphicFramePr>
        <p:xfrm>
          <a:off x="685800" y="1295399"/>
          <a:ext cx="11125200" cy="4648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rved Up Arrow 6"/>
          <p:cNvSpPr/>
          <p:nvPr/>
        </p:nvSpPr>
        <p:spPr>
          <a:xfrm flipH="1">
            <a:off x="3200400" y="4724400"/>
            <a:ext cx="5029200" cy="1143000"/>
          </a:xfrm>
          <a:prstGeom prst="curvedUpArrow">
            <a:avLst>
              <a:gd name="adj1" fmla="val 25000"/>
              <a:gd name="adj2" fmla="val 50000"/>
              <a:gd name="adj3" fmla="val 33276"/>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447828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768042"/>
            <a:ext cx="5486400" cy="1005840"/>
          </a:xfrm>
          <a:prstGeom prst="roundRect">
            <a:avLst/>
          </a:prstGeom>
        </p:spPr>
        <p:style>
          <a:lnRef idx="1">
            <a:schemeClr val="accent6"/>
          </a:lnRef>
          <a:fillRef idx="2">
            <a:schemeClr val="accent6"/>
          </a:fillRef>
          <a:effectRef idx="1">
            <a:schemeClr val="accent6"/>
          </a:effectRef>
          <a:fontRef idx="minor">
            <a:schemeClr val="dk1"/>
          </a:fontRef>
        </p:style>
        <p:txBody>
          <a:bodyPr/>
          <a:lstStyle/>
          <a:p>
            <a:pPr algn="ctr"/>
            <a:r>
              <a:rPr lang="en-US" dirty="0"/>
              <a:t>Coalition Building</a:t>
            </a:r>
          </a:p>
        </p:txBody>
      </p:sp>
      <p:sp>
        <p:nvSpPr>
          <p:cNvPr id="3" name="Content Placeholder 2"/>
          <p:cNvSpPr>
            <a:spLocks noGrp="1"/>
          </p:cNvSpPr>
          <p:nvPr>
            <p:ph idx="1"/>
          </p:nvPr>
        </p:nvSpPr>
        <p:spPr/>
        <p:txBody>
          <a:bodyPr>
            <a:normAutofit/>
          </a:bodyPr>
          <a:lstStyle/>
          <a:p>
            <a:r>
              <a:rPr lang="en-US" sz="3200" dirty="0"/>
              <a:t>Gathering partners</a:t>
            </a:r>
          </a:p>
          <a:p>
            <a:r>
              <a:rPr lang="en-US" sz="3200" dirty="0"/>
              <a:t>Defining “violence” and “youth”: Youth violence occurs when young people ages 10 to 24 intentionally use power or physical force to threaten or harm others</a:t>
            </a:r>
          </a:p>
          <a:p>
            <a:r>
              <a:rPr lang="en-US" sz="3200" dirty="0"/>
              <a:t>Building mission and vision: Decrease violence experienced by youth in Pima County</a:t>
            </a:r>
          </a:p>
          <a:p>
            <a:pPr marL="457200" lvl="1">
              <a:buFont typeface="Arial" panose="020B0604020202020204" pitchFamily="34" charset="0"/>
              <a:buChar char="‒"/>
            </a:pPr>
            <a:r>
              <a:rPr lang="en-US" sz="3200" dirty="0"/>
              <a:t>Disproportionally affected populations</a:t>
            </a:r>
          </a:p>
          <a:p>
            <a:pPr marL="457200" lvl="1">
              <a:buFont typeface="Arial" panose="020B0604020202020204" pitchFamily="34" charset="0"/>
              <a:buChar char="‒"/>
            </a:pPr>
            <a:r>
              <a:rPr lang="en-US" sz="3200" dirty="0"/>
              <a:t>Youth who </a:t>
            </a:r>
            <a:r>
              <a:rPr lang="en-US" sz="3200" dirty="0" smtClean="0"/>
              <a:t>identify </a:t>
            </a:r>
            <a:r>
              <a:rPr lang="en-US" sz="3200" dirty="0"/>
              <a:t>LGBTQ and youth of color</a:t>
            </a:r>
            <a:endParaRPr lang="en-US" sz="2800" dirty="0"/>
          </a:p>
        </p:txBody>
      </p:sp>
    </p:spTree>
    <p:extLst>
      <p:ext uri="{BB962C8B-B14F-4D97-AF65-F5344CB8AC3E}">
        <p14:creationId xmlns:p14="http://schemas.microsoft.com/office/powerpoint/2010/main" val="41593505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762000"/>
            <a:ext cx="5486400" cy="914400"/>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p>
            <a:pPr algn="ctr"/>
            <a:r>
              <a:rPr lang="en-US" dirty="0"/>
              <a:t>Strategic Planning</a:t>
            </a:r>
          </a:p>
        </p:txBody>
      </p:sp>
      <p:sp>
        <p:nvSpPr>
          <p:cNvPr id="3" name="Content Placeholder 2"/>
          <p:cNvSpPr>
            <a:spLocks noGrp="1"/>
          </p:cNvSpPr>
          <p:nvPr>
            <p:ph idx="1"/>
          </p:nvPr>
        </p:nvSpPr>
        <p:spPr/>
        <p:txBody>
          <a:bodyPr>
            <a:normAutofit/>
          </a:bodyPr>
          <a:lstStyle/>
          <a:p>
            <a:pPr lvl="0"/>
            <a:r>
              <a:rPr lang="en-US" dirty="0"/>
              <a:t>Defining the problem: </a:t>
            </a:r>
          </a:p>
          <a:p>
            <a:pPr marL="457200" lvl="1">
              <a:buFont typeface="Arial" panose="020B0604020202020204" pitchFamily="34" charset="0"/>
              <a:buChar char="‒"/>
            </a:pPr>
            <a:r>
              <a:rPr lang="en-US" dirty="0"/>
              <a:t>Hospital discharge data―who was experiencing violence</a:t>
            </a:r>
          </a:p>
          <a:p>
            <a:pPr marL="457200" lvl="1">
              <a:buFont typeface="Arial" panose="020B0604020202020204" pitchFamily="34" charset="0"/>
              <a:buChar char="‒"/>
            </a:pPr>
            <a:r>
              <a:rPr lang="en-US" dirty="0"/>
              <a:t>Police and juvenile justice data―who was perpetrating violence</a:t>
            </a:r>
          </a:p>
          <a:p>
            <a:pPr marL="457200" lvl="1">
              <a:buFont typeface="Arial" panose="020B0604020202020204" pitchFamily="34" charset="0"/>
              <a:buChar char="‒"/>
            </a:pPr>
            <a:r>
              <a:rPr lang="en-US" dirty="0"/>
              <a:t>Survey data―the risk and protective factors, behaviors shared </a:t>
            </a:r>
          </a:p>
          <a:p>
            <a:pPr marL="457200" lvl="1">
              <a:buFont typeface="Arial" panose="020B0604020202020204" pitchFamily="34" charset="0"/>
              <a:buChar char="‒"/>
            </a:pPr>
            <a:r>
              <a:rPr lang="en-US" dirty="0"/>
              <a:t>Resource mapping for assets and gaps―the ZIP codes and built environment, areas of programming not being served </a:t>
            </a:r>
          </a:p>
          <a:p>
            <a:pPr lvl="0"/>
            <a:r>
              <a:rPr lang="en-US" dirty="0"/>
              <a:t>Understanding the data―what we learned:</a:t>
            </a:r>
          </a:p>
          <a:p>
            <a:pPr marL="457200" lvl="1">
              <a:buFont typeface="Arial" panose="020B0604020202020204" pitchFamily="34" charset="0"/>
              <a:buChar char="‒"/>
            </a:pPr>
            <a:r>
              <a:rPr lang="en-US" dirty="0"/>
              <a:t>Key areas: zip codes 85716 and 85705 with high opportunity</a:t>
            </a:r>
          </a:p>
          <a:p>
            <a:pPr marL="457200" lvl="1">
              <a:buFont typeface="Arial" panose="020B0604020202020204" pitchFamily="34" charset="0"/>
              <a:buChar char="‒"/>
            </a:pPr>
            <a:r>
              <a:rPr lang="en-US" dirty="0"/>
              <a:t>Demographics of focused interventions: youth who are LGBTQ, youth of color</a:t>
            </a:r>
          </a:p>
          <a:p>
            <a:pPr marL="457200" lvl="1">
              <a:buFont typeface="Arial" panose="020B0604020202020204" pitchFamily="34" charset="0"/>
              <a:buChar char="‒"/>
            </a:pPr>
            <a:r>
              <a:rPr lang="en-US" dirty="0"/>
              <a:t>Gaps in services specific to environment: </a:t>
            </a:r>
            <a:r>
              <a:rPr lang="en-US" i="1" dirty="0"/>
              <a:t>transportation</a:t>
            </a:r>
            <a:r>
              <a:rPr lang="en-US" dirty="0"/>
              <a:t>, immediate housing</a:t>
            </a:r>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5</a:t>
            </a:fld>
            <a:endParaRPr lang="en-US" altLang="en-US" dirty="0"/>
          </a:p>
        </p:txBody>
      </p:sp>
    </p:spTree>
    <p:extLst>
      <p:ext uri="{BB962C8B-B14F-4D97-AF65-F5344CB8AC3E}">
        <p14:creationId xmlns:p14="http://schemas.microsoft.com/office/powerpoint/2010/main" val="3785568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Data party!</a:t>
            </a:r>
          </a:p>
          <a:p>
            <a:pPr lvl="1"/>
            <a:r>
              <a:rPr lang="en-US" dirty="0" smtClean="0"/>
              <a:t>Food included</a:t>
            </a:r>
          </a:p>
          <a:p>
            <a:pPr lvl="1"/>
            <a:r>
              <a:rPr lang="en-US" dirty="0" smtClean="0"/>
              <a:t>Quick brief</a:t>
            </a:r>
          </a:p>
          <a:p>
            <a:pPr lvl="1"/>
            <a:r>
              <a:rPr lang="en-US" dirty="0" smtClean="0"/>
              <a:t>Provide access to resources (digital and human)</a:t>
            </a:r>
          </a:p>
          <a:p>
            <a:r>
              <a:rPr lang="en-US" dirty="0" smtClean="0"/>
              <a:t>Risk and protective factor flash cards</a:t>
            </a:r>
          </a:p>
          <a:p>
            <a:r>
              <a:rPr lang="en-US" dirty="0" smtClean="0"/>
              <a:t>Qualitative survey development</a:t>
            </a:r>
          </a:p>
          <a:p>
            <a:endParaRPr lang="en-US" dirty="0"/>
          </a:p>
        </p:txBody>
      </p:sp>
      <p:sp>
        <p:nvSpPr>
          <p:cNvPr id="4" name="Date Placeholder 3"/>
          <p:cNvSpPr>
            <a:spLocks noGrp="1"/>
          </p:cNvSpPr>
          <p:nvPr>
            <p:ph type="dt" sz="half" idx="10"/>
          </p:nvPr>
        </p:nvSpPr>
        <p:spPr/>
        <p:txBody>
          <a:bodyPr/>
          <a:lstStyle/>
          <a:p>
            <a:pPr>
              <a:defRPr/>
            </a:pPr>
            <a:fld id="{B9549CEE-5292-423E-877F-B6F86FEB45D5}" type="datetime1">
              <a:rPr lang="en-US" smtClean="0"/>
              <a:pPr>
                <a:defRPr/>
              </a:pPr>
              <a:t>10/2/2019</a:t>
            </a:fld>
            <a:endParaRPr lang="en-US"/>
          </a:p>
        </p:txBody>
      </p:sp>
      <p:sp>
        <p:nvSpPr>
          <p:cNvPr id="5" name="Slide Number Placeholder 4"/>
          <p:cNvSpPr>
            <a:spLocks noGrp="1"/>
          </p:cNvSpPr>
          <p:nvPr>
            <p:ph type="sldNum" sz="quarter" idx="4"/>
          </p:nvPr>
        </p:nvSpPr>
        <p:spPr/>
        <p:txBody>
          <a:bodyPr/>
          <a:lstStyle/>
          <a:p>
            <a:pPr>
              <a:defRPr/>
            </a:pPr>
            <a:fld id="{0F60B919-C412-4854-B66C-E03B5636846C}" type="slidenum">
              <a:rPr lang="en-US" altLang="en-US" smtClean="0"/>
              <a:pPr>
                <a:defRPr/>
              </a:pPr>
              <a:t>6</a:t>
            </a:fld>
            <a:endParaRPr lang="en-US" altLang="en-US" dirty="0"/>
          </a:p>
        </p:txBody>
      </p:sp>
      <p:sp>
        <p:nvSpPr>
          <p:cNvPr id="7" name="Title 1">
            <a:extLst>
              <a:ext uri="{FF2B5EF4-FFF2-40B4-BE49-F238E27FC236}">
                <a16:creationId xmlns:a16="http://schemas.microsoft.com/office/drawing/2014/main" id="{5D2A3E42-FE5D-427E-896F-ABA9DDFAA899}"/>
              </a:ext>
            </a:extLst>
          </p:cNvPr>
          <p:cNvSpPr txBox="1">
            <a:spLocks noGrp="1"/>
          </p:cNvSpPr>
          <p:nvPr>
            <p:ph type="title"/>
          </p:nvPr>
        </p:nvSpPr>
        <p:spPr>
          <a:xfrm>
            <a:off x="3048000" y="579437"/>
            <a:ext cx="5334000" cy="1020763"/>
          </a:xfrm>
          <a:prstGeom prst="round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fontAlgn="auto">
              <a:spcAft>
                <a:spcPts val="0"/>
              </a:spcAft>
            </a:pPr>
            <a:r>
              <a:rPr lang="en-US" dirty="0" smtClean="0"/>
              <a:t>Using Data</a:t>
            </a:r>
            <a:endParaRPr lang="en-US" dirty="0"/>
          </a:p>
        </p:txBody>
      </p:sp>
      <p:pic>
        <p:nvPicPr>
          <p:cNvPr id="2" name="Picture 1"/>
          <p:cNvPicPr>
            <a:picLocks noChangeAspect="1"/>
          </p:cNvPicPr>
          <p:nvPr/>
        </p:nvPicPr>
        <p:blipFill>
          <a:blip r:embed="rId2"/>
          <a:stretch>
            <a:fillRect/>
          </a:stretch>
        </p:blipFill>
        <p:spPr>
          <a:xfrm>
            <a:off x="8534400" y="1876425"/>
            <a:ext cx="3295225" cy="4371975"/>
          </a:xfrm>
          <a:prstGeom prst="rect">
            <a:avLst/>
          </a:prstGeom>
        </p:spPr>
      </p:pic>
      <p:pic>
        <p:nvPicPr>
          <p:cNvPr id="6" name="Picture 5"/>
          <p:cNvPicPr>
            <a:picLocks noChangeAspect="1"/>
          </p:cNvPicPr>
          <p:nvPr/>
        </p:nvPicPr>
        <p:blipFill>
          <a:blip r:embed="rId3"/>
          <a:stretch>
            <a:fillRect/>
          </a:stretch>
        </p:blipFill>
        <p:spPr>
          <a:xfrm>
            <a:off x="4572000" y="4619878"/>
            <a:ext cx="3719512" cy="1628522"/>
          </a:xfrm>
          <a:prstGeom prst="rect">
            <a:avLst/>
          </a:prstGeom>
        </p:spPr>
      </p:pic>
    </p:spTree>
    <p:extLst>
      <p:ext uri="{BB962C8B-B14F-4D97-AF65-F5344CB8AC3E}">
        <p14:creationId xmlns:p14="http://schemas.microsoft.com/office/powerpoint/2010/main" val="2149806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Prioritizing Areas</a:t>
            </a:r>
          </a:p>
        </p:txBody>
      </p:sp>
      <p:sp>
        <p:nvSpPr>
          <p:cNvPr id="3" name="Content Placeholder 2"/>
          <p:cNvSpPr>
            <a:spLocks noGrp="1"/>
          </p:cNvSpPr>
          <p:nvPr>
            <p:ph idx="1"/>
          </p:nvPr>
        </p:nvSpPr>
        <p:spPr>
          <a:xfrm>
            <a:off x="838200" y="1825625"/>
            <a:ext cx="5638800" cy="4351338"/>
          </a:xfrm>
        </p:spPr>
        <p:txBody>
          <a:bodyPr>
            <a:normAutofit/>
          </a:bodyPr>
          <a:lstStyle/>
          <a:p>
            <a:r>
              <a:rPr lang="en-US" sz="3200" dirty="0"/>
              <a:t>Teen-dating violence, sexual violence among high school youth: </a:t>
            </a:r>
          </a:p>
          <a:p>
            <a:pPr marL="457200" lvl="1">
              <a:buFont typeface="Arial" panose="020B0604020202020204" pitchFamily="34" charset="0"/>
              <a:buChar char="‒"/>
            </a:pPr>
            <a:r>
              <a:rPr lang="en-US" dirty="0"/>
              <a:t>11.4% reported forced intercourse </a:t>
            </a:r>
          </a:p>
          <a:p>
            <a:pPr marL="457200" lvl="1">
              <a:buFont typeface="Arial" panose="020B0604020202020204" pitchFamily="34" charset="0"/>
              <a:buChar char="‒"/>
            </a:pPr>
            <a:r>
              <a:rPr lang="en-US" dirty="0"/>
              <a:t>10.9% reported being hit, slapped, or physically hurt in past 12 months</a:t>
            </a:r>
          </a:p>
          <a:p>
            <a:r>
              <a:rPr lang="en-US" sz="3200" dirty="0"/>
              <a:t>Bullying among eighth graders:</a:t>
            </a:r>
          </a:p>
          <a:p>
            <a:pPr marL="457200" lvl="1">
              <a:buFont typeface="Arial" panose="020B0604020202020204" pitchFamily="34" charset="0"/>
              <a:buChar char="‒"/>
            </a:pPr>
            <a:r>
              <a:rPr lang="en-US" dirty="0"/>
              <a:t>45.4% reported being bullied in past 12 months</a:t>
            </a:r>
          </a:p>
          <a:p>
            <a:pPr marL="457200" lvl="1">
              <a:buFont typeface="Arial" panose="020B0604020202020204" pitchFamily="34" charset="0"/>
              <a:buChar char="‒"/>
            </a:pPr>
            <a:r>
              <a:rPr lang="en-US" dirty="0"/>
              <a:t>28.5% reported bullying others</a:t>
            </a:r>
          </a:p>
        </p:txBody>
      </p:sp>
      <p:graphicFrame>
        <p:nvGraphicFramePr>
          <p:cNvPr id="4" name="Diagram 3"/>
          <p:cNvGraphicFramePr/>
          <p:nvPr>
            <p:extLst/>
          </p:nvPr>
        </p:nvGraphicFramePr>
        <p:xfrm>
          <a:off x="5486400" y="1027906"/>
          <a:ext cx="7340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06780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t="1751"/>
          <a:stretch/>
        </p:blipFill>
        <p:spPr>
          <a:xfrm>
            <a:off x="4724400" y="1981200"/>
            <a:ext cx="3355933" cy="4275138"/>
          </a:xfrm>
          <a:prstGeom prst="rect">
            <a:avLst/>
          </a:prstGeom>
          <a:ln w="19050">
            <a:solidFill>
              <a:schemeClr val="bg2">
                <a:lumMod val="50000"/>
              </a:schemeClr>
            </a:solidFill>
          </a:ln>
        </p:spPr>
      </p:pic>
      <p:sp>
        <p:nvSpPr>
          <p:cNvPr id="10" name="Right Arrow 9"/>
          <p:cNvSpPr/>
          <p:nvPr/>
        </p:nvSpPr>
        <p:spPr>
          <a:xfrm rot="10800000">
            <a:off x="6633874" y="4356751"/>
            <a:ext cx="1748125" cy="464679"/>
          </a:xfrm>
          <a:prstGeom prst="rightArrow">
            <a:avLst/>
          </a:prstGeom>
          <a:solidFill>
            <a:schemeClr val="accent1">
              <a:lumMod val="20000"/>
              <a:lumOff val="80000"/>
            </a:schemeClr>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 name="Title 1"/>
          <p:cNvSpPr>
            <a:spLocks noGrp="1"/>
          </p:cNvSpPr>
          <p:nvPr>
            <p:ph type="title"/>
          </p:nvPr>
        </p:nvSpPr>
        <p:spPr>
          <a:xfrm>
            <a:off x="3352800" y="741453"/>
            <a:ext cx="5486400" cy="9144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pPr algn="ctr"/>
            <a:r>
              <a:rPr lang="en-US" dirty="0"/>
              <a:t>Youth Engagement</a:t>
            </a:r>
          </a:p>
        </p:txBody>
      </p:sp>
      <p:sp>
        <p:nvSpPr>
          <p:cNvPr id="5" name="TextBox 4"/>
          <p:cNvSpPr txBox="1"/>
          <p:nvPr/>
        </p:nvSpPr>
        <p:spPr>
          <a:xfrm>
            <a:off x="8610600" y="5056009"/>
            <a:ext cx="3496808" cy="1200329"/>
          </a:xfrm>
          <a:prstGeom prst="rect">
            <a:avLst/>
          </a:prstGeom>
          <a:noFill/>
        </p:spPr>
        <p:txBody>
          <a:bodyPr wrap="square" rtlCol="0">
            <a:spAutoFit/>
          </a:bodyPr>
          <a:lstStyle/>
          <a:p>
            <a:r>
              <a:rPr lang="en-US" sz="1800" dirty="0"/>
              <a:t>Figure 2: Density of Liquor Licenses, Assaults, and Sexual Offenses in Tucson, AZ, 2016 </a:t>
            </a:r>
            <a:r>
              <a:rPr lang="en-US" sz="1800" dirty="0">
                <a:hlinkClick r:id="rId4"/>
              </a:rPr>
              <a:t>(Lopez Koss et al.)</a:t>
            </a:r>
            <a:endParaRPr lang="en-US" sz="1800" dirty="0"/>
          </a:p>
        </p:txBody>
      </p:sp>
      <p:pic>
        <p:nvPicPr>
          <p:cNvPr id="7" name="Picture 6"/>
          <p:cNvPicPr>
            <a:picLocks noChangeAspect="1"/>
          </p:cNvPicPr>
          <p:nvPr/>
        </p:nvPicPr>
        <p:blipFill>
          <a:blip r:embed="rId5"/>
          <a:stretch>
            <a:fillRect/>
          </a:stretch>
        </p:blipFill>
        <p:spPr>
          <a:xfrm>
            <a:off x="8773351" y="3607269"/>
            <a:ext cx="1828800" cy="12141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ight Arrow 8"/>
          <p:cNvSpPr/>
          <p:nvPr/>
        </p:nvSpPr>
        <p:spPr>
          <a:xfrm rot="9528774">
            <a:off x="5871051" y="3326050"/>
            <a:ext cx="2672076" cy="464679"/>
          </a:xfrm>
          <a:prstGeom prst="rightArrow">
            <a:avLst/>
          </a:prstGeom>
          <a:solidFill>
            <a:schemeClr val="accent1">
              <a:lumMod val="20000"/>
              <a:lumOff val="80000"/>
            </a:schemeClr>
          </a:solidFill>
          <a:ln w="2857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2" name="TextBox 11"/>
          <p:cNvSpPr txBox="1"/>
          <p:nvPr/>
        </p:nvSpPr>
        <p:spPr>
          <a:xfrm>
            <a:off x="609600" y="1941428"/>
            <a:ext cx="5410199" cy="3652282"/>
          </a:xfrm>
          <a:prstGeom prst="rect">
            <a:avLst/>
          </a:prstGeom>
          <a:noFill/>
        </p:spPr>
        <p:txBody>
          <a:bodyPr wrap="square" rtlCol="0">
            <a:spAutoFit/>
          </a:bodyPr>
          <a:lstStyle/>
          <a:p>
            <a:pPr marL="228600" lvl="0" indent="-228600">
              <a:lnSpc>
                <a:spcPct val="90000"/>
              </a:lnSpc>
              <a:spcBef>
                <a:spcPts val="1000"/>
              </a:spcBef>
              <a:buFont typeface="Arial" panose="020B0604020202020204" pitchFamily="34" charset="0"/>
              <a:buChar char="•"/>
            </a:pPr>
            <a:r>
              <a:rPr lang="en-US" sz="3200" dirty="0">
                <a:solidFill>
                  <a:prstClr val="black"/>
                </a:solidFill>
              </a:rPr>
              <a:t>Location Change</a:t>
            </a:r>
          </a:p>
          <a:p>
            <a:pPr marL="457200" lvl="1" indent="-228600" defTabSz="914400" eaLnBrk="1" hangingPunct="1">
              <a:lnSpc>
                <a:spcPct val="90000"/>
              </a:lnSpc>
              <a:spcBef>
                <a:spcPts val="500"/>
              </a:spcBef>
              <a:buFont typeface="Arial" panose="020B0604020202020204" pitchFamily="34" charset="0"/>
              <a:buChar char="‒"/>
            </a:pPr>
            <a:r>
              <a:rPr lang="en-US" sz="3200" dirty="0">
                <a:latin typeface="+mn-lt"/>
                <a:ea typeface="+mn-ea"/>
              </a:rPr>
              <a:t> Main bus stop</a:t>
            </a:r>
          </a:p>
          <a:p>
            <a:pPr marL="457200" lvl="1" indent="-228600" defTabSz="914400" eaLnBrk="1" hangingPunct="1">
              <a:lnSpc>
                <a:spcPct val="90000"/>
              </a:lnSpc>
              <a:spcBef>
                <a:spcPts val="500"/>
              </a:spcBef>
              <a:buFont typeface="Arial" panose="020B0604020202020204" pitchFamily="34" charset="0"/>
              <a:buChar char="‒"/>
            </a:pPr>
            <a:r>
              <a:rPr lang="en-US" sz="3200" dirty="0">
                <a:latin typeface="+mn-lt"/>
                <a:ea typeface="+mn-ea"/>
              </a:rPr>
              <a:t> Reengagement </a:t>
            </a:r>
            <a:br>
              <a:rPr lang="en-US" sz="3200" dirty="0">
                <a:latin typeface="+mn-lt"/>
                <a:ea typeface="+mn-ea"/>
              </a:rPr>
            </a:br>
            <a:r>
              <a:rPr lang="en-US" sz="3200" dirty="0">
                <a:latin typeface="+mn-lt"/>
                <a:ea typeface="+mn-ea"/>
              </a:rPr>
              <a:t>center</a:t>
            </a:r>
          </a:p>
          <a:p>
            <a:pPr marL="228600" lvl="0" indent="-228600">
              <a:lnSpc>
                <a:spcPct val="90000"/>
              </a:lnSpc>
              <a:spcBef>
                <a:spcPts val="1000"/>
              </a:spcBef>
              <a:buFont typeface="Arial" panose="020B0604020202020204" pitchFamily="34" charset="0"/>
              <a:buChar char="•"/>
            </a:pPr>
            <a:r>
              <a:rPr lang="en-US" sz="3200" dirty="0">
                <a:solidFill>
                  <a:prstClr val="black"/>
                </a:solidFill>
              </a:rPr>
              <a:t>Time Change</a:t>
            </a:r>
          </a:p>
          <a:p>
            <a:pPr marL="228600" lvl="0" indent="-228600">
              <a:lnSpc>
                <a:spcPct val="90000"/>
              </a:lnSpc>
              <a:spcBef>
                <a:spcPts val="1000"/>
              </a:spcBef>
              <a:buFont typeface="Arial" panose="020B0604020202020204" pitchFamily="34" charset="0"/>
              <a:buChar char="•"/>
            </a:pPr>
            <a:r>
              <a:rPr lang="en-US" sz="3200" dirty="0">
                <a:solidFill>
                  <a:prstClr val="black"/>
                </a:solidFill>
              </a:rPr>
              <a:t>“Truth Checks”</a:t>
            </a:r>
          </a:p>
          <a:p>
            <a:pPr marL="720725" lvl="1" indent="-228600">
              <a:lnSpc>
                <a:spcPct val="90000"/>
              </a:lnSpc>
              <a:spcBef>
                <a:spcPts val="1000"/>
              </a:spcBef>
              <a:buFont typeface="Arial" panose="020B0604020202020204" pitchFamily="34" charset="0"/>
              <a:buChar char="•"/>
            </a:pPr>
            <a:endParaRPr lang="en-US" sz="2800" dirty="0">
              <a:solidFill>
                <a:prstClr val="black"/>
              </a:solidFill>
            </a:endParaRPr>
          </a:p>
        </p:txBody>
      </p:sp>
      <p:pic>
        <p:nvPicPr>
          <p:cNvPr id="8" name="Picture 7"/>
          <p:cNvPicPr>
            <a:picLocks noChangeAspect="1"/>
          </p:cNvPicPr>
          <p:nvPr/>
        </p:nvPicPr>
        <p:blipFill>
          <a:blip r:embed="rId6"/>
          <a:stretch>
            <a:fillRect/>
          </a:stretch>
        </p:blipFill>
        <p:spPr>
          <a:xfrm>
            <a:off x="8762315" y="1941428"/>
            <a:ext cx="1828800" cy="13755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742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742150" y="2209800"/>
            <a:ext cx="2412206" cy="2412206"/>
          </a:xfrm>
          <a:prstGeom prst="rect">
            <a:avLst/>
          </a:prstGeom>
        </p:spPr>
      </p:pic>
      <p:pic>
        <p:nvPicPr>
          <p:cNvPr id="3" name="Picture 2"/>
          <p:cNvPicPr>
            <a:picLocks noChangeAspect="1"/>
          </p:cNvPicPr>
          <p:nvPr/>
        </p:nvPicPr>
        <p:blipFill>
          <a:blip r:embed="rId4"/>
          <a:stretch>
            <a:fillRect/>
          </a:stretch>
        </p:blipFill>
        <p:spPr>
          <a:xfrm>
            <a:off x="359356" y="685800"/>
            <a:ext cx="2800350" cy="5238750"/>
          </a:xfrm>
          <a:prstGeom prst="rect">
            <a:avLst/>
          </a:prstGeom>
        </p:spPr>
      </p:pic>
      <p:sp>
        <p:nvSpPr>
          <p:cNvPr id="7" name="TextBox 6"/>
          <p:cNvSpPr txBox="1"/>
          <p:nvPr/>
        </p:nvSpPr>
        <p:spPr>
          <a:xfrm>
            <a:off x="7239000" y="3457575"/>
            <a:ext cx="184731" cy="400110"/>
          </a:xfrm>
          <a:prstGeom prst="rect">
            <a:avLst/>
          </a:prstGeom>
          <a:noFill/>
        </p:spPr>
        <p:txBody>
          <a:bodyPr wrap="none" rtlCol="0">
            <a:spAutoFit/>
          </a:bodyPr>
          <a:lstStyle/>
          <a:p>
            <a:endParaRPr lang="en-US"/>
          </a:p>
        </p:txBody>
      </p:sp>
      <p:sp>
        <p:nvSpPr>
          <p:cNvPr id="8" name="TextBox 7"/>
          <p:cNvSpPr txBox="1"/>
          <p:nvPr/>
        </p:nvSpPr>
        <p:spPr>
          <a:xfrm>
            <a:off x="2819400" y="4754999"/>
            <a:ext cx="2614933" cy="1169551"/>
          </a:xfrm>
          <a:prstGeom prst="rect">
            <a:avLst/>
          </a:prstGeom>
          <a:noFill/>
        </p:spPr>
        <p:txBody>
          <a:bodyPr wrap="square" rtlCol="0">
            <a:spAutoFit/>
          </a:bodyPr>
          <a:lstStyle/>
          <a:p>
            <a:r>
              <a:rPr lang="en-US" sz="1400" dirty="0"/>
              <a:t>Figure 1: The Ladder of Participation according to Roger A. Hart (1992). Source: Adapted from work by Roger A. Hart (1992) [</a:t>
            </a:r>
            <a:r>
              <a:rPr lang="en-US" sz="1400" dirty="0">
                <a:hlinkClick r:id="rId5"/>
              </a:rPr>
              <a:t>18</a:t>
            </a:r>
            <a:r>
              <a:rPr lang="en-US" sz="1400" dirty="0"/>
              <a:t>] (p. 8).</a:t>
            </a:r>
          </a:p>
        </p:txBody>
      </p:sp>
      <p:graphicFrame>
        <p:nvGraphicFramePr>
          <p:cNvPr id="9" name="Diagram 8"/>
          <p:cNvGraphicFramePr/>
          <p:nvPr>
            <p:extLst/>
          </p:nvPr>
        </p:nvGraphicFramePr>
        <p:xfrm>
          <a:off x="5943600" y="1752600"/>
          <a:ext cx="6998368" cy="461998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Title 1">
            <a:extLst>
              <a:ext uri="{FF2B5EF4-FFF2-40B4-BE49-F238E27FC236}">
                <a16:creationId xmlns:a16="http://schemas.microsoft.com/office/drawing/2014/main" id="{5D2A3E42-FE5D-427E-896F-ABA9DDFAA899}"/>
              </a:ext>
            </a:extLst>
          </p:cNvPr>
          <p:cNvSpPr>
            <a:spLocks noGrp="1"/>
          </p:cNvSpPr>
          <p:nvPr>
            <p:ph type="title"/>
          </p:nvPr>
        </p:nvSpPr>
        <p:spPr>
          <a:xfrm>
            <a:off x="3352800" y="762000"/>
            <a:ext cx="5486400" cy="914400"/>
          </a:xfrm>
          <a:prstGeom prst="roundRect">
            <a:avLst/>
          </a:prstGeom>
        </p:spPr>
        <p:style>
          <a:lnRef idx="1">
            <a:schemeClr val="accent6"/>
          </a:lnRef>
          <a:fillRef idx="2">
            <a:schemeClr val="accent6"/>
          </a:fillRef>
          <a:effectRef idx="1">
            <a:schemeClr val="accent6"/>
          </a:effectRef>
          <a:fontRef idx="minor">
            <a:schemeClr val="dk1"/>
          </a:fontRef>
        </p:style>
        <p:txBody>
          <a:bodyPr/>
          <a:lstStyle/>
          <a:p>
            <a:pPr algn="ctr"/>
            <a:r>
              <a:rPr lang="en-US" dirty="0"/>
              <a:t>Youth Engagement</a:t>
            </a:r>
          </a:p>
        </p:txBody>
      </p:sp>
    </p:spTree>
    <p:extLst>
      <p:ext uri="{BB962C8B-B14F-4D97-AF65-F5344CB8AC3E}">
        <p14:creationId xmlns:p14="http://schemas.microsoft.com/office/powerpoint/2010/main" val="8139796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Clarity</Template>
  <TotalTime>26339</TotalTime>
  <Words>1182</Words>
  <Application>Microsoft Office PowerPoint</Application>
  <PresentationFormat>Widescreen</PresentationFormat>
  <Paragraphs>182</Paragraphs>
  <Slides>22</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Calibri</vt:lpstr>
      <vt:lpstr>Calibri Light</vt:lpstr>
      <vt:lpstr>Myriad Pro</vt:lpstr>
      <vt:lpstr>Office Theme</vt:lpstr>
      <vt:lpstr>Utilizing YPAR to Mobilize Youth</vt:lpstr>
      <vt:lpstr>Objectives </vt:lpstr>
      <vt:lpstr>Overture</vt:lpstr>
      <vt:lpstr>Coalition Building</vt:lpstr>
      <vt:lpstr>Strategic Planning</vt:lpstr>
      <vt:lpstr>Using Data</vt:lpstr>
      <vt:lpstr>Prioritizing Areas</vt:lpstr>
      <vt:lpstr>Youth Engagement</vt:lpstr>
      <vt:lpstr>Youth Engagement</vt:lpstr>
      <vt:lpstr>PowerPoint Presentation</vt:lpstr>
      <vt:lpstr>Connecting the Dots with Power</vt:lpstr>
      <vt:lpstr>Barrier Breakdown</vt:lpstr>
      <vt:lpstr>PowerPoint Presentation</vt:lpstr>
      <vt:lpstr>PowerPoint Presentation</vt:lpstr>
      <vt:lpstr>Using Youth Participatory Action Research</vt:lpstr>
      <vt:lpstr>PowerPoint Presentation</vt:lpstr>
      <vt:lpstr>Education Policy</vt:lpstr>
      <vt:lpstr>Youth Objectives</vt:lpstr>
      <vt:lpstr>Achievements “For Youth, By Youth”</vt:lpstr>
      <vt:lpstr>PowerPoint Presentation</vt:lpstr>
      <vt:lpstr>Questions?</vt:lpstr>
      <vt:lpstr>Resources</vt:lpstr>
    </vt:vector>
  </TitlesOfParts>
  <Company>Pima County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Julia Flannery</dc:creator>
  <cp:lastModifiedBy>Brian Eller</cp:lastModifiedBy>
  <cp:revision>427</cp:revision>
  <cp:lastPrinted>2016-02-10T16:53:42Z</cp:lastPrinted>
  <dcterms:created xsi:type="dcterms:W3CDTF">2013-07-24T17:08:52Z</dcterms:created>
  <dcterms:modified xsi:type="dcterms:W3CDTF">2019-10-02T22:56:03Z</dcterms:modified>
</cp:coreProperties>
</file>