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09" r:id="rId5"/>
    <p:sldMasterId id="2147483710" r:id="rId6"/>
    <p:sldMasterId id="2147483711"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Lst>
  <p:sldSz cy="5143500" cx="9144000"/>
  <p:notesSz cx="6858000" cy="9144000"/>
  <p:embeddedFontLst>
    <p:embeddedFont>
      <p:font typeface="Roboto"/>
      <p:regular r:id="rId35"/>
      <p:bold r:id="rId36"/>
      <p:italic r:id="rId37"/>
      <p:boldItalic r:id="rId38"/>
    </p:embeddedFont>
    <p:embeddedFont>
      <p:font typeface="Lato"/>
      <p:regular r:id="rId39"/>
      <p:bold r:id="rId40"/>
      <p:italic r:id="rId41"/>
      <p:boldItalic r:id="rId42"/>
    </p:embeddedFont>
    <p:embeddedFont>
      <p:font typeface="Lato Light"/>
      <p:regular r:id="rId43"/>
      <p:bold r:id="rId44"/>
      <p:italic r:id="rId45"/>
      <p:boldItalic r:id="rId46"/>
    </p:embeddedFont>
    <p:embeddedFont>
      <p:font typeface="Lato Black"/>
      <p:bold r:id="rId47"/>
      <p:boldItalic r:id="rId48"/>
    </p:embeddedFont>
    <p:embeddedFont>
      <p:font typeface="Helvetica Neue"/>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93D66FA-2574-49E7-BC59-D3BF30B1D454}">
  <a:tblStyle styleId="{E93D66FA-2574-49E7-BC59-D3BF30B1D45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bold.fntdata"/><Relationship Id="rId42" Type="http://schemas.openxmlformats.org/officeDocument/2006/relationships/font" Target="fonts/Lato-boldItalic.fntdata"/><Relationship Id="rId41" Type="http://schemas.openxmlformats.org/officeDocument/2006/relationships/font" Target="fonts/Lato-italic.fntdata"/><Relationship Id="rId44" Type="http://schemas.openxmlformats.org/officeDocument/2006/relationships/font" Target="fonts/LatoLight-bold.fntdata"/><Relationship Id="rId43" Type="http://schemas.openxmlformats.org/officeDocument/2006/relationships/font" Target="fonts/LatoLight-regular.fntdata"/><Relationship Id="rId46" Type="http://schemas.openxmlformats.org/officeDocument/2006/relationships/font" Target="fonts/LatoLight-boldItalic.fntdata"/><Relationship Id="rId45" Type="http://schemas.openxmlformats.org/officeDocument/2006/relationships/font" Target="fonts/Lato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LatoBlack-boldItalic.fntdata"/><Relationship Id="rId47" Type="http://schemas.openxmlformats.org/officeDocument/2006/relationships/font" Target="fonts/LatoBlack-bold.fntdata"/><Relationship Id="rId49" Type="http://schemas.openxmlformats.org/officeDocument/2006/relationships/font" Target="fonts/HelveticaNeue-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font" Target="fonts/Roboto-regular.fntdata"/><Relationship Id="rId34" Type="http://schemas.openxmlformats.org/officeDocument/2006/relationships/slide" Target="slides/slide26.xml"/><Relationship Id="rId37" Type="http://schemas.openxmlformats.org/officeDocument/2006/relationships/font" Target="fonts/Roboto-italic.fntdata"/><Relationship Id="rId36" Type="http://schemas.openxmlformats.org/officeDocument/2006/relationships/font" Target="fonts/Roboto-bold.fntdata"/><Relationship Id="rId39" Type="http://schemas.openxmlformats.org/officeDocument/2006/relationships/font" Target="fonts/Lato-regular.fntdata"/><Relationship Id="rId38" Type="http://schemas.openxmlformats.org/officeDocument/2006/relationships/font" Target="fonts/Roboto-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HelveticaNeue-italic.fntdata"/><Relationship Id="rId50" Type="http://schemas.openxmlformats.org/officeDocument/2006/relationships/font" Target="fonts/HelveticaNeue-bold.fntdata"/><Relationship Id="rId52" Type="http://schemas.openxmlformats.org/officeDocument/2006/relationships/font" Target="fonts/HelveticaNeue-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64892e93ce_2_9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17999"/>
              </a:lnSpc>
              <a:spcBef>
                <a:spcPts val="0"/>
              </a:spcBef>
              <a:spcAft>
                <a:spcPts val="0"/>
              </a:spcAft>
              <a:buClr>
                <a:srgbClr val="000000"/>
              </a:buClr>
              <a:buSzPts val="1400"/>
              <a:buFont typeface="Arial"/>
              <a:buNone/>
            </a:pPr>
            <a:r>
              <a:rPr lang="en" sz="2200">
                <a:latin typeface="Helvetica Neue"/>
                <a:ea typeface="Helvetica Neue"/>
                <a:cs typeface="Helvetica Neue"/>
                <a:sym typeface="Helvetica Neue"/>
              </a:rPr>
              <a:t>New image needed</a:t>
            </a:r>
            <a:endParaRPr b="0" i="0" sz="2200" u="none" cap="none" strike="noStrike">
              <a:solidFill>
                <a:srgbClr val="000000"/>
              </a:solidFill>
              <a:latin typeface="Helvetica Neue"/>
              <a:ea typeface="Helvetica Neue"/>
              <a:cs typeface="Helvetica Neue"/>
              <a:sym typeface="Helvetica Neue"/>
            </a:endParaRPr>
          </a:p>
        </p:txBody>
      </p:sp>
      <p:sp>
        <p:nvSpPr>
          <p:cNvPr id="316" name="Google Shape;316;g64892e93ce_2_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64892e93ce_2_2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30" name="Google Shape;430;g64892e93ce_2_20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SzPts val="1100"/>
              <a:buChar char="●"/>
            </a:pPr>
            <a:r>
              <a:rPr lang="en"/>
              <a:t>Binging</a:t>
            </a:r>
            <a:endParaRPr/>
          </a:p>
          <a:p>
            <a:pPr indent="-298450" lvl="0" marL="457200" rtl="0" algn="l">
              <a:spcBef>
                <a:spcPts val="0"/>
              </a:spcBef>
              <a:spcAft>
                <a:spcPts val="0"/>
              </a:spcAft>
              <a:buSzPts val="1100"/>
              <a:buChar char="●"/>
            </a:pPr>
            <a:r>
              <a:rPr lang="en"/>
              <a:t>Improper decision making</a:t>
            </a:r>
            <a:endParaRPr/>
          </a:p>
          <a:p>
            <a:pPr indent="-298450" lvl="0" marL="457200" rtl="0" algn="l">
              <a:spcBef>
                <a:spcPts val="0"/>
              </a:spcBef>
              <a:spcAft>
                <a:spcPts val="0"/>
              </a:spcAft>
              <a:buSzPts val="1100"/>
              <a:buChar char="●"/>
            </a:pPr>
            <a:r>
              <a:rPr lang="en"/>
              <a:t>Eating disorders</a:t>
            </a:r>
            <a:endParaRPr/>
          </a:p>
          <a:p>
            <a:pPr indent="-298450" lvl="0" marL="457200" rtl="0" algn="l">
              <a:spcBef>
                <a:spcPts val="0"/>
              </a:spcBef>
              <a:spcAft>
                <a:spcPts val="0"/>
              </a:spcAft>
              <a:buSzPts val="1100"/>
              <a:buChar char="●"/>
            </a:pPr>
            <a:r>
              <a:rPr lang="en"/>
              <a:t>Hoarding</a:t>
            </a:r>
            <a:endParaRPr/>
          </a:p>
          <a:p>
            <a:pPr indent="-298450" lvl="0" marL="457200" rtl="0" algn="l">
              <a:spcBef>
                <a:spcPts val="0"/>
              </a:spcBef>
              <a:spcAft>
                <a:spcPts val="0"/>
              </a:spcAft>
              <a:buSzPts val="1100"/>
              <a:buChar char="●"/>
            </a:pPr>
            <a:r>
              <a:rPr lang="en"/>
              <a:t>Not exercising will power</a:t>
            </a:r>
            <a:endParaRPr/>
          </a:p>
          <a:p>
            <a:pPr indent="-298450" lvl="0" marL="457200" rtl="0" algn="l">
              <a:spcBef>
                <a:spcPts val="0"/>
              </a:spcBef>
              <a:spcAft>
                <a:spcPts val="0"/>
              </a:spcAft>
              <a:buSzPts val="1100"/>
              <a:buChar char="●"/>
            </a:pPr>
            <a:r>
              <a:rPr lang="en"/>
              <a:t>Failed planning and budgeting</a:t>
            </a:r>
            <a:endParaRPr/>
          </a:p>
          <a:p>
            <a:pPr indent="-298450" lvl="0" marL="457200" rtl="0" algn="l">
              <a:spcBef>
                <a:spcPts val="0"/>
              </a:spcBef>
              <a:spcAft>
                <a:spcPts val="0"/>
              </a:spcAft>
              <a:buSzPts val="1100"/>
              <a:buChar char="●"/>
            </a:pPr>
            <a:r>
              <a:rPr lang="en"/>
              <a:t>Overeating</a:t>
            </a:r>
            <a:endParaRPr/>
          </a:p>
          <a:p>
            <a:pPr indent="-298450" lvl="0" marL="457200" rtl="0" algn="l">
              <a:spcBef>
                <a:spcPts val="0"/>
              </a:spcBef>
              <a:spcAft>
                <a:spcPts val="0"/>
              </a:spcAft>
              <a:buSzPts val="1100"/>
              <a:buChar char="●"/>
            </a:pPr>
            <a:r>
              <a:rPr lang="en"/>
              <a:t>High fat, sugar, salt intake</a:t>
            </a:r>
            <a:endParaRPr/>
          </a:p>
          <a:p>
            <a:pPr indent="-298450" lvl="0" marL="457200" rtl="0" algn="l">
              <a:spcBef>
                <a:spcPts val="0"/>
              </a:spcBef>
              <a:spcAft>
                <a:spcPts val="0"/>
              </a:spcAft>
              <a:buSzPts val="1100"/>
              <a:buChar char="●"/>
            </a:pPr>
            <a:r>
              <a:rPr lang="en"/>
              <a:t>Food “addiction”</a:t>
            </a:r>
            <a:endParaRPr/>
          </a:p>
          <a:p>
            <a:pPr indent="-298450" lvl="0" marL="457200" rtl="0" algn="l">
              <a:spcBef>
                <a:spcPts val="0"/>
              </a:spcBef>
              <a:spcAft>
                <a:spcPts val="0"/>
              </a:spcAft>
              <a:buSzPts val="1100"/>
              <a:buChar char="●"/>
            </a:pPr>
            <a:r>
              <a:rPr lang="en"/>
              <a:t>Reliance on convenience foods</a:t>
            </a:r>
            <a:endParaRPr/>
          </a:p>
          <a:p>
            <a:pPr indent="-298450" lvl="0" marL="457200" rtl="0" algn="l">
              <a:spcBef>
                <a:spcPts val="0"/>
              </a:spcBef>
              <a:spcAft>
                <a:spcPts val="0"/>
              </a:spcAft>
              <a:buSzPts val="1100"/>
              <a:buChar char="●"/>
            </a:pPr>
            <a:r>
              <a:rPr lang="en"/>
              <a:t>Lack of physical activity</a:t>
            </a:r>
            <a:endParaRPr/>
          </a:p>
          <a:p>
            <a:pPr indent="0" lvl="0" marL="0" rtl="0" algn="l">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3" name="Shape 433"/>
        <p:cNvGrpSpPr/>
        <p:nvPr/>
      </p:nvGrpSpPr>
      <p:grpSpPr>
        <a:xfrm>
          <a:off x="0" y="0"/>
          <a:ext cx="0" cy="0"/>
          <a:chOff x="0" y="0"/>
          <a:chExt cx="0" cy="0"/>
        </a:xfrm>
      </p:grpSpPr>
      <p:sp>
        <p:nvSpPr>
          <p:cNvPr id="434" name="Google Shape;434;g64892e93ce_7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64892e93ce_7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8" name="Shape 438"/>
        <p:cNvGrpSpPr/>
        <p:nvPr/>
      </p:nvGrpSpPr>
      <p:grpSpPr>
        <a:xfrm>
          <a:off x="0" y="0"/>
          <a:ext cx="0" cy="0"/>
          <a:chOff x="0" y="0"/>
          <a:chExt cx="0" cy="0"/>
        </a:xfrm>
      </p:grpSpPr>
      <p:sp>
        <p:nvSpPr>
          <p:cNvPr id="439" name="Google Shape;439;g64892e93ce_7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64892e93ce_7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Google Shape;444;g64892e93ce_2_2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5" name="Google Shape;445;g64892e93ce_2_23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400"/>
              <a:buFont typeface="Arial"/>
              <a:buChar char="•"/>
            </a:pPr>
            <a:r>
              <a:rPr lang="en" sz="2000">
                <a:solidFill>
                  <a:schemeClr val="dk1"/>
                </a:solidFill>
                <a:latin typeface="Lato"/>
                <a:ea typeface="Lato"/>
                <a:cs typeface="Lato"/>
                <a:sym typeface="Lato"/>
              </a:rPr>
              <a:t>Shame, bias, stigma of food assistance</a:t>
            </a:r>
            <a:endParaRPr sz="2000">
              <a:solidFill>
                <a:schemeClr val="dk1"/>
              </a:solidFill>
              <a:latin typeface="Lato"/>
              <a:ea typeface="Lato"/>
              <a:cs typeface="Lato"/>
              <a:sym typeface="Lato"/>
            </a:endParaRPr>
          </a:p>
          <a:p>
            <a:pPr indent="-342900" lvl="0" marL="342900" rtl="0" algn="l">
              <a:spcBef>
                <a:spcPts val="1200"/>
              </a:spcBef>
              <a:spcAft>
                <a:spcPts val="0"/>
              </a:spcAft>
              <a:buClr>
                <a:schemeClr val="dk1"/>
              </a:buClr>
              <a:buSzPts val="2400"/>
              <a:buFont typeface="Arial"/>
              <a:buChar char="•"/>
            </a:pPr>
            <a:r>
              <a:rPr lang="en" sz="2000">
                <a:solidFill>
                  <a:schemeClr val="dk1"/>
                </a:solidFill>
                <a:latin typeface="Lato"/>
                <a:ea typeface="Lato"/>
                <a:cs typeface="Lato"/>
                <a:sym typeface="Lato"/>
              </a:rPr>
              <a:t>Restriction and control</a:t>
            </a:r>
            <a:endParaRPr sz="2400">
              <a:solidFill>
                <a:schemeClr val="dk1"/>
              </a:solidFill>
              <a:latin typeface="Lato"/>
              <a:ea typeface="Lato"/>
              <a:cs typeface="Lato"/>
              <a:sym typeface="Lato"/>
            </a:endParaRPr>
          </a:p>
          <a:p>
            <a:pPr indent="-342900" lvl="0" marL="342900" rtl="0" algn="l">
              <a:spcBef>
                <a:spcPts val="1200"/>
              </a:spcBef>
              <a:spcAft>
                <a:spcPts val="0"/>
              </a:spcAft>
              <a:buClr>
                <a:schemeClr val="dk1"/>
              </a:buClr>
              <a:buSzPts val="2400"/>
              <a:buFont typeface="Arial"/>
              <a:buChar char="•"/>
            </a:pPr>
            <a:r>
              <a:rPr lang="en" sz="2000">
                <a:solidFill>
                  <a:schemeClr val="dk1"/>
                </a:solidFill>
                <a:latin typeface="Lato"/>
                <a:ea typeface="Lato"/>
                <a:cs typeface="Lato"/>
                <a:sym typeface="Lato"/>
              </a:rPr>
              <a:t>Fat shaming</a:t>
            </a:r>
            <a:endParaRPr sz="2400">
              <a:solidFill>
                <a:schemeClr val="dk1"/>
              </a:solidFill>
              <a:latin typeface="Lato"/>
              <a:ea typeface="Lato"/>
              <a:cs typeface="Lato"/>
              <a:sym typeface="Lato"/>
            </a:endParaRPr>
          </a:p>
          <a:p>
            <a:pPr indent="-342900" lvl="0" marL="342900" rtl="0" algn="l">
              <a:spcBef>
                <a:spcPts val="1200"/>
              </a:spcBef>
              <a:spcAft>
                <a:spcPts val="0"/>
              </a:spcAft>
              <a:buClr>
                <a:schemeClr val="dk1"/>
              </a:buClr>
              <a:buSzPts val="2400"/>
              <a:buFont typeface="Arial"/>
              <a:buChar char="•"/>
            </a:pPr>
            <a:r>
              <a:rPr lang="en" sz="2000">
                <a:solidFill>
                  <a:schemeClr val="dk1"/>
                </a:solidFill>
                <a:latin typeface="Lato"/>
                <a:ea typeface="Lato"/>
                <a:cs typeface="Lato"/>
                <a:sym typeface="Lato"/>
              </a:rPr>
              <a:t>Manipulation, punishment or rewarding with food</a:t>
            </a:r>
            <a:endParaRPr sz="2400">
              <a:solidFill>
                <a:schemeClr val="dk1"/>
              </a:solidFill>
              <a:latin typeface="Lato"/>
              <a:ea typeface="Lato"/>
              <a:cs typeface="Lato"/>
              <a:sym typeface="Lato"/>
            </a:endParaRPr>
          </a:p>
          <a:p>
            <a:pPr indent="-342900" lvl="0" marL="342900" rtl="0" algn="l">
              <a:spcBef>
                <a:spcPts val="1200"/>
              </a:spcBef>
              <a:spcAft>
                <a:spcPts val="0"/>
              </a:spcAft>
              <a:buClr>
                <a:schemeClr val="dk1"/>
              </a:buClr>
              <a:buSzPts val="2400"/>
              <a:buFont typeface="Arial"/>
              <a:buChar char="•"/>
            </a:pPr>
            <a:r>
              <a:rPr lang="en" sz="2000">
                <a:solidFill>
                  <a:schemeClr val="dk1"/>
                </a:solidFill>
                <a:latin typeface="Lato"/>
                <a:ea typeface="Lato"/>
                <a:cs typeface="Lato"/>
                <a:sym typeface="Lato"/>
              </a:rPr>
              <a:t>Loss of food culture</a:t>
            </a:r>
            <a:endParaRPr sz="2400">
              <a:solidFill>
                <a:schemeClr val="dk1"/>
              </a:solidFill>
              <a:latin typeface="Lato"/>
              <a:ea typeface="Lato"/>
              <a:cs typeface="Lato"/>
              <a:sym typeface="Lato"/>
            </a:endParaRPr>
          </a:p>
          <a:p>
            <a:pPr indent="-342900" lvl="0" marL="342900" rtl="0" algn="l">
              <a:spcBef>
                <a:spcPts val="1200"/>
              </a:spcBef>
              <a:spcAft>
                <a:spcPts val="1200"/>
              </a:spcAft>
              <a:buClr>
                <a:schemeClr val="dk1"/>
              </a:buClr>
              <a:buSzPts val="2400"/>
              <a:buFont typeface="Arial"/>
              <a:buChar char="•"/>
            </a:pPr>
            <a:r>
              <a:rPr lang="en" sz="2000">
                <a:solidFill>
                  <a:schemeClr val="dk1"/>
                </a:solidFill>
                <a:latin typeface="Lato"/>
                <a:ea typeface="Lato"/>
                <a:cs typeface="Lato"/>
                <a:sym typeface="Lato"/>
              </a:rPr>
              <a:t>Food as a tool of oppression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Google Shape;449;g64892e93ce_9_26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g64892e93ce_9_2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Google Shape;457;g64892e93ce_7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64892e93ce_7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Google Shape;462;g64892e93ce_9_24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g64892e93ce_9_2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 name="Shape 484"/>
        <p:cNvGrpSpPr/>
        <p:nvPr/>
      </p:nvGrpSpPr>
      <p:grpSpPr>
        <a:xfrm>
          <a:off x="0" y="0"/>
          <a:ext cx="0" cy="0"/>
          <a:chOff x="0" y="0"/>
          <a:chExt cx="0" cy="0"/>
        </a:xfrm>
      </p:grpSpPr>
      <p:sp>
        <p:nvSpPr>
          <p:cNvPr id="485" name="Google Shape;485;g64892e93ce_2_2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86" name="Google Shape;486;g64892e93ce_2_2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 name="Shape 492"/>
        <p:cNvGrpSpPr/>
        <p:nvPr/>
      </p:nvGrpSpPr>
      <p:grpSpPr>
        <a:xfrm>
          <a:off x="0" y="0"/>
          <a:ext cx="0" cy="0"/>
          <a:chOff x="0" y="0"/>
          <a:chExt cx="0" cy="0"/>
        </a:xfrm>
      </p:grpSpPr>
      <p:sp>
        <p:nvSpPr>
          <p:cNvPr id="493" name="Google Shape;493;g64892e93ce_2_2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94" name="Google Shape;494;g64892e93ce_2_2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g64892e93ce_9_26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g64892e93ce_9_2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Google Shape;321;g64892e93ce_2_9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22" name="Google Shape;322;g64892e93ce_2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64892e93ce_9_27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g64892e93ce_9_2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0" name="Shape 510"/>
        <p:cNvGrpSpPr/>
        <p:nvPr/>
      </p:nvGrpSpPr>
      <p:grpSpPr>
        <a:xfrm>
          <a:off x="0" y="0"/>
          <a:ext cx="0" cy="0"/>
          <a:chOff x="0" y="0"/>
          <a:chExt cx="0" cy="0"/>
        </a:xfrm>
      </p:grpSpPr>
      <p:sp>
        <p:nvSpPr>
          <p:cNvPr id="511" name="Google Shape;511;g64892e93ce_2_24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g64892e93ce_2_2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8" name="Shape 518"/>
        <p:cNvGrpSpPr/>
        <p:nvPr/>
      </p:nvGrpSpPr>
      <p:grpSpPr>
        <a:xfrm>
          <a:off x="0" y="0"/>
          <a:ext cx="0" cy="0"/>
          <a:chOff x="0" y="0"/>
          <a:chExt cx="0" cy="0"/>
        </a:xfrm>
      </p:grpSpPr>
      <p:sp>
        <p:nvSpPr>
          <p:cNvPr id="519" name="Google Shape;519;g64892e93ce_9_28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520" name="Google Shape;520;g64892e93ce_9_2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6" name="Shape 526"/>
        <p:cNvGrpSpPr/>
        <p:nvPr/>
      </p:nvGrpSpPr>
      <p:grpSpPr>
        <a:xfrm>
          <a:off x="0" y="0"/>
          <a:ext cx="0" cy="0"/>
          <a:chOff x="0" y="0"/>
          <a:chExt cx="0" cy="0"/>
        </a:xfrm>
      </p:grpSpPr>
      <p:sp>
        <p:nvSpPr>
          <p:cNvPr id="527" name="Google Shape;527;g64892e93c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64892e93c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Community engagement image here</a:t>
            </a:r>
            <a:endParaRPr/>
          </a:p>
          <a:p>
            <a:pPr indent="0" lvl="0" marL="0" rtl="0" algn="l">
              <a:spcBef>
                <a:spcPts val="0"/>
              </a:spcBef>
              <a:spcAft>
                <a:spcPts val="0"/>
              </a:spcAft>
              <a:buNone/>
            </a:pPr>
            <a:r>
              <a:rPr lang="en" sz="1050">
                <a:solidFill>
                  <a:srgbClr val="545454"/>
                </a:solidFill>
                <a:highlight>
                  <a:srgbClr val="FFFFFF"/>
                </a:highlight>
                <a:latin typeface="Roboto"/>
                <a:ea typeface="Roboto"/>
                <a:cs typeface="Roboto"/>
                <a:sym typeface="Roboto"/>
              </a:rPr>
              <a:t>Principle 4: </a:t>
            </a:r>
            <a:r>
              <a:rPr b="1" lang="en" sz="1050">
                <a:solidFill>
                  <a:srgbClr val="6A6A6A"/>
                </a:solidFill>
                <a:highlight>
                  <a:srgbClr val="FFFFFF"/>
                </a:highlight>
                <a:latin typeface="Roboto"/>
                <a:ea typeface="Roboto"/>
                <a:cs typeface="Roboto"/>
                <a:sym typeface="Roboto"/>
              </a:rPr>
              <a:t>Collaboration and Mutuality</a:t>
            </a:r>
            <a:r>
              <a:rPr lang="en" sz="1050">
                <a:solidFill>
                  <a:srgbClr val="545454"/>
                </a:solidFill>
                <a:highlight>
                  <a:srgbClr val="FFFFFF"/>
                </a:highlight>
                <a:latin typeface="Roboto"/>
                <a:ea typeface="Roboto"/>
                <a:cs typeface="Roboto"/>
                <a:sym typeface="Roboto"/>
              </a:rPr>
              <a:t>. Partnering and leveling of power differences between staff and clients and among organizational staff from direct care to administrators; demonstrates that healing happens in relationships, and in the meaningful sharing of power and decision-making.</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g64892e93ce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64892e93c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Because of the needs your community has had, you’ve lost the right for voice and choice</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g64892e93ce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64892e93ce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7" name="Shape 547"/>
        <p:cNvGrpSpPr/>
        <p:nvPr/>
      </p:nvGrpSpPr>
      <p:grpSpPr>
        <a:xfrm>
          <a:off x="0" y="0"/>
          <a:ext cx="0" cy="0"/>
          <a:chOff x="0" y="0"/>
          <a:chExt cx="0" cy="0"/>
        </a:xfrm>
      </p:grpSpPr>
      <p:sp>
        <p:nvSpPr>
          <p:cNvPr id="548" name="Google Shape;548;g64892e93ce_2_26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g64892e93ce_2_2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64892e93ce_2_10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358140" lvl="0" marL="457200" rtl="0" algn="l">
              <a:spcBef>
                <a:spcPts val="1000"/>
              </a:spcBef>
              <a:spcAft>
                <a:spcPts val="0"/>
              </a:spcAft>
              <a:buClr>
                <a:schemeClr val="dk2"/>
              </a:buClr>
              <a:buSzPts val="2040"/>
              <a:buFont typeface="Noto Sans Symbols"/>
              <a:buAutoNum type="arabicPeriod"/>
            </a:pPr>
            <a:r>
              <a:rPr lang="en" sz="2000">
                <a:solidFill>
                  <a:schemeClr val="dk1"/>
                </a:solidFill>
                <a:latin typeface="Lato"/>
                <a:ea typeface="Lato"/>
                <a:cs typeface="Lato"/>
                <a:sym typeface="Lato"/>
              </a:rPr>
              <a:t>What do we bring to the table?  </a:t>
            </a:r>
            <a:endParaRPr sz="2000">
              <a:solidFill>
                <a:schemeClr val="dk1"/>
              </a:solidFill>
              <a:latin typeface="Lato"/>
              <a:ea typeface="Lato"/>
              <a:cs typeface="Lato"/>
              <a:sym typeface="Lato"/>
            </a:endParaRPr>
          </a:p>
          <a:p>
            <a:pPr indent="-355600" lvl="0" marL="457200" rtl="0" algn="l">
              <a:spcBef>
                <a:spcPts val="1000"/>
              </a:spcBef>
              <a:spcAft>
                <a:spcPts val="0"/>
              </a:spcAft>
              <a:buClr>
                <a:schemeClr val="dk2"/>
              </a:buClr>
              <a:buSzPts val="2000"/>
              <a:buFont typeface="Noto Sans Symbols"/>
              <a:buAutoNum type="arabicPeriod"/>
            </a:pPr>
            <a:r>
              <a:rPr lang="en" sz="2000">
                <a:solidFill>
                  <a:schemeClr val="dk1"/>
                </a:solidFill>
                <a:latin typeface="Lato"/>
                <a:ea typeface="Lato"/>
                <a:cs typeface="Lato"/>
                <a:sym typeface="Lato"/>
              </a:rPr>
              <a:t>Nourishment, Trauma, and Resilience</a:t>
            </a:r>
            <a:endParaRPr sz="2400">
              <a:solidFill>
                <a:schemeClr val="dk1"/>
              </a:solidFill>
              <a:latin typeface="Lato"/>
              <a:ea typeface="Lato"/>
              <a:cs typeface="Lato"/>
              <a:sym typeface="Lato"/>
            </a:endParaRPr>
          </a:p>
          <a:p>
            <a:pPr indent="-355600" lvl="0" marL="457200" rtl="0" algn="l">
              <a:spcBef>
                <a:spcPts val="1000"/>
              </a:spcBef>
              <a:spcAft>
                <a:spcPts val="0"/>
              </a:spcAft>
              <a:buClr>
                <a:schemeClr val="dk2"/>
              </a:buClr>
              <a:buSzPts val="2000"/>
              <a:buFont typeface="Noto Sans Symbols"/>
              <a:buAutoNum type="arabicPeriod"/>
            </a:pPr>
            <a:r>
              <a:rPr lang="en" sz="2000">
                <a:solidFill>
                  <a:schemeClr val="dk1"/>
                </a:solidFill>
                <a:latin typeface="Lato"/>
                <a:ea typeface="Lato"/>
                <a:cs typeface="Lato"/>
                <a:sym typeface="Lato"/>
              </a:rPr>
              <a:t>Connecting Community Engagement with Trauma Informed Principles</a:t>
            </a:r>
            <a:endParaRPr sz="2200">
              <a:latin typeface="Helvetica Neue"/>
              <a:ea typeface="Helvetica Neue"/>
              <a:cs typeface="Helvetica Neue"/>
              <a:sym typeface="Helvetica Neue"/>
            </a:endParaRPr>
          </a:p>
        </p:txBody>
      </p:sp>
      <p:sp>
        <p:nvSpPr>
          <p:cNvPr id="333" name="Google Shape;333;g64892e93ce_2_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64892e93ce_2_1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51" name="Google Shape;351;g64892e93ce_2_1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64892e93ce_2_1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56" name="Google Shape;356;g64892e93ce_2_1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lang="en" sz="1200">
                <a:latin typeface="Calibri"/>
                <a:ea typeface="Calibri"/>
                <a:cs typeface="Calibri"/>
                <a:sym typeface="Calibri"/>
              </a:rPr>
              <a:t>Change to evansville slide</a:t>
            </a:r>
            <a:endParaRPr sz="1200">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sz="1200">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1" i="0" sz="1200" u="none" cap="none" strike="noStrike">
              <a:solidFill>
                <a:srgbClr val="FF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64892e93ce_2_13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7999"/>
              </a:lnSpc>
              <a:spcBef>
                <a:spcPts val="0"/>
              </a:spcBef>
              <a:spcAft>
                <a:spcPts val="0"/>
              </a:spcAft>
              <a:buSzPts val="1400"/>
              <a:buNone/>
            </a:pPr>
            <a:r>
              <a:t/>
            </a:r>
            <a:endParaRPr/>
          </a:p>
        </p:txBody>
      </p:sp>
      <p:sp>
        <p:nvSpPr>
          <p:cNvPr id="363" name="Google Shape;363;g64892e93ce_2_1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64892e93ce_2_1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17999"/>
              </a:lnSpc>
              <a:spcBef>
                <a:spcPts val="0"/>
              </a:spcBef>
              <a:spcAft>
                <a:spcPts val="0"/>
              </a:spcAft>
              <a:buClr>
                <a:srgbClr val="000000"/>
              </a:buClr>
              <a:buSzPts val="1400"/>
              <a:buFont typeface="Arial"/>
              <a:buNone/>
            </a:pPr>
            <a:r>
              <a:t/>
            </a:r>
            <a:endParaRPr b="0" i="0" sz="2200" u="none" cap="none" strike="noStrike">
              <a:solidFill>
                <a:srgbClr val="000000"/>
              </a:solidFill>
              <a:latin typeface="Helvetica Neue"/>
              <a:ea typeface="Helvetica Neue"/>
              <a:cs typeface="Helvetica Neue"/>
              <a:sym typeface="Helvetica Neue"/>
            </a:endParaRPr>
          </a:p>
        </p:txBody>
      </p:sp>
      <p:sp>
        <p:nvSpPr>
          <p:cNvPr id="368" name="Google Shape;368;g64892e93ce_2_1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Google Shape;376;g64892e93ce_2_1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77" name="Google Shape;377;g64892e93ce_2_15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
              <a:t>So, what can happen when we we experience adverse childhood or community experiences?</a:t>
            </a:r>
            <a:endParaRPr/>
          </a:p>
          <a:p>
            <a:pPr indent="0" lvl="0" marL="0" marR="0" rtl="0" algn="l">
              <a:lnSpc>
                <a:spcPct val="100000"/>
              </a:lnSpc>
              <a:spcBef>
                <a:spcPts val="0"/>
              </a:spcBef>
              <a:spcAft>
                <a:spcPts val="0"/>
              </a:spcAft>
              <a:buClr>
                <a:srgbClr val="000000"/>
              </a:buClr>
              <a:buSzPts val="1400"/>
              <a:buFont typeface="Arial"/>
              <a:buNone/>
            </a:pPr>
            <a:r>
              <a:rPr lang="en"/>
              <a:t>Look closely at the second two bands – they come before behaviors</a:t>
            </a:r>
            <a:endParaRPr/>
          </a:p>
          <a:p>
            <a:pPr indent="0" lvl="0" marL="0" marR="0" rtl="0" algn="l">
              <a:lnSpc>
                <a:spcPct val="100000"/>
              </a:lnSpc>
              <a:spcBef>
                <a:spcPts val="0"/>
              </a:spcBef>
              <a:spcAft>
                <a:spcPts val="0"/>
              </a:spcAft>
              <a:buClr>
                <a:srgbClr val="000000"/>
              </a:buClr>
              <a:buSzPts val="1400"/>
              <a:buFont typeface="Arial"/>
              <a:buNone/>
            </a:pPr>
            <a:r>
              <a:rPr lang="en"/>
              <a:t>health and medicine only looks at the top 3</a:t>
            </a:r>
            <a:endParaRPr b="0" i="0" sz="2200" u="none" cap="none" strike="noStrike">
              <a:solidFill>
                <a:srgbClr val="000000"/>
              </a:solidFill>
              <a:latin typeface="Helvetica Neue"/>
              <a:ea typeface="Helvetica Neue"/>
              <a:cs typeface="Helvetica Neue"/>
              <a:sym typeface="Helvetica Neue"/>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g64892e93ce_2_1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02" name="Google Shape;402;g64892e93ce_2_18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100"/>
              <a:buFont typeface="Arial"/>
              <a:buNone/>
            </a:pPr>
            <a:r>
              <a:rPr b="0" i="0" lang="en" sz="2200" u="none" cap="none" strike="noStrike">
                <a:solidFill>
                  <a:srgbClr val="000000"/>
                </a:solidFill>
                <a:latin typeface="Helvetica Neue"/>
                <a:ea typeface="Helvetica Neue"/>
                <a:cs typeface="Helvetica Neue"/>
                <a:sym typeface="Helvetica Neue"/>
              </a:rPr>
              <a:t>Let’s look again at our pyramid, but this version teases out some aspects of nutritional health that may be affected by trauma and toxic stress.  We can see that something like increased body fat is NOT necessarily a result of adopting health risk behaviors like overeating – the damaged metabolism may result in high body fat without a significant change on an individual’s diet.  At the same time, there may be an increase in cravings for high fat/high sugar foods which exacerbates the problem.  These cravings then become habits and play a part in self-soothing – creating a vicious cycle that is much more complicated that “eat less, move more” because it requires an understanding of what actually happened to in order to create these behavior patterns and understand that even these “unhealthy behaviors” might serve a very important purpose.</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55" name="Shape 55"/>
        <p:cNvGrpSpPr/>
        <p:nvPr/>
      </p:nvGrpSpPr>
      <p:grpSpPr>
        <a:xfrm>
          <a:off x="0" y="0"/>
          <a:ext cx="0" cy="0"/>
          <a:chOff x="0" y="0"/>
          <a:chExt cx="0" cy="0"/>
        </a:xfrm>
      </p:grpSpPr>
      <p:sp>
        <p:nvSpPr>
          <p:cNvPr id="56" name="Google Shape;56;p14"/>
          <p:cNvSpPr/>
          <p:nvPr/>
        </p:nvSpPr>
        <p:spPr>
          <a:xfrm>
            <a:off x="0" y="0"/>
            <a:ext cx="3022500" cy="5143500"/>
          </a:xfrm>
          <a:prstGeom prst="rect">
            <a:avLst/>
          </a:prstGeom>
          <a:solidFill>
            <a:srgbClr val="8B005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14"/>
          <p:cNvSpPr/>
          <p:nvPr/>
        </p:nvSpPr>
        <p:spPr>
          <a:xfrm>
            <a:off x="3020982" y="0"/>
            <a:ext cx="48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58" name="Shape 58"/>
        <p:cNvGrpSpPr/>
        <p:nvPr/>
      </p:nvGrpSpPr>
      <p:grpSpPr>
        <a:xfrm>
          <a:off x="0" y="0"/>
          <a:ext cx="0" cy="0"/>
          <a:chOff x="0" y="0"/>
          <a:chExt cx="0" cy="0"/>
        </a:xfrm>
      </p:grpSpPr>
      <p:sp>
        <p:nvSpPr>
          <p:cNvPr id="59" name="Google Shape;59;p15"/>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Title &amp; Bullets, Carrot Header">
    <p:spTree>
      <p:nvGrpSpPr>
        <p:cNvPr id="60" name="Shape 60"/>
        <p:cNvGrpSpPr/>
        <p:nvPr/>
      </p:nvGrpSpPr>
      <p:grpSpPr>
        <a:xfrm>
          <a:off x="0" y="0"/>
          <a:ext cx="0" cy="0"/>
          <a:chOff x="0" y="0"/>
          <a:chExt cx="0" cy="0"/>
        </a:xfrm>
      </p:grpSpPr>
      <p:sp>
        <p:nvSpPr>
          <p:cNvPr id="61" name="Google Shape;61;p16"/>
          <p:cNvSpPr txBox="1"/>
          <p:nvPr>
            <p:ph idx="1" type="body"/>
          </p:nvPr>
        </p:nvSpPr>
        <p:spPr>
          <a:xfrm>
            <a:off x="448129" y="1018759"/>
            <a:ext cx="8229600" cy="36894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62" name="Google Shape;62;p16"/>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
        <p:nvSpPr>
          <p:cNvPr id="63" name="Google Shape;63;p16"/>
          <p:cNvSpPr/>
          <p:nvPr/>
        </p:nvSpPr>
        <p:spPr>
          <a:xfrm>
            <a:off x="0" y="159920"/>
            <a:ext cx="9144000" cy="652800"/>
          </a:xfrm>
          <a:prstGeom prst="rect">
            <a:avLst/>
          </a:prstGeom>
          <a:solidFill>
            <a:srgbClr val="ED6F2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4" name="Google Shape;64;p16"/>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 NPP">
  <p:cSld name="1_Title &amp; Bullets">
    <p:spTree>
      <p:nvGrpSpPr>
        <p:cNvPr id="65" name="Shape 65"/>
        <p:cNvGrpSpPr/>
        <p:nvPr/>
      </p:nvGrpSpPr>
      <p:grpSpPr>
        <a:xfrm>
          <a:off x="0" y="0"/>
          <a:ext cx="0" cy="0"/>
          <a:chOff x="0" y="0"/>
          <a:chExt cx="0" cy="0"/>
        </a:xfrm>
      </p:grpSpPr>
      <p:sp>
        <p:nvSpPr>
          <p:cNvPr id="66" name="Google Shape;66;p17"/>
          <p:cNvSpPr txBox="1"/>
          <p:nvPr>
            <p:ph type="title"/>
          </p:nvPr>
        </p:nvSpPr>
        <p:spPr>
          <a:xfrm>
            <a:off x="0" y="4457700"/>
            <a:ext cx="9144000" cy="685800"/>
          </a:xfrm>
          <a:prstGeom prst="rect">
            <a:avLst/>
          </a:prstGeom>
          <a:solidFill>
            <a:schemeClr val="dk2"/>
          </a:solidFill>
          <a:ln>
            <a:noFill/>
          </a:ln>
        </p:spPr>
        <p:txBody>
          <a:bodyPr anchorCtr="0" anchor="ctr" bIns="0" lIns="182875" spcFirstLastPara="1" rIns="0" wrap="square" tIns="0">
            <a:noAutofit/>
          </a:bodyPr>
          <a:lstStyle>
            <a:lvl1pPr lvl="0" marR="0" algn="l">
              <a:lnSpc>
                <a:spcPct val="100000"/>
              </a:lnSpc>
              <a:spcBef>
                <a:spcPts val="0"/>
              </a:spcBef>
              <a:spcAft>
                <a:spcPts val="0"/>
              </a:spcAft>
              <a:buClr>
                <a:schemeClr val="lt1"/>
              </a:buClr>
              <a:buSzPts val="1400"/>
              <a:buFont typeface="Lato"/>
              <a:buNone/>
              <a:defRPr i="0" sz="2800" u="none" cap="none" strike="noStrike">
                <a:solidFill>
                  <a:schemeClr val="lt1"/>
                </a:solidFill>
                <a:latin typeface="Lato"/>
                <a:ea typeface="Lato"/>
                <a:cs typeface="Lato"/>
                <a:sym typeface="Lato"/>
              </a:defRPr>
            </a:lvl1pPr>
            <a:lvl2pPr lvl="1"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2pPr>
            <a:lvl3pPr lvl="2"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3pPr>
            <a:lvl4pPr lvl="3"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4pPr>
            <a:lvl5pPr lvl="4"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5pPr>
            <a:lvl6pPr lvl="5"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6pPr>
            <a:lvl7pPr lvl="6"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7pPr>
            <a:lvl8pPr lvl="7"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8pPr>
            <a:lvl9pPr lvl="8" marR="0" algn="l">
              <a:lnSpc>
                <a:spcPct val="100000"/>
              </a:lnSpc>
              <a:spcBef>
                <a:spcPts val="0"/>
              </a:spcBef>
              <a:spcAft>
                <a:spcPts val="0"/>
              </a:spcAft>
              <a:buClr>
                <a:schemeClr val="lt1"/>
              </a:buClr>
              <a:buSzPts val="1400"/>
              <a:buFont typeface="Lato"/>
              <a:buNone/>
              <a:defRPr i="0" sz="4400" u="none" cap="none" strike="noStrike">
                <a:solidFill>
                  <a:schemeClr val="lt1"/>
                </a:solidFill>
                <a:latin typeface="Lato"/>
                <a:ea typeface="Lato"/>
                <a:cs typeface="Lato"/>
                <a:sym typeface="Lato"/>
              </a:defRPr>
            </a:lvl9pPr>
          </a:lstStyle>
          <a:p/>
        </p:txBody>
      </p:sp>
      <p:cxnSp>
        <p:nvCxnSpPr>
          <p:cNvPr id="67" name="Google Shape;67;p17"/>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 NPP 1">
  <p:cSld name="1_Title &amp; Bullets_1">
    <p:spTree>
      <p:nvGrpSpPr>
        <p:cNvPr id="68" name="Shape 68"/>
        <p:cNvGrpSpPr/>
        <p:nvPr/>
      </p:nvGrpSpPr>
      <p:grpSpPr>
        <a:xfrm>
          <a:off x="0" y="0"/>
          <a:ext cx="0" cy="0"/>
          <a:chOff x="0" y="0"/>
          <a:chExt cx="0" cy="0"/>
        </a:xfrm>
      </p:grpSpPr>
      <p:pic>
        <p:nvPicPr>
          <p:cNvPr id="69" name="Google Shape;69;p18"/>
          <p:cNvPicPr preferRelativeResize="0"/>
          <p:nvPr/>
        </p:nvPicPr>
        <p:blipFill rotWithShape="1">
          <a:blip r:embed="rId2">
            <a:alphaModFix/>
          </a:blip>
          <a:srcRect b="0" l="0" r="0" t="0"/>
          <a:stretch/>
        </p:blipFill>
        <p:spPr>
          <a:xfrm>
            <a:off x="363071" y="104722"/>
            <a:ext cx="8397686" cy="743545"/>
          </a:xfrm>
          <a:prstGeom prst="rect">
            <a:avLst/>
          </a:prstGeom>
          <a:noFill/>
          <a:ln>
            <a:noFill/>
          </a:ln>
        </p:spPr>
      </p:pic>
      <p:sp>
        <p:nvSpPr>
          <p:cNvPr id="70" name="Google Shape;70;p18"/>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71" name="Google Shape;71;p18"/>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
        <p:nvSpPr>
          <p:cNvPr id="72" name="Google Shape;72;p18"/>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73" name="Shape 73"/>
        <p:cNvGrpSpPr/>
        <p:nvPr/>
      </p:nvGrpSpPr>
      <p:grpSpPr>
        <a:xfrm>
          <a:off x="0" y="0"/>
          <a:ext cx="0" cy="0"/>
          <a:chOff x="0" y="0"/>
          <a:chExt cx="0" cy="0"/>
        </a:xfrm>
      </p:grpSpPr>
      <p:sp>
        <p:nvSpPr>
          <p:cNvPr id="74" name="Google Shape;74;p19"/>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19"/>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600"/>
              <a:buNone/>
              <a:defRPr/>
            </a:lvl1pPr>
            <a:lvl2pPr lvl="1" algn="ctr">
              <a:lnSpc>
                <a:spcPct val="100000"/>
              </a:lnSpc>
              <a:spcBef>
                <a:spcPts val="0"/>
              </a:spcBef>
              <a:spcAft>
                <a:spcPts val="0"/>
              </a:spcAft>
              <a:buSzPts val="3600"/>
              <a:buNone/>
              <a:defRPr/>
            </a:lvl2pPr>
            <a:lvl3pPr lvl="2" algn="ctr">
              <a:lnSpc>
                <a:spcPct val="100000"/>
              </a:lnSpc>
              <a:spcBef>
                <a:spcPts val="0"/>
              </a:spcBef>
              <a:spcAft>
                <a:spcPts val="0"/>
              </a:spcAft>
              <a:buSzPts val="3600"/>
              <a:buNone/>
              <a:defRPr/>
            </a:lvl3pPr>
            <a:lvl4pPr lvl="3" algn="ctr">
              <a:lnSpc>
                <a:spcPct val="100000"/>
              </a:lnSpc>
              <a:spcBef>
                <a:spcPts val="0"/>
              </a:spcBef>
              <a:spcAft>
                <a:spcPts val="0"/>
              </a:spcAft>
              <a:buSzPts val="3600"/>
              <a:buNone/>
              <a:defRPr/>
            </a:lvl4pPr>
            <a:lvl5pPr lvl="4" algn="ctr">
              <a:lnSpc>
                <a:spcPct val="100000"/>
              </a:lnSpc>
              <a:spcBef>
                <a:spcPts val="0"/>
              </a:spcBef>
              <a:spcAft>
                <a:spcPts val="0"/>
              </a:spcAft>
              <a:buSzPts val="3600"/>
              <a:buNone/>
              <a:defRPr/>
            </a:lvl5pPr>
            <a:lvl6pPr lvl="5" algn="ctr">
              <a:lnSpc>
                <a:spcPct val="100000"/>
              </a:lnSpc>
              <a:spcBef>
                <a:spcPts val="0"/>
              </a:spcBef>
              <a:spcAft>
                <a:spcPts val="0"/>
              </a:spcAft>
              <a:buSzPts val="3600"/>
              <a:buNone/>
              <a:defRPr/>
            </a:lvl6pPr>
            <a:lvl7pPr lvl="6" algn="ctr">
              <a:lnSpc>
                <a:spcPct val="100000"/>
              </a:lnSpc>
              <a:spcBef>
                <a:spcPts val="0"/>
              </a:spcBef>
              <a:spcAft>
                <a:spcPts val="0"/>
              </a:spcAft>
              <a:buSzPts val="3600"/>
              <a:buNone/>
              <a:defRPr/>
            </a:lvl7pPr>
            <a:lvl8pPr lvl="7" algn="ctr">
              <a:lnSpc>
                <a:spcPct val="100000"/>
              </a:lnSpc>
              <a:spcBef>
                <a:spcPts val="0"/>
              </a:spcBef>
              <a:spcAft>
                <a:spcPts val="0"/>
              </a:spcAft>
              <a:buSzPts val="3600"/>
              <a:buNone/>
              <a:defRPr/>
            </a:lvl8pPr>
            <a:lvl9pPr lvl="8" algn="ctr">
              <a:lnSpc>
                <a:spcPct val="100000"/>
              </a:lnSpc>
              <a:spcBef>
                <a:spcPts val="0"/>
              </a:spcBef>
              <a:spcAft>
                <a:spcPts val="0"/>
              </a:spcAft>
              <a:buSzPts val="3600"/>
              <a:buNone/>
              <a:defRPr/>
            </a:lvl9pPr>
          </a:lstStyle>
          <a:p/>
        </p:txBody>
      </p:sp>
      <p:sp>
        <p:nvSpPr>
          <p:cNvPr id="76" name="Google Shape;76;p19"/>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Autofit/>
          </a:bodyPr>
          <a:lstStyle>
            <a:lvl1pPr indent="-342900" lvl="0" marL="457200" algn="l">
              <a:lnSpc>
                <a:spcPct val="150000"/>
              </a:lnSpc>
              <a:spcBef>
                <a:spcPts val="0"/>
              </a:spcBef>
              <a:spcAft>
                <a:spcPts val="0"/>
              </a:spcAft>
              <a:buSzPts val="1800"/>
              <a:buChar char="●"/>
              <a:defRPr sz="2000">
                <a:latin typeface="Lato"/>
                <a:ea typeface="Lato"/>
                <a:cs typeface="Lato"/>
                <a:sym typeface="Lato"/>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1600"/>
              </a:spcBef>
              <a:spcAft>
                <a:spcPts val="0"/>
              </a:spcAft>
              <a:buSzPts val="1400"/>
              <a:buChar char="■"/>
              <a:defRPr/>
            </a:lvl3pPr>
            <a:lvl4pPr indent="-317500" lvl="3" marL="1828800" algn="l">
              <a:lnSpc>
                <a:spcPct val="100000"/>
              </a:lnSpc>
              <a:spcBef>
                <a:spcPts val="1600"/>
              </a:spcBef>
              <a:spcAft>
                <a:spcPts val="0"/>
              </a:spcAft>
              <a:buSzPts val="1400"/>
              <a:buChar char="●"/>
              <a:defRPr/>
            </a:lvl4pPr>
            <a:lvl5pPr indent="-317500" lvl="4" marL="2286000" algn="l">
              <a:lnSpc>
                <a:spcPct val="100000"/>
              </a:lnSpc>
              <a:spcBef>
                <a:spcPts val="1600"/>
              </a:spcBef>
              <a:spcAft>
                <a:spcPts val="0"/>
              </a:spcAft>
              <a:buSzPts val="1400"/>
              <a:buChar char="○"/>
              <a:defRPr/>
            </a:lvl5pPr>
            <a:lvl6pPr indent="-317500" lvl="5" marL="2743200" algn="l">
              <a:lnSpc>
                <a:spcPct val="100000"/>
              </a:lnSpc>
              <a:spcBef>
                <a:spcPts val="1600"/>
              </a:spcBef>
              <a:spcAft>
                <a:spcPts val="0"/>
              </a:spcAft>
              <a:buSzPts val="1400"/>
              <a:buChar char="■"/>
              <a:defRPr/>
            </a:lvl6pPr>
            <a:lvl7pPr indent="-317500" lvl="6" marL="3200400" algn="l">
              <a:lnSpc>
                <a:spcPct val="100000"/>
              </a:lnSpc>
              <a:spcBef>
                <a:spcPts val="1600"/>
              </a:spcBef>
              <a:spcAft>
                <a:spcPts val="0"/>
              </a:spcAft>
              <a:buSzPts val="1400"/>
              <a:buChar char="●"/>
              <a:defRPr/>
            </a:lvl7pPr>
            <a:lvl8pPr indent="-317500" lvl="7" marL="3657600" algn="l">
              <a:lnSpc>
                <a:spcPct val="100000"/>
              </a:lnSpc>
              <a:spcBef>
                <a:spcPts val="1600"/>
              </a:spcBef>
              <a:spcAft>
                <a:spcPts val="0"/>
              </a:spcAft>
              <a:buSzPts val="1400"/>
              <a:buChar char="○"/>
              <a:defRPr/>
            </a:lvl8pPr>
            <a:lvl9pPr indent="-317500" lvl="8" marL="4114800" algn="l">
              <a:lnSpc>
                <a:spcPct val="100000"/>
              </a:lnSpc>
              <a:spcBef>
                <a:spcPts val="1600"/>
              </a:spcBef>
              <a:spcAft>
                <a:spcPts val="1600"/>
              </a:spcAft>
              <a:buSzPts val="1400"/>
              <a:buChar char="■"/>
              <a:defRPr/>
            </a:lvl9pPr>
          </a:lstStyle>
          <a:p/>
        </p:txBody>
      </p:sp>
      <p:sp>
        <p:nvSpPr>
          <p:cNvPr id="77" name="Google Shape;77;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78" name="Shape 78"/>
        <p:cNvGrpSpPr/>
        <p:nvPr/>
      </p:nvGrpSpPr>
      <p:grpSpPr>
        <a:xfrm>
          <a:off x="0" y="0"/>
          <a:ext cx="0" cy="0"/>
          <a:chOff x="0" y="0"/>
          <a:chExt cx="0" cy="0"/>
        </a:xfrm>
      </p:grpSpPr>
      <p:sp>
        <p:nvSpPr>
          <p:cNvPr id="79" name="Google Shape;79;p20"/>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600"/>
              <a:buNone/>
              <a:defRPr/>
            </a:lvl1pPr>
            <a:lvl2pPr lvl="1" algn="ctr">
              <a:lnSpc>
                <a:spcPct val="100000"/>
              </a:lnSpc>
              <a:spcBef>
                <a:spcPts val="0"/>
              </a:spcBef>
              <a:spcAft>
                <a:spcPts val="0"/>
              </a:spcAft>
              <a:buSzPts val="3600"/>
              <a:buNone/>
              <a:defRPr/>
            </a:lvl2pPr>
            <a:lvl3pPr lvl="2" algn="ctr">
              <a:lnSpc>
                <a:spcPct val="100000"/>
              </a:lnSpc>
              <a:spcBef>
                <a:spcPts val="0"/>
              </a:spcBef>
              <a:spcAft>
                <a:spcPts val="0"/>
              </a:spcAft>
              <a:buSzPts val="3600"/>
              <a:buNone/>
              <a:defRPr/>
            </a:lvl3pPr>
            <a:lvl4pPr lvl="3" algn="ctr">
              <a:lnSpc>
                <a:spcPct val="100000"/>
              </a:lnSpc>
              <a:spcBef>
                <a:spcPts val="0"/>
              </a:spcBef>
              <a:spcAft>
                <a:spcPts val="0"/>
              </a:spcAft>
              <a:buSzPts val="3600"/>
              <a:buNone/>
              <a:defRPr/>
            </a:lvl4pPr>
            <a:lvl5pPr lvl="4" algn="ctr">
              <a:lnSpc>
                <a:spcPct val="100000"/>
              </a:lnSpc>
              <a:spcBef>
                <a:spcPts val="0"/>
              </a:spcBef>
              <a:spcAft>
                <a:spcPts val="0"/>
              </a:spcAft>
              <a:buSzPts val="3600"/>
              <a:buNone/>
              <a:defRPr/>
            </a:lvl5pPr>
            <a:lvl6pPr lvl="5" algn="ctr">
              <a:lnSpc>
                <a:spcPct val="100000"/>
              </a:lnSpc>
              <a:spcBef>
                <a:spcPts val="0"/>
              </a:spcBef>
              <a:spcAft>
                <a:spcPts val="0"/>
              </a:spcAft>
              <a:buSzPts val="3600"/>
              <a:buNone/>
              <a:defRPr/>
            </a:lvl6pPr>
            <a:lvl7pPr lvl="6" algn="ctr">
              <a:lnSpc>
                <a:spcPct val="100000"/>
              </a:lnSpc>
              <a:spcBef>
                <a:spcPts val="0"/>
              </a:spcBef>
              <a:spcAft>
                <a:spcPts val="0"/>
              </a:spcAft>
              <a:buSzPts val="3600"/>
              <a:buNone/>
              <a:defRPr/>
            </a:lvl7pPr>
            <a:lvl8pPr lvl="7" algn="ctr">
              <a:lnSpc>
                <a:spcPct val="100000"/>
              </a:lnSpc>
              <a:spcBef>
                <a:spcPts val="0"/>
              </a:spcBef>
              <a:spcAft>
                <a:spcPts val="0"/>
              </a:spcAft>
              <a:buSzPts val="3600"/>
              <a:buNone/>
              <a:defRPr/>
            </a:lvl8pPr>
            <a:lvl9pPr lvl="8" algn="ctr">
              <a:lnSpc>
                <a:spcPct val="100000"/>
              </a:lnSpc>
              <a:spcBef>
                <a:spcPts val="0"/>
              </a:spcBef>
              <a:spcAft>
                <a:spcPts val="0"/>
              </a:spcAft>
              <a:buSzPts val="3600"/>
              <a:buNone/>
              <a:defRPr/>
            </a:lvl9pPr>
          </a:lstStyle>
          <a:p/>
        </p:txBody>
      </p:sp>
      <p:sp>
        <p:nvSpPr>
          <p:cNvPr id="80" name="Google Shape;80;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1_Quote 2">
    <p:spTree>
      <p:nvGrpSpPr>
        <p:cNvPr id="81" name="Shape 81"/>
        <p:cNvGrpSpPr/>
        <p:nvPr/>
      </p:nvGrpSpPr>
      <p:grpSpPr>
        <a:xfrm>
          <a:off x="0" y="0"/>
          <a:ext cx="0" cy="0"/>
          <a:chOff x="0" y="0"/>
          <a:chExt cx="0" cy="0"/>
        </a:xfrm>
      </p:grpSpPr>
      <p:sp>
        <p:nvSpPr>
          <p:cNvPr id="82" name="Google Shape;82;p21"/>
          <p:cNvSpPr/>
          <p:nvPr/>
        </p:nvSpPr>
        <p:spPr>
          <a:xfrm>
            <a:off x="0" y="0"/>
            <a:ext cx="9144000" cy="5143500"/>
          </a:xfrm>
          <a:prstGeom prst="rect">
            <a:avLst/>
          </a:prstGeom>
          <a:solidFill>
            <a:srgbClr val="F7B345"/>
          </a:solidFill>
          <a:ln>
            <a:noFill/>
          </a:ln>
          <a:effectLst>
            <a:outerShdw blurRad="40000" rotWithShape="0" dir="5400000" dist="23000">
              <a:srgbClr val="000000">
                <a:alpha val="3372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3" name="Google Shape;83;p21"/>
          <p:cNvSpPr/>
          <p:nvPr/>
        </p:nvSpPr>
        <p:spPr>
          <a:xfrm>
            <a:off x="1337369" y="2080042"/>
            <a:ext cx="6548400" cy="983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ED6F23"/>
              </a:solidFill>
              <a:latin typeface="Lato"/>
              <a:ea typeface="Lato"/>
              <a:cs typeface="Lato"/>
              <a:sym typeface="Lato"/>
            </a:endParaRPr>
          </a:p>
        </p:txBody>
      </p:sp>
      <p:sp>
        <p:nvSpPr>
          <p:cNvPr id="84" name="Google Shape;84;p21"/>
          <p:cNvSpPr txBox="1"/>
          <p:nvPr>
            <p:ph type="title"/>
          </p:nvPr>
        </p:nvSpPr>
        <p:spPr>
          <a:xfrm>
            <a:off x="505517" y="1980793"/>
            <a:ext cx="8229600" cy="1131300"/>
          </a:xfrm>
          <a:prstGeom prst="rect">
            <a:avLst/>
          </a:prstGeom>
          <a:noFill/>
          <a:ln>
            <a:noFill/>
          </a:ln>
        </p:spPr>
        <p:txBody>
          <a:bodyPr anchorCtr="0" anchor="ctr" bIns="45575" lIns="45575" spcFirstLastPara="1" rIns="45575" wrap="square" tIns="45575">
            <a:noAutofit/>
          </a:bodyPr>
          <a:lstStyle>
            <a:lvl1pPr lvl="0" algn="ctr">
              <a:lnSpc>
                <a:spcPct val="100000"/>
              </a:lnSpc>
              <a:spcBef>
                <a:spcPts val="0"/>
              </a:spcBef>
              <a:spcAft>
                <a:spcPts val="0"/>
              </a:spcAft>
              <a:buSzPts val="1400"/>
              <a:buNone/>
              <a:defRPr sz="3600">
                <a:solidFill>
                  <a:srgbClr val="760048"/>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1_Title and Content">
    <p:spTree>
      <p:nvGrpSpPr>
        <p:cNvPr id="85" name="Shape 85"/>
        <p:cNvGrpSpPr/>
        <p:nvPr/>
      </p:nvGrpSpPr>
      <p:grpSpPr>
        <a:xfrm>
          <a:off x="0" y="0"/>
          <a:ext cx="0" cy="0"/>
          <a:chOff x="0" y="0"/>
          <a:chExt cx="0" cy="0"/>
        </a:xfrm>
      </p:grpSpPr>
      <p:sp>
        <p:nvSpPr>
          <p:cNvPr id="86" name="Google Shape;86;p22"/>
          <p:cNvSpPr txBox="1"/>
          <p:nvPr>
            <p:ph idx="1" type="body"/>
          </p:nvPr>
        </p:nvSpPr>
        <p:spPr>
          <a:xfrm>
            <a:off x="2443462" y="269168"/>
            <a:ext cx="6384900" cy="4451700"/>
          </a:xfrm>
          <a:prstGeom prst="rect">
            <a:avLst/>
          </a:prstGeom>
          <a:noFill/>
          <a:ln>
            <a:noFill/>
          </a:ln>
        </p:spPr>
        <p:txBody>
          <a:bodyPr anchorCtr="0" anchor="t" bIns="45575" lIns="45575" spcFirstLastPara="1" rIns="45575" wrap="square" tIns="45575">
            <a:noAutofit/>
          </a:bodyPr>
          <a:lstStyle>
            <a:lvl1pPr indent="-358140" lvl="0" marL="457200" marR="0" algn="l">
              <a:lnSpc>
                <a:spcPct val="100000"/>
              </a:lnSpc>
              <a:spcBef>
                <a:spcPts val="700"/>
              </a:spcBef>
              <a:spcAft>
                <a:spcPts val="0"/>
              </a:spcAft>
              <a:buClr>
                <a:srgbClr val="760048"/>
              </a:buClr>
              <a:buSzPts val="2040"/>
              <a:buFont typeface="Noto Sans Symbols"/>
              <a:buChar char="➢"/>
              <a:defRPr b="0"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2pPr>
            <a:lvl3pPr indent="-431800" lvl="2" marL="13716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3pPr>
            <a:lvl4pPr indent="-431800" lvl="3" marL="18288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4pPr>
            <a:lvl5pPr indent="-431800" lvl="4" marL="22860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5pPr>
            <a:lvl6pPr indent="-431800" lvl="5" marL="27432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6pPr>
            <a:lvl7pPr indent="-431800" lvl="6" marL="32004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7pPr>
            <a:lvl8pPr indent="-431800" lvl="7" marL="36576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8pPr>
            <a:lvl9pPr indent="-431800" lvl="8" marL="4114800" marR="0" algn="l">
              <a:lnSpc>
                <a:spcPct val="100000"/>
              </a:lnSpc>
              <a:spcBef>
                <a:spcPts val="700"/>
              </a:spcBef>
              <a:spcAft>
                <a:spcPts val="0"/>
              </a:spcAft>
              <a:buSzPts val="3200"/>
              <a:buFont typeface="Arial"/>
              <a:buChar char="•"/>
              <a:defRPr b="0" i="0" sz="3200" u="none" cap="none" strike="noStrike">
                <a:latin typeface="Calibri"/>
                <a:ea typeface="Calibri"/>
                <a:cs typeface="Calibri"/>
                <a:sym typeface="Calibri"/>
              </a:defRPr>
            </a:lvl9pPr>
          </a:lstStyle>
          <a:p/>
        </p:txBody>
      </p:sp>
      <p:sp>
        <p:nvSpPr>
          <p:cNvPr id="87" name="Google Shape;87;p22"/>
          <p:cNvSpPr/>
          <p:nvPr/>
        </p:nvSpPr>
        <p:spPr>
          <a:xfrm>
            <a:off x="0" y="0"/>
            <a:ext cx="2156700" cy="5143500"/>
          </a:xfrm>
          <a:prstGeom prst="rect">
            <a:avLst/>
          </a:prstGeom>
          <a:solidFill>
            <a:srgbClr val="F7B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88" name="Google Shape;88;p22"/>
          <p:cNvCxnSpPr/>
          <p:nvPr/>
        </p:nvCxnSpPr>
        <p:spPr>
          <a:xfrm rot="10800000">
            <a:off x="2140722" y="0"/>
            <a:ext cx="0" cy="5143500"/>
          </a:xfrm>
          <a:prstGeom prst="straightConnector1">
            <a:avLst/>
          </a:prstGeom>
          <a:noFill/>
          <a:ln cap="flat" cmpd="sng" w="76200">
            <a:solidFill>
              <a:srgbClr val="ED6F23"/>
            </a:solidFill>
            <a:prstDash val="solid"/>
            <a:round/>
            <a:headEnd len="sm" w="sm" type="none"/>
            <a:tailEnd len="sm" w="sm" type="none"/>
          </a:ln>
        </p:spPr>
      </p:cxnSp>
      <p:sp>
        <p:nvSpPr>
          <p:cNvPr id="89" name="Google Shape;89;p22"/>
          <p:cNvSpPr txBox="1"/>
          <p:nvPr>
            <p:ph type="title"/>
          </p:nvPr>
        </p:nvSpPr>
        <p:spPr>
          <a:xfrm>
            <a:off x="131146" y="1966989"/>
            <a:ext cx="18498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SzPts val="1400"/>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None/>
              <a:defRPr b="0" i="0" sz="4400" u="none" cap="none" strike="noStrike">
                <a:latin typeface="Calibri"/>
                <a:ea typeface="Calibri"/>
                <a:cs typeface="Calibri"/>
                <a:sym typeface="Calibri"/>
              </a:defRPr>
            </a:lvl2pPr>
            <a:lvl3pPr lvl="2" marR="0" algn="ctr">
              <a:lnSpc>
                <a:spcPct val="100000"/>
              </a:lnSpc>
              <a:spcBef>
                <a:spcPts val="0"/>
              </a:spcBef>
              <a:spcAft>
                <a:spcPts val="0"/>
              </a:spcAft>
              <a:buSzPts val="1400"/>
              <a:buNone/>
              <a:defRPr b="0" i="0" sz="4400" u="none" cap="none" strike="noStrike">
                <a:latin typeface="Calibri"/>
                <a:ea typeface="Calibri"/>
                <a:cs typeface="Calibri"/>
                <a:sym typeface="Calibri"/>
              </a:defRPr>
            </a:lvl3pPr>
            <a:lvl4pPr lvl="3" marR="0" algn="ctr">
              <a:lnSpc>
                <a:spcPct val="100000"/>
              </a:lnSpc>
              <a:spcBef>
                <a:spcPts val="0"/>
              </a:spcBef>
              <a:spcAft>
                <a:spcPts val="0"/>
              </a:spcAft>
              <a:buSzPts val="1400"/>
              <a:buNone/>
              <a:defRPr b="0" i="0" sz="4400" u="none" cap="none" strike="noStrike">
                <a:latin typeface="Calibri"/>
                <a:ea typeface="Calibri"/>
                <a:cs typeface="Calibri"/>
                <a:sym typeface="Calibri"/>
              </a:defRPr>
            </a:lvl4pPr>
            <a:lvl5pPr lvl="4" marR="0" algn="ctr">
              <a:lnSpc>
                <a:spcPct val="100000"/>
              </a:lnSpc>
              <a:spcBef>
                <a:spcPts val="0"/>
              </a:spcBef>
              <a:spcAft>
                <a:spcPts val="0"/>
              </a:spcAft>
              <a:buSzPts val="1400"/>
              <a:buNone/>
              <a:defRPr b="0" i="0" sz="4400" u="none" cap="none" strike="noStrike">
                <a:latin typeface="Calibri"/>
                <a:ea typeface="Calibri"/>
                <a:cs typeface="Calibri"/>
                <a:sym typeface="Calibri"/>
              </a:defRPr>
            </a:lvl5pPr>
            <a:lvl6pPr lvl="5" marR="0" algn="ctr">
              <a:lnSpc>
                <a:spcPct val="100000"/>
              </a:lnSpc>
              <a:spcBef>
                <a:spcPts val="0"/>
              </a:spcBef>
              <a:spcAft>
                <a:spcPts val="0"/>
              </a:spcAft>
              <a:buSzPts val="1400"/>
              <a:buNone/>
              <a:defRPr b="0" i="0" sz="4400" u="none" cap="none" strike="noStrike">
                <a:latin typeface="Calibri"/>
                <a:ea typeface="Calibri"/>
                <a:cs typeface="Calibri"/>
                <a:sym typeface="Calibri"/>
              </a:defRPr>
            </a:lvl6pPr>
            <a:lvl7pPr lvl="6" marR="0" algn="ctr">
              <a:lnSpc>
                <a:spcPct val="100000"/>
              </a:lnSpc>
              <a:spcBef>
                <a:spcPts val="0"/>
              </a:spcBef>
              <a:spcAft>
                <a:spcPts val="0"/>
              </a:spcAft>
              <a:buSzPts val="1400"/>
              <a:buNone/>
              <a:defRPr b="0" i="0" sz="4400" u="none" cap="none" strike="noStrike">
                <a:latin typeface="Calibri"/>
                <a:ea typeface="Calibri"/>
                <a:cs typeface="Calibri"/>
                <a:sym typeface="Calibri"/>
              </a:defRPr>
            </a:lvl7pPr>
            <a:lvl8pPr lvl="7" marR="0" algn="ctr">
              <a:lnSpc>
                <a:spcPct val="100000"/>
              </a:lnSpc>
              <a:spcBef>
                <a:spcPts val="0"/>
              </a:spcBef>
              <a:spcAft>
                <a:spcPts val="0"/>
              </a:spcAft>
              <a:buSzPts val="1400"/>
              <a:buNone/>
              <a:defRPr b="0" i="0" sz="4400" u="none" cap="none" strike="noStrike">
                <a:latin typeface="Calibri"/>
                <a:ea typeface="Calibri"/>
                <a:cs typeface="Calibri"/>
                <a:sym typeface="Calibri"/>
              </a:defRPr>
            </a:lvl8pPr>
            <a:lvl9pPr lvl="8" marR="0" algn="ctr">
              <a:lnSpc>
                <a:spcPct val="100000"/>
              </a:lnSpc>
              <a:spcBef>
                <a:spcPts val="0"/>
              </a:spcBef>
              <a:spcAft>
                <a:spcPts val="0"/>
              </a:spcAft>
              <a:buSzPts val="1400"/>
              <a:buNone/>
              <a:defRPr b="0" i="0" sz="4400" u="none" cap="none" strike="noStrike">
                <a:latin typeface="Calibri"/>
                <a:ea typeface="Calibri"/>
                <a:cs typeface="Calibri"/>
                <a:sym typeface="Calibri"/>
              </a:defRPr>
            </a:lvl9pPr>
          </a:lstStyle>
          <a:p/>
        </p:txBody>
      </p:sp>
      <p:sp>
        <p:nvSpPr>
          <p:cNvPr id="90" name="Google Shape;90;p22"/>
          <p:cNvSpPr txBox="1"/>
          <p:nvPr>
            <p:ph idx="12" type="sldNum"/>
          </p:nvPr>
        </p:nvSpPr>
        <p:spPr>
          <a:xfrm>
            <a:off x="2443462" y="4803347"/>
            <a:ext cx="62433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Photo and Text">
    <p:spTree>
      <p:nvGrpSpPr>
        <p:cNvPr id="91" name="Shape 91"/>
        <p:cNvGrpSpPr/>
        <p:nvPr/>
      </p:nvGrpSpPr>
      <p:grpSpPr>
        <a:xfrm>
          <a:off x="0" y="0"/>
          <a:ext cx="0" cy="0"/>
          <a:chOff x="0" y="0"/>
          <a:chExt cx="0" cy="0"/>
        </a:xfrm>
      </p:grpSpPr>
      <p:sp>
        <p:nvSpPr>
          <p:cNvPr id="92" name="Google Shape;92;p23"/>
          <p:cNvSpPr/>
          <p:nvPr>
            <p:ph idx="2" type="pic"/>
          </p:nvPr>
        </p:nvSpPr>
        <p:spPr>
          <a:xfrm>
            <a:off x="0" y="0"/>
            <a:ext cx="45471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93" name="Google Shape;93;p23"/>
          <p:cNvSpPr/>
          <p:nvPr/>
        </p:nvSpPr>
        <p:spPr>
          <a:xfrm>
            <a:off x="4583216" y="0"/>
            <a:ext cx="4560900" cy="5143500"/>
          </a:xfrm>
          <a:prstGeom prst="rect">
            <a:avLst/>
          </a:prstGeom>
          <a:solidFill>
            <a:srgbClr val="7600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94" name="Google Shape;94;p23"/>
          <p:cNvCxnSpPr/>
          <p:nvPr/>
        </p:nvCxnSpPr>
        <p:spPr>
          <a:xfrm>
            <a:off x="4571999" y="0"/>
            <a:ext cx="0" cy="5143500"/>
          </a:xfrm>
          <a:prstGeom prst="straightConnector1">
            <a:avLst/>
          </a:prstGeom>
          <a:noFill/>
          <a:ln cap="flat" cmpd="sng" w="76200">
            <a:solidFill>
              <a:schemeClr val="accent1"/>
            </a:solidFill>
            <a:prstDash val="solid"/>
            <a:round/>
            <a:headEnd len="sm" w="sm" type="none"/>
            <a:tailEnd len="sm" w="sm" type="none"/>
          </a:ln>
        </p:spPr>
      </p:cxnSp>
      <p:sp>
        <p:nvSpPr>
          <p:cNvPr id="95" name="Google Shape;95;p23"/>
          <p:cNvSpPr txBox="1"/>
          <p:nvPr>
            <p:ph type="title"/>
          </p:nvPr>
        </p:nvSpPr>
        <p:spPr>
          <a:xfrm>
            <a:off x="4626572" y="0"/>
            <a:ext cx="45174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None/>
              <a:defRPr b="0" i="0" sz="24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SzPts val="1400"/>
              <a:buNone/>
              <a:defRPr b="0" i="0" sz="4400" u="none" cap="none" strike="noStrike">
                <a:latin typeface="Calibri"/>
                <a:ea typeface="Calibri"/>
                <a:cs typeface="Calibri"/>
                <a:sym typeface="Calibri"/>
              </a:defRPr>
            </a:lvl2pPr>
            <a:lvl3pPr lvl="2" marR="0" algn="ctr">
              <a:lnSpc>
                <a:spcPct val="100000"/>
              </a:lnSpc>
              <a:spcBef>
                <a:spcPts val="0"/>
              </a:spcBef>
              <a:spcAft>
                <a:spcPts val="0"/>
              </a:spcAft>
              <a:buSzPts val="1400"/>
              <a:buNone/>
              <a:defRPr b="0" i="0" sz="4400" u="none" cap="none" strike="noStrike">
                <a:latin typeface="Calibri"/>
                <a:ea typeface="Calibri"/>
                <a:cs typeface="Calibri"/>
                <a:sym typeface="Calibri"/>
              </a:defRPr>
            </a:lvl3pPr>
            <a:lvl4pPr lvl="3" marR="0" algn="ctr">
              <a:lnSpc>
                <a:spcPct val="100000"/>
              </a:lnSpc>
              <a:spcBef>
                <a:spcPts val="0"/>
              </a:spcBef>
              <a:spcAft>
                <a:spcPts val="0"/>
              </a:spcAft>
              <a:buSzPts val="1400"/>
              <a:buNone/>
              <a:defRPr b="0" i="0" sz="4400" u="none" cap="none" strike="noStrike">
                <a:latin typeface="Calibri"/>
                <a:ea typeface="Calibri"/>
                <a:cs typeface="Calibri"/>
                <a:sym typeface="Calibri"/>
              </a:defRPr>
            </a:lvl4pPr>
            <a:lvl5pPr lvl="4" marR="0" algn="ctr">
              <a:lnSpc>
                <a:spcPct val="100000"/>
              </a:lnSpc>
              <a:spcBef>
                <a:spcPts val="0"/>
              </a:spcBef>
              <a:spcAft>
                <a:spcPts val="0"/>
              </a:spcAft>
              <a:buSzPts val="1400"/>
              <a:buNone/>
              <a:defRPr b="0" i="0" sz="4400" u="none" cap="none" strike="noStrike">
                <a:latin typeface="Calibri"/>
                <a:ea typeface="Calibri"/>
                <a:cs typeface="Calibri"/>
                <a:sym typeface="Calibri"/>
              </a:defRPr>
            </a:lvl5pPr>
            <a:lvl6pPr lvl="5" marR="0" algn="ctr">
              <a:lnSpc>
                <a:spcPct val="100000"/>
              </a:lnSpc>
              <a:spcBef>
                <a:spcPts val="0"/>
              </a:spcBef>
              <a:spcAft>
                <a:spcPts val="0"/>
              </a:spcAft>
              <a:buSzPts val="1400"/>
              <a:buNone/>
              <a:defRPr b="0" i="0" sz="4400" u="none" cap="none" strike="noStrike">
                <a:latin typeface="Calibri"/>
                <a:ea typeface="Calibri"/>
                <a:cs typeface="Calibri"/>
                <a:sym typeface="Calibri"/>
              </a:defRPr>
            </a:lvl6pPr>
            <a:lvl7pPr lvl="6" marR="0" algn="ctr">
              <a:lnSpc>
                <a:spcPct val="100000"/>
              </a:lnSpc>
              <a:spcBef>
                <a:spcPts val="0"/>
              </a:spcBef>
              <a:spcAft>
                <a:spcPts val="0"/>
              </a:spcAft>
              <a:buSzPts val="1400"/>
              <a:buNone/>
              <a:defRPr b="0" i="0" sz="4400" u="none" cap="none" strike="noStrike">
                <a:latin typeface="Calibri"/>
                <a:ea typeface="Calibri"/>
                <a:cs typeface="Calibri"/>
                <a:sym typeface="Calibri"/>
              </a:defRPr>
            </a:lvl7pPr>
            <a:lvl8pPr lvl="7" marR="0" algn="ctr">
              <a:lnSpc>
                <a:spcPct val="100000"/>
              </a:lnSpc>
              <a:spcBef>
                <a:spcPts val="0"/>
              </a:spcBef>
              <a:spcAft>
                <a:spcPts val="0"/>
              </a:spcAft>
              <a:buSzPts val="1400"/>
              <a:buNone/>
              <a:defRPr b="0" i="0" sz="4400" u="none" cap="none" strike="noStrike">
                <a:latin typeface="Calibri"/>
                <a:ea typeface="Calibri"/>
                <a:cs typeface="Calibri"/>
                <a:sym typeface="Calibri"/>
              </a:defRPr>
            </a:lvl8pPr>
            <a:lvl9pPr lvl="8" marR="0" algn="ctr">
              <a:lnSpc>
                <a:spcPct val="100000"/>
              </a:lnSpc>
              <a:spcBef>
                <a:spcPts val="0"/>
              </a:spcBef>
              <a:spcAft>
                <a:spcPts val="0"/>
              </a:spcAft>
              <a:buSzPts val="1400"/>
              <a:buNone/>
              <a:defRPr b="0" i="0" sz="4400" u="none" cap="none" strike="noStrike">
                <a:latin typeface="Calibri"/>
                <a:ea typeface="Calibri"/>
                <a:cs typeface="Calibri"/>
                <a:sym typeface="Calibri"/>
              </a:defRPr>
            </a:lvl9pPr>
          </a:lstStyle>
          <a:p/>
        </p:txBody>
      </p:sp>
      <p:sp>
        <p:nvSpPr>
          <p:cNvPr id="96" name="Google Shape;96;p23"/>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hoto - Vertical">
  <p:cSld name="1_Photo - Vertical">
    <p:spTree>
      <p:nvGrpSpPr>
        <p:cNvPr id="97" name="Shape 97"/>
        <p:cNvGrpSpPr/>
        <p:nvPr/>
      </p:nvGrpSpPr>
      <p:grpSpPr>
        <a:xfrm>
          <a:off x="0" y="0"/>
          <a:ext cx="0" cy="0"/>
          <a:chOff x="0" y="0"/>
          <a:chExt cx="0" cy="0"/>
        </a:xfrm>
      </p:grpSpPr>
      <p:sp>
        <p:nvSpPr>
          <p:cNvPr id="98" name="Google Shape;98;p24"/>
          <p:cNvSpPr/>
          <p:nvPr/>
        </p:nvSpPr>
        <p:spPr>
          <a:xfrm>
            <a:off x="4583216" y="0"/>
            <a:ext cx="4560900" cy="5143500"/>
          </a:xfrm>
          <a:prstGeom prst="rect">
            <a:avLst/>
          </a:prstGeom>
          <a:solidFill>
            <a:srgbClr val="DA1E47"/>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DA1E47"/>
              </a:solidFill>
              <a:latin typeface="Calibri"/>
              <a:ea typeface="Calibri"/>
              <a:cs typeface="Calibri"/>
              <a:sym typeface="Calibri"/>
            </a:endParaRPr>
          </a:p>
        </p:txBody>
      </p:sp>
      <p:cxnSp>
        <p:nvCxnSpPr>
          <p:cNvPr id="99" name="Google Shape;99;p24"/>
          <p:cNvCxnSpPr/>
          <p:nvPr/>
        </p:nvCxnSpPr>
        <p:spPr>
          <a:xfrm>
            <a:off x="4571999" y="0"/>
            <a:ext cx="0" cy="5143500"/>
          </a:xfrm>
          <a:prstGeom prst="straightConnector1">
            <a:avLst/>
          </a:prstGeom>
          <a:noFill/>
          <a:ln cap="flat" cmpd="sng" w="76200">
            <a:solidFill>
              <a:srgbClr val="ED6F23"/>
            </a:solidFill>
            <a:prstDash val="solid"/>
            <a:round/>
            <a:headEnd len="sm" w="sm" type="none"/>
            <a:tailEnd len="sm" w="sm" type="none"/>
          </a:ln>
        </p:spPr>
      </p:cxnSp>
      <p:sp>
        <p:nvSpPr>
          <p:cNvPr id="100" name="Google Shape;100;p24"/>
          <p:cNvSpPr txBox="1"/>
          <p:nvPr>
            <p:ph type="title"/>
          </p:nvPr>
        </p:nvSpPr>
        <p:spPr>
          <a:xfrm>
            <a:off x="4744357" y="0"/>
            <a:ext cx="43995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None/>
              <a:defRPr b="0" i="0" sz="4400" u="none" cap="none" strike="noStrike">
                <a:latin typeface="Calibri"/>
                <a:ea typeface="Calibri"/>
                <a:cs typeface="Calibri"/>
                <a:sym typeface="Calibri"/>
              </a:defRPr>
            </a:lvl2pPr>
            <a:lvl3pPr lvl="2" marR="0" algn="ctr">
              <a:lnSpc>
                <a:spcPct val="100000"/>
              </a:lnSpc>
              <a:spcBef>
                <a:spcPts val="0"/>
              </a:spcBef>
              <a:spcAft>
                <a:spcPts val="0"/>
              </a:spcAft>
              <a:buSzPts val="1400"/>
              <a:buNone/>
              <a:defRPr b="0" i="0" sz="4400" u="none" cap="none" strike="noStrike">
                <a:latin typeface="Calibri"/>
                <a:ea typeface="Calibri"/>
                <a:cs typeface="Calibri"/>
                <a:sym typeface="Calibri"/>
              </a:defRPr>
            </a:lvl3pPr>
            <a:lvl4pPr lvl="3" marR="0" algn="ctr">
              <a:lnSpc>
                <a:spcPct val="100000"/>
              </a:lnSpc>
              <a:spcBef>
                <a:spcPts val="0"/>
              </a:spcBef>
              <a:spcAft>
                <a:spcPts val="0"/>
              </a:spcAft>
              <a:buSzPts val="1400"/>
              <a:buNone/>
              <a:defRPr b="0" i="0" sz="4400" u="none" cap="none" strike="noStrike">
                <a:latin typeface="Calibri"/>
                <a:ea typeface="Calibri"/>
                <a:cs typeface="Calibri"/>
                <a:sym typeface="Calibri"/>
              </a:defRPr>
            </a:lvl4pPr>
            <a:lvl5pPr lvl="4" marR="0" algn="ctr">
              <a:lnSpc>
                <a:spcPct val="100000"/>
              </a:lnSpc>
              <a:spcBef>
                <a:spcPts val="0"/>
              </a:spcBef>
              <a:spcAft>
                <a:spcPts val="0"/>
              </a:spcAft>
              <a:buSzPts val="1400"/>
              <a:buNone/>
              <a:defRPr b="0" i="0" sz="4400" u="none" cap="none" strike="noStrike">
                <a:latin typeface="Calibri"/>
                <a:ea typeface="Calibri"/>
                <a:cs typeface="Calibri"/>
                <a:sym typeface="Calibri"/>
              </a:defRPr>
            </a:lvl5pPr>
            <a:lvl6pPr lvl="5" marR="0" algn="ctr">
              <a:lnSpc>
                <a:spcPct val="100000"/>
              </a:lnSpc>
              <a:spcBef>
                <a:spcPts val="0"/>
              </a:spcBef>
              <a:spcAft>
                <a:spcPts val="0"/>
              </a:spcAft>
              <a:buSzPts val="1400"/>
              <a:buNone/>
              <a:defRPr b="0" i="0" sz="4400" u="none" cap="none" strike="noStrike">
                <a:latin typeface="Calibri"/>
                <a:ea typeface="Calibri"/>
                <a:cs typeface="Calibri"/>
                <a:sym typeface="Calibri"/>
              </a:defRPr>
            </a:lvl6pPr>
            <a:lvl7pPr lvl="6" marR="0" algn="ctr">
              <a:lnSpc>
                <a:spcPct val="100000"/>
              </a:lnSpc>
              <a:spcBef>
                <a:spcPts val="0"/>
              </a:spcBef>
              <a:spcAft>
                <a:spcPts val="0"/>
              </a:spcAft>
              <a:buSzPts val="1400"/>
              <a:buNone/>
              <a:defRPr b="0" i="0" sz="4400" u="none" cap="none" strike="noStrike">
                <a:latin typeface="Calibri"/>
                <a:ea typeface="Calibri"/>
                <a:cs typeface="Calibri"/>
                <a:sym typeface="Calibri"/>
              </a:defRPr>
            </a:lvl7pPr>
            <a:lvl8pPr lvl="7" marR="0" algn="ctr">
              <a:lnSpc>
                <a:spcPct val="100000"/>
              </a:lnSpc>
              <a:spcBef>
                <a:spcPts val="0"/>
              </a:spcBef>
              <a:spcAft>
                <a:spcPts val="0"/>
              </a:spcAft>
              <a:buSzPts val="1400"/>
              <a:buNone/>
              <a:defRPr b="0" i="0" sz="4400" u="none" cap="none" strike="noStrike">
                <a:latin typeface="Calibri"/>
                <a:ea typeface="Calibri"/>
                <a:cs typeface="Calibri"/>
                <a:sym typeface="Calibri"/>
              </a:defRPr>
            </a:lvl8pPr>
            <a:lvl9pPr lvl="8" marR="0" algn="ctr">
              <a:lnSpc>
                <a:spcPct val="100000"/>
              </a:lnSpc>
              <a:spcBef>
                <a:spcPts val="0"/>
              </a:spcBef>
              <a:spcAft>
                <a:spcPts val="0"/>
              </a:spcAft>
              <a:buSzPts val="1400"/>
              <a:buNone/>
              <a:defRPr b="0" i="0" sz="4400" u="none" cap="none" strike="noStrike">
                <a:latin typeface="Calibri"/>
                <a:ea typeface="Calibri"/>
                <a:cs typeface="Calibri"/>
                <a:sym typeface="Calibri"/>
              </a:defRPr>
            </a:lvl9pPr>
          </a:lstStyle>
          <a:p/>
        </p:txBody>
      </p:sp>
      <p:sp>
        <p:nvSpPr>
          <p:cNvPr id="101" name="Google Shape;101;p24"/>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
        <p:nvSpPr>
          <p:cNvPr id="102" name="Google Shape;102;p24"/>
          <p:cNvSpPr/>
          <p:nvPr>
            <p:ph idx="2" type="pic"/>
          </p:nvPr>
        </p:nvSpPr>
        <p:spPr>
          <a:xfrm>
            <a:off x="0" y="0"/>
            <a:ext cx="4508400" cy="46650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Title &amp; Bullets (2 Col w/Photo Bg)">
    <p:spTree>
      <p:nvGrpSpPr>
        <p:cNvPr id="103" name="Shape 103"/>
        <p:cNvGrpSpPr/>
        <p:nvPr/>
      </p:nvGrpSpPr>
      <p:grpSpPr>
        <a:xfrm>
          <a:off x="0" y="0"/>
          <a:ext cx="0" cy="0"/>
          <a:chOff x="0" y="0"/>
          <a:chExt cx="0" cy="0"/>
        </a:xfrm>
      </p:grpSpPr>
      <p:sp>
        <p:nvSpPr>
          <p:cNvPr id="104" name="Google Shape;104;p25"/>
          <p:cNvSpPr/>
          <p:nvPr>
            <p:ph idx="2" type="pic"/>
          </p:nvPr>
        </p:nvSpPr>
        <p:spPr>
          <a:xfrm>
            <a:off x="0" y="0"/>
            <a:ext cx="91440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105" name="Google Shape;105;p25"/>
          <p:cNvSpPr/>
          <p:nvPr/>
        </p:nvSpPr>
        <p:spPr>
          <a:xfrm>
            <a:off x="444499" y="0"/>
            <a:ext cx="3429000" cy="5143500"/>
          </a:xfrm>
          <a:prstGeom prst="rect">
            <a:avLst/>
          </a:prstGeom>
          <a:solidFill>
            <a:schemeClr val="lt1">
              <a:alpha val="7764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6" name="Google Shape;106;p25"/>
          <p:cNvSpPr txBox="1"/>
          <p:nvPr>
            <p:ph idx="1" type="body"/>
          </p:nvPr>
        </p:nvSpPr>
        <p:spPr>
          <a:xfrm>
            <a:off x="765629" y="970643"/>
            <a:ext cx="2754000" cy="4173000"/>
          </a:xfrm>
          <a:prstGeom prst="rect">
            <a:avLst/>
          </a:prstGeom>
          <a:noFill/>
          <a:ln>
            <a:noFill/>
          </a:ln>
        </p:spPr>
        <p:txBody>
          <a:bodyPr anchorCtr="0" anchor="t" bIns="0" lIns="0" spcFirstLastPara="1" rIns="0" wrap="square" tIns="0">
            <a:noAutofit/>
          </a:bodyPr>
          <a:lstStyle>
            <a:lvl1pPr indent="-336550" lvl="0" marL="457200" marR="0" algn="l">
              <a:lnSpc>
                <a:spcPct val="100000"/>
              </a:lnSpc>
              <a:spcBef>
                <a:spcPts val="1000"/>
              </a:spcBef>
              <a:spcAft>
                <a:spcPts val="0"/>
              </a:spcAft>
              <a:buClr>
                <a:srgbClr val="760048"/>
              </a:buClr>
              <a:buSzPts val="1700"/>
              <a:buFont typeface="Noto Sans Symbols"/>
              <a:buChar char="➢"/>
              <a:defRPr i="0" sz="20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107" name="Google Shape;107;p25"/>
          <p:cNvSpPr/>
          <p:nvPr/>
        </p:nvSpPr>
        <p:spPr>
          <a:xfrm>
            <a:off x="5250533" y="0"/>
            <a:ext cx="3429000" cy="5143500"/>
          </a:xfrm>
          <a:prstGeom prst="rect">
            <a:avLst/>
          </a:prstGeom>
          <a:solidFill>
            <a:schemeClr val="lt1">
              <a:alpha val="77647"/>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08" name="Google Shape;108;p25"/>
          <p:cNvSpPr txBox="1"/>
          <p:nvPr>
            <p:ph idx="3" type="body"/>
          </p:nvPr>
        </p:nvSpPr>
        <p:spPr>
          <a:xfrm>
            <a:off x="5571663" y="970643"/>
            <a:ext cx="2754000" cy="4173000"/>
          </a:xfrm>
          <a:prstGeom prst="rect">
            <a:avLst/>
          </a:prstGeom>
          <a:noFill/>
          <a:ln>
            <a:noFill/>
          </a:ln>
        </p:spPr>
        <p:txBody>
          <a:bodyPr anchorCtr="0" anchor="t" bIns="0" lIns="0" spcFirstLastPara="1" rIns="0" wrap="square" tIns="0">
            <a:noAutofit/>
          </a:bodyPr>
          <a:lstStyle>
            <a:lvl1pPr indent="-336550" lvl="0" marL="457200" marR="0" algn="l">
              <a:lnSpc>
                <a:spcPct val="100000"/>
              </a:lnSpc>
              <a:spcBef>
                <a:spcPts val="1000"/>
              </a:spcBef>
              <a:spcAft>
                <a:spcPts val="0"/>
              </a:spcAft>
              <a:buClr>
                <a:srgbClr val="760048"/>
              </a:buClr>
              <a:buSzPts val="1700"/>
              <a:buFont typeface="Noto Sans Symbols"/>
              <a:buChar char="➢"/>
              <a:defRPr i="0" sz="20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109" name="Google Shape;109;p25"/>
          <p:cNvSpPr/>
          <p:nvPr/>
        </p:nvSpPr>
        <p:spPr>
          <a:xfrm>
            <a:off x="0" y="159920"/>
            <a:ext cx="9144000" cy="652800"/>
          </a:xfrm>
          <a:prstGeom prst="rect">
            <a:avLst/>
          </a:prstGeom>
          <a:solidFill>
            <a:srgbClr val="760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0" name="Google Shape;110;p25"/>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
        <p:nvSpPr>
          <p:cNvPr id="111" name="Google Shape;111;p25"/>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1_Title &amp; Bullets 3">
    <p:spTree>
      <p:nvGrpSpPr>
        <p:cNvPr id="112" name="Shape 112"/>
        <p:cNvGrpSpPr/>
        <p:nvPr/>
      </p:nvGrpSpPr>
      <p:grpSpPr>
        <a:xfrm>
          <a:off x="0" y="0"/>
          <a:ext cx="0" cy="0"/>
          <a:chOff x="0" y="0"/>
          <a:chExt cx="0" cy="0"/>
        </a:xfrm>
      </p:grpSpPr>
      <p:sp>
        <p:nvSpPr>
          <p:cNvPr id="113" name="Google Shape;113;p26"/>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114" name="Google Shape;114;p26"/>
          <p:cNvSpPr/>
          <p:nvPr/>
        </p:nvSpPr>
        <p:spPr>
          <a:xfrm>
            <a:off x="0" y="159920"/>
            <a:ext cx="9144000" cy="652800"/>
          </a:xfrm>
          <a:prstGeom prst="rect">
            <a:avLst/>
          </a:prstGeom>
          <a:solidFill>
            <a:srgbClr val="DA1E4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DA1E47"/>
              </a:solidFill>
              <a:latin typeface="Arial"/>
              <a:ea typeface="Arial"/>
              <a:cs typeface="Arial"/>
              <a:sym typeface="Arial"/>
            </a:endParaRPr>
          </a:p>
        </p:txBody>
      </p:sp>
      <p:sp>
        <p:nvSpPr>
          <p:cNvPr id="115" name="Google Shape;115;p26"/>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F7B345"/>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
        <p:nvSpPr>
          <p:cNvPr id="116" name="Google Shape;116;p26"/>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1_Title &amp; Bullets 4">
    <p:spTree>
      <p:nvGrpSpPr>
        <p:cNvPr id="117" name="Shape 117"/>
        <p:cNvGrpSpPr/>
        <p:nvPr/>
      </p:nvGrpSpPr>
      <p:grpSpPr>
        <a:xfrm>
          <a:off x="0" y="0"/>
          <a:ext cx="0" cy="0"/>
          <a:chOff x="0" y="0"/>
          <a:chExt cx="0" cy="0"/>
        </a:xfrm>
      </p:grpSpPr>
      <p:sp>
        <p:nvSpPr>
          <p:cNvPr id="118" name="Google Shape;118;p27"/>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119" name="Google Shape;119;p27"/>
          <p:cNvSpPr/>
          <p:nvPr/>
        </p:nvSpPr>
        <p:spPr>
          <a:xfrm>
            <a:off x="0" y="159920"/>
            <a:ext cx="9144000" cy="652800"/>
          </a:xfrm>
          <a:prstGeom prst="rect">
            <a:avLst/>
          </a:prstGeom>
          <a:solidFill>
            <a:srgbClr val="F7B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DA1E47"/>
              </a:solidFill>
              <a:latin typeface="Arial"/>
              <a:ea typeface="Arial"/>
              <a:cs typeface="Arial"/>
              <a:sym typeface="Arial"/>
            </a:endParaRPr>
          </a:p>
        </p:txBody>
      </p:sp>
      <p:sp>
        <p:nvSpPr>
          <p:cNvPr id="120" name="Google Shape;120;p27"/>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
        <p:nvSpPr>
          <p:cNvPr id="121" name="Google Shape;121;p27"/>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Content with Caption" showMasterSp="0">
  <p:cSld name="2_Content with Caption">
    <p:spTree>
      <p:nvGrpSpPr>
        <p:cNvPr id="122" name="Shape 122"/>
        <p:cNvGrpSpPr/>
        <p:nvPr/>
      </p:nvGrpSpPr>
      <p:grpSpPr>
        <a:xfrm>
          <a:off x="0" y="0"/>
          <a:ext cx="0" cy="0"/>
          <a:chOff x="0" y="0"/>
          <a:chExt cx="0" cy="0"/>
        </a:xfrm>
      </p:grpSpPr>
      <p:sp>
        <p:nvSpPr>
          <p:cNvPr id="123" name="Google Shape;123;p28"/>
          <p:cNvSpPr/>
          <p:nvPr/>
        </p:nvSpPr>
        <p:spPr>
          <a:xfrm>
            <a:off x="13" y="0"/>
            <a:ext cx="3038100" cy="5143500"/>
          </a:xfrm>
          <a:prstGeom prst="rect">
            <a:avLst/>
          </a:prstGeom>
          <a:solidFill>
            <a:srgbClr val="DA1E4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28"/>
          <p:cNvSpPr/>
          <p:nvPr/>
        </p:nvSpPr>
        <p:spPr>
          <a:xfrm>
            <a:off x="3030053" y="0"/>
            <a:ext cx="48000" cy="5143500"/>
          </a:xfrm>
          <a:prstGeom prst="rect">
            <a:avLst/>
          </a:prstGeom>
          <a:solidFill>
            <a:srgbClr val="ED6F2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28"/>
          <p:cNvSpPr txBox="1"/>
          <p:nvPr>
            <p:ph type="title"/>
          </p:nvPr>
        </p:nvSpPr>
        <p:spPr>
          <a:xfrm>
            <a:off x="342900" y="445769"/>
            <a:ext cx="2400300" cy="1714500"/>
          </a:xfrm>
          <a:prstGeom prst="rect">
            <a:avLst/>
          </a:prstGeom>
          <a:noFill/>
          <a:ln>
            <a:noFill/>
          </a:ln>
        </p:spPr>
        <p:txBody>
          <a:bodyPr anchorCtr="0" anchor="b" bIns="45575" lIns="45575" spcFirstLastPara="1" rIns="45575" wrap="square" tIns="45575">
            <a:noAutofit/>
          </a:bodyPr>
          <a:lstStyle>
            <a:lvl1pPr lvl="0" marR="0" algn="l">
              <a:lnSpc>
                <a:spcPct val="100000"/>
              </a:lnSpc>
              <a:spcBef>
                <a:spcPts val="0"/>
              </a:spcBef>
              <a:spcAft>
                <a:spcPts val="0"/>
              </a:spcAft>
              <a:buSzPts val="1400"/>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None/>
              <a:defRPr b="0" i="0" sz="4400" u="none" cap="none" strike="noStrike">
                <a:latin typeface="Calibri"/>
                <a:ea typeface="Calibri"/>
                <a:cs typeface="Calibri"/>
                <a:sym typeface="Calibri"/>
              </a:defRPr>
            </a:lvl2pPr>
            <a:lvl3pPr lvl="2" marR="0" algn="ctr">
              <a:lnSpc>
                <a:spcPct val="100000"/>
              </a:lnSpc>
              <a:spcBef>
                <a:spcPts val="0"/>
              </a:spcBef>
              <a:spcAft>
                <a:spcPts val="0"/>
              </a:spcAft>
              <a:buSzPts val="1400"/>
              <a:buNone/>
              <a:defRPr b="0" i="0" sz="4400" u="none" cap="none" strike="noStrike">
                <a:latin typeface="Calibri"/>
                <a:ea typeface="Calibri"/>
                <a:cs typeface="Calibri"/>
                <a:sym typeface="Calibri"/>
              </a:defRPr>
            </a:lvl3pPr>
            <a:lvl4pPr lvl="3" marR="0" algn="ctr">
              <a:lnSpc>
                <a:spcPct val="100000"/>
              </a:lnSpc>
              <a:spcBef>
                <a:spcPts val="0"/>
              </a:spcBef>
              <a:spcAft>
                <a:spcPts val="0"/>
              </a:spcAft>
              <a:buSzPts val="1400"/>
              <a:buNone/>
              <a:defRPr b="0" i="0" sz="4400" u="none" cap="none" strike="noStrike">
                <a:latin typeface="Calibri"/>
                <a:ea typeface="Calibri"/>
                <a:cs typeface="Calibri"/>
                <a:sym typeface="Calibri"/>
              </a:defRPr>
            </a:lvl4pPr>
            <a:lvl5pPr lvl="4" marR="0" algn="ctr">
              <a:lnSpc>
                <a:spcPct val="100000"/>
              </a:lnSpc>
              <a:spcBef>
                <a:spcPts val="0"/>
              </a:spcBef>
              <a:spcAft>
                <a:spcPts val="0"/>
              </a:spcAft>
              <a:buSzPts val="1400"/>
              <a:buNone/>
              <a:defRPr b="0" i="0" sz="4400" u="none" cap="none" strike="noStrike">
                <a:latin typeface="Calibri"/>
                <a:ea typeface="Calibri"/>
                <a:cs typeface="Calibri"/>
                <a:sym typeface="Calibri"/>
              </a:defRPr>
            </a:lvl5pPr>
            <a:lvl6pPr lvl="5" marR="0" algn="ctr">
              <a:lnSpc>
                <a:spcPct val="100000"/>
              </a:lnSpc>
              <a:spcBef>
                <a:spcPts val="0"/>
              </a:spcBef>
              <a:spcAft>
                <a:spcPts val="0"/>
              </a:spcAft>
              <a:buSzPts val="1400"/>
              <a:buNone/>
              <a:defRPr b="0" i="0" sz="4400" u="none" cap="none" strike="noStrike">
                <a:latin typeface="Calibri"/>
                <a:ea typeface="Calibri"/>
                <a:cs typeface="Calibri"/>
                <a:sym typeface="Calibri"/>
              </a:defRPr>
            </a:lvl6pPr>
            <a:lvl7pPr lvl="6" marR="0" algn="ctr">
              <a:lnSpc>
                <a:spcPct val="100000"/>
              </a:lnSpc>
              <a:spcBef>
                <a:spcPts val="0"/>
              </a:spcBef>
              <a:spcAft>
                <a:spcPts val="0"/>
              </a:spcAft>
              <a:buSzPts val="1400"/>
              <a:buNone/>
              <a:defRPr b="0" i="0" sz="4400" u="none" cap="none" strike="noStrike">
                <a:latin typeface="Calibri"/>
                <a:ea typeface="Calibri"/>
                <a:cs typeface="Calibri"/>
                <a:sym typeface="Calibri"/>
              </a:defRPr>
            </a:lvl7pPr>
            <a:lvl8pPr lvl="7" marR="0" algn="ctr">
              <a:lnSpc>
                <a:spcPct val="100000"/>
              </a:lnSpc>
              <a:spcBef>
                <a:spcPts val="0"/>
              </a:spcBef>
              <a:spcAft>
                <a:spcPts val="0"/>
              </a:spcAft>
              <a:buSzPts val="1400"/>
              <a:buNone/>
              <a:defRPr b="0" i="0" sz="4400" u="none" cap="none" strike="noStrike">
                <a:latin typeface="Calibri"/>
                <a:ea typeface="Calibri"/>
                <a:cs typeface="Calibri"/>
                <a:sym typeface="Calibri"/>
              </a:defRPr>
            </a:lvl8pPr>
            <a:lvl9pPr lvl="8" marR="0" algn="ctr">
              <a:lnSpc>
                <a:spcPct val="100000"/>
              </a:lnSpc>
              <a:spcBef>
                <a:spcPts val="0"/>
              </a:spcBef>
              <a:spcAft>
                <a:spcPts val="0"/>
              </a:spcAft>
              <a:buSzPts val="1400"/>
              <a:buNone/>
              <a:defRPr b="0" i="0" sz="4400" u="none" cap="none" strike="noStrike">
                <a:latin typeface="Calibri"/>
                <a:ea typeface="Calibri"/>
                <a:cs typeface="Calibri"/>
                <a:sym typeface="Calibri"/>
              </a:defRPr>
            </a:lvl9pPr>
          </a:lstStyle>
          <a:p/>
        </p:txBody>
      </p:sp>
      <p:sp>
        <p:nvSpPr>
          <p:cNvPr id="126" name="Google Shape;126;p28"/>
          <p:cNvSpPr txBox="1"/>
          <p:nvPr>
            <p:ph idx="1" type="body"/>
          </p:nvPr>
        </p:nvSpPr>
        <p:spPr>
          <a:xfrm>
            <a:off x="342900" y="2194560"/>
            <a:ext cx="2400300" cy="2534400"/>
          </a:xfrm>
          <a:prstGeom prst="rect">
            <a:avLst/>
          </a:prstGeom>
          <a:noFill/>
          <a:ln>
            <a:noFill/>
          </a:ln>
        </p:spPr>
        <p:txBody>
          <a:bodyPr anchorCtr="0" anchor="t" bIns="45575" lIns="91425" spcFirstLastPara="1" rIns="91425" wrap="square" tIns="45575">
            <a:noAutofit/>
          </a:bodyPr>
          <a:lstStyle>
            <a:lvl1pPr indent="-228600" lvl="0" marL="457200" marR="0" algn="l">
              <a:lnSpc>
                <a:spcPct val="100000"/>
              </a:lnSpc>
              <a:spcBef>
                <a:spcPts val="0"/>
              </a:spcBef>
              <a:spcAft>
                <a:spcPts val="0"/>
              </a:spcAft>
              <a:buClr>
                <a:srgbClr val="FFFFFF"/>
              </a:buClr>
              <a:buSzPts val="1500"/>
              <a:buFont typeface="Arial"/>
              <a:buNone/>
              <a:defRPr b="0" i="0" sz="1800" u="none" cap="none" strike="noStrike">
                <a:solidFill>
                  <a:srgbClr val="760048"/>
                </a:solidFill>
                <a:latin typeface="Lato"/>
                <a:ea typeface="Lato"/>
                <a:cs typeface="Lato"/>
                <a:sym typeface="Lato"/>
              </a:defRPr>
            </a:lvl1pPr>
            <a:lvl2pPr indent="-228600" lvl="1" marL="914400" marR="0" algn="l">
              <a:lnSpc>
                <a:spcPct val="100000"/>
              </a:lnSpc>
              <a:spcBef>
                <a:spcPts val="700"/>
              </a:spcBef>
              <a:spcAft>
                <a:spcPts val="0"/>
              </a:spcAft>
              <a:buSzPts val="1200"/>
              <a:buFont typeface="Arial"/>
              <a:buNone/>
              <a:defRPr b="0" i="0" sz="1200" u="none" cap="none" strike="noStrike">
                <a:latin typeface="Calibri"/>
                <a:ea typeface="Calibri"/>
                <a:cs typeface="Calibri"/>
                <a:sym typeface="Calibri"/>
              </a:defRPr>
            </a:lvl2pPr>
            <a:lvl3pPr indent="-228600" lvl="2" marL="1371600" marR="0" algn="l">
              <a:lnSpc>
                <a:spcPct val="100000"/>
              </a:lnSpc>
              <a:spcBef>
                <a:spcPts val="700"/>
              </a:spcBef>
              <a:spcAft>
                <a:spcPts val="0"/>
              </a:spcAft>
              <a:buSzPts val="1000"/>
              <a:buFont typeface="Arial"/>
              <a:buNone/>
              <a:defRPr b="0" i="0" sz="1000" u="none" cap="none" strike="noStrike">
                <a:latin typeface="Calibri"/>
                <a:ea typeface="Calibri"/>
                <a:cs typeface="Calibri"/>
                <a:sym typeface="Calibri"/>
              </a:defRPr>
            </a:lvl3pPr>
            <a:lvl4pPr indent="-228600" lvl="3" marL="1828800" marR="0" algn="l">
              <a:lnSpc>
                <a:spcPct val="100000"/>
              </a:lnSpc>
              <a:spcBef>
                <a:spcPts val="700"/>
              </a:spcBef>
              <a:spcAft>
                <a:spcPts val="0"/>
              </a:spcAft>
              <a:buSzPts val="900"/>
              <a:buFont typeface="Arial"/>
              <a:buNone/>
              <a:defRPr b="0" i="0" sz="900" u="none" cap="none" strike="noStrike">
                <a:latin typeface="Calibri"/>
                <a:ea typeface="Calibri"/>
                <a:cs typeface="Calibri"/>
                <a:sym typeface="Calibri"/>
              </a:defRPr>
            </a:lvl4pPr>
            <a:lvl5pPr indent="-228600" lvl="4" marL="2286000" marR="0" algn="l">
              <a:lnSpc>
                <a:spcPct val="100000"/>
              </a:lnSpc>
              <a:spcBef>
                <a:spcPts val="700"/>
              </a:spcBef>
              <a:spcAft>
                <a:spcPts val="0"/>
              </a:spcAft>
              <a:buSzPts val="900"/>
              <a:buFont typeface="Arial"/>
              <a:buNone/>
              <a:defRPr b="0" i="0" sz="900" u="none" cap="none" strike="noStrike">
                <a:latin typeface="Calibri"/>
                <a:ea typeface="Calibri"/>
                <a:cs typeface="Calibri"/>
                <a:sym typeface="Calibri"/>
              </a:defRPr>
            </a:lvl5pPr>
            <a:lvl6pPr indent="-228600" lvl="5" marL="2743200" marR="0" algn="l">
              <a:lnSpc>
                <a:spcPct val="100000"/>
              </a:lnSpc>
              <a:spcBef>
                <a:spcPts val="700"/>
              </a:spcBef>
              <a:spcAft>
                <a:spcPts val="0"/>
              </a:spcAft>
              <a:buSzPts val="900"/>
              <a:buFont typeface="Arial"/>
              <a:buNone/>
              <a:defRPr b="0" i="0" sz="900" u="none" cap="none" strike="noStrike">
                <a:latin typeface="Calibri"/>
                <a:ea typeface="Calibri"/>
                <a:cs typeface="Calibri"/>
                <a:sym typeface="Calibri"/>
              </a:defRPr>
            </a:lvl6pPr>
            <a:lvl7pPr indent="-228600" lvl="6" marL="3200400" marR="0" algn="l">
              <a:lnSpc>
                <a:spcPct val="100000"/>
              </a:lnSpc>
              <a:spcBef>
                <a:spcPts val="700"/>
              </a:spcBef>
              <a:spcAft>
                <a:spcPts val="0"/>
              </a:spcAft>
              <a:buSzPts val="900"/>
              <a:buFont typeface="Arial"/>
              <a:buNone/>
              <a:defRPr b="0" i="0" sz="900" u="none" cap="none" strike="noStrike">
                <a:latin typeface="Calibri"/>
                <a:ea typeface="Calibri"/>
                <a:cs typeface="Calibri"/>
                <a:sym typeface="Calibri"/>
              </a:defRPr>
            </a:lvl7pPr>
            <a:lvl8pPr indent="-228600" lvl="7" marL="3657600" marR="0" algn="l">
              <a:lnSpc>
                <a:spcPct val="100000"/>
              </a:lnSpc>
              <a:spcBef>
                <a:spcPts val="700"/>
              </a:spcBef>
              <a:spcAft>
                <a:spcPts val="0"/>
              </a:spcAft>
              <a:buSzPts val="900"/>
              <a:buFont typeface="Arial"/>
              <a:buNone/>
              <a:defRPr b="0" i="0" sz="900" u="none" cap="none" strike="noStrike">
                <a:latin typeface="Calibri"/>
                <a:ea typeface="Calibri"/>
                <a:cs typeface="Calibri"/>
                <a:sym typeface="Calibri"/>
              </a:defRPr>
            </a:lvl8pPr>
            <a:lvl9pPr indent="-228600" lvl="8" marL="4114800" marR="0" algn="l">
              <a:lnSpc>
                <a:spcPct val="100000"/>
              </a:lnSpc>
              <a:spcBef>
                <a:spcPts val="700"/>
              </a:spcBef>
              <a:spcAft>
                <a:spcPts val="0"/>
              </a:spcAft>
              <a:buSzPts val="900"/>
              <a:buFont typeface="Arial"/>
              <a:buNone/>
              <a:defRPr b="0" i="0" sz="900" u="none" cap="none" strike="noStrike">
                <a:latin typeface="Calibri"/>
                <a:ea typeface="Calibri"/>
                <a:cs typeface="Calibri"/>
                <a:sym typeface="Calibri"/>
              </a:defRPr>
            </a:lvl9pPr>
          </a:lstStyle>
          <a:p/>
        </p:txBody>
      </p:sp>
      <p:sp>
        <p:nvSpPr>
          <p:cNvPr id="127" name="Google Shape;127;p28"/>
          <p:cNvSpPr txBox="1"/>
          <p:nvPr>
            <p:ph idx="12" type="sldNum"/>
          </p:nvPr>
        </p:nvSpPr>
        <p:spPr>
          <a:xfrm>
            <a:off x="3575461" y="4803347"/>
            <a:ext cx="5111400" cy="2019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l">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Photo and Text 2">
    <p:spTree>
      <p:nvGrpSpPr>
        <p:cNvPr id="128" name="Shape 128"/>
        <p:cNvGrpSpPr/>
        <p:nvPr/>
      </p:nvGrpSpPr>
      <p:grpSpPr>
        <a:xfrm>
          <a:off x="0" y="0"/>
          <a:ext cx="0" cy="0"/>
          <a:chOff x="0" y="0"/>
          <a:chExt cx="0" cy="0"/>
        </a:xfrm>
      </p:grpSpPr>
      <p:sp>
        <p:nvSpPr>
          <p:cNvPr id="129" name="Google Shape;129;p29"/>
          <p:cNvSpPr/>
          <p:nvPr>
            <p:ph idx="2" type="pic"/>
          </p:nvPr>
        </p:nvSpPr>
        <p:spPr>
          <a:xfrm>
            <a:off x="0" y="0"/>
            <a:ext cx="4547195"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130" name="Google Shape;130;p29"/>
          <p:cNvSpPr/>
          <p:nvPr/>
        </p:nvSpPr>
        <p:spPr>
          <a:xfrm>
            <a:off x="4583216" y="0"/>
            <a:ext cx="4560784" cy="5143500"/>
          </a:xfrm>
          <a:prstGeom prst="rect">
            <a:avLst/>
          </a:prstGeom>
          <a:solidFill>
            <a:srgbClr val="7600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131" name="Google Shape;131;p29"/>
          <p:cNvCxnSpPr/>
          <p:nvPr/>
        </p:nvCxnSpPr>
        <p:spPr>
          <a:xfrm>
            <a:off x="4571999" y="0"/>
            <a:ext cx="0" cy="5143500"/>
          </a:xfrm>
          <a:prstGeom prst="straightConnector1">
            <a:avLst/>
          </a:prstGeom>
          <a:noFill/>
          <a:ln cap="flat" cmpd="sng" w="76200">
            <a:solidFill>
              <a:schemeClr val="accent1"/>
            </a:solidFill>
            <a:prstDash val="solid"/>
            <a:round/>
            <a:headEnd len="sm" w="sm" type="none"/>
            <a:tailEnd len="sm" w="sm" type="none"/>
          </a:ln>
        </p:spPr>
      </p:cxnSp>
      <p:sp>
        <p:nvSpPr>
          <p:cNvPr id="132" name="Google Shape;132;p29"/>
          <p:cNvSpPr txBox="1"/>
          <p:nvPr>
            <p:ph type="title"/>
          </p:nvPr>
        </p:nvSpPr>
        <p:spPr>
          <a:xfrm>
            <a:off x="4626572" y="0"/>
            <a:ext cx="4517428"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None/>
              <a:defRPr b="0" i="0" sz="24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SzPts val="1400"/>
              <a:buNone/>
              <a:defRPr b="0" i="0" sz="4400" u="none" cap="none" strike="noStrike">
                <a:latin typeface="Calibri"/>
                <a:ea typeface="Calibri"/>
                <a:cs typeface="Calibri"/>
                <a:sym typeface="Calibri"/>
              </a:defRPr>
            </a:lvl2pPr>
            <a:lvl3pPr lvl="2" marR="0" algn="ctr">
              <a:lnSpc>
                <a:spcPct val="100000"/>
              </a:lnSpc>
              <a:spcBef>
                <a:spcPts val="0"/>
              </a:spcBef>
              <a:spcAft>
                <a:spcPts val="0"/>
              </a:spcAft>
              <a:buSzPts val="1400"/>
              <a:buNone/>
              <a:defRPr b="0" i="0" sz="4400" u="none" cap="none" strike="noStrike">
                <a:latin typeface="Calibri"/>
                <a:ea typeface="Calibri"/>
                <a:cs typeface="Calibri"/>
                <a:sym typeface="Calibri"/>
              </a:defRPr>
            </a:lvl3pPr>
            <a:lvl4pPr lvl="3" marR="0" algn="ctr">
              <a:lnSpc>
                <a:spcPct val="100000"/>
              </a:lnSpc>
              <a:spcBef>
                <a:spcPts val="0"/>
              </a:spcBef>
              <a:spcAft>
                <a:spcPts val="0"/>
              </a:spcAft>
              <a:buSzPts val="1400"/>
              <a:buNone/>
              <a:defRPr b="0" i="0" sz="4400" u="none" cap="none" strike="noStrike">
                <a:latin typeface="Calibri"/>
                <a:ea typeface="Calibri"/>
                <a:cs typeface="Calibri"/>
                <a:sym typeface="Calibri"/>
              </a:defRPr>
            </a:lvl4pPr>
            <a:lvl5pPr lvl="4" marR="0" algn="ctr">
              <a:lnSpc>
                <a:spcPct val="100000"/>
              </a:lnSpc>
              <a:spcBef>
                <a:spcPts val="0"/>
              </a:spcBef>
              <a:spcAft>
                <a:spcPts val="0"/>
              </a:spcAft>
              <a:buSzPts val="1400"/>
              <a:buNone/>
              <a:defRPr b="0" i="0" sz="4400" u="none" cap="none" strike="noStrike">
                <a:latin typeface="Calibri"/>
                <a:ea typeface="Calibri"/>
                <a:cs typeface="Calibri"/>
                <a:sym typeface="Calibri"/>
              </a:defRPr>
            </a:lvl5pPr>
            <a:lvl6pPr lvl="5" marR="0" algn="ctr">
              <a:lnSpc>
                <a:spcPct val="100000"/>
              </a:lnSpc>
              <a:spcBef>
                <a:spcPts val="0"/>
              </a:spcBef>
              <a:spcAft>
                <a:spcPts val="0"/>
              </a:spcAft>
              <a:buSzPts val="1400"/>
              <a:buNone/>
              <a:defRPr b="0" i="0" sz="4400" u="none" cap="none" strike="noStrike">
                <a:latin typeface="Calibri"/>
                <a:ea typeface="Calibri"/>
                <a:cs typeface="Calibri"/>
                <a:sym typeface="Calibri"/>
              </a:defRPr>
            </a:lvl6pPr>
            <a:lvl7pPr lvl="6" marR="0" algn="ctr">
              <a:lnSpc>
                <a:spcPct val="100000"/>
              </a:lnSpc>
              <a:spcBef>
                <a:spcPts val="0"/>
              </a:spcBef>
              <a:spcAft>
                <a:spcPts val="0"/>
              </a:spcAft>
              <a:buSzPts val="1400"/>
              <a:buNone/>
              <a:defRPr b="0" i="0" sz="4400" u="none" cap="none" strike="noStrike">
                <a:latin typeface="Calibri"/>
                <a:ea typeface="Calibri"/>
                <a:cs typeface="Calibri"/>
                <a:sym typeface="Calibri"/>
              </a:defRPr>
            </a:lvl7pPr>
            <a:lvl8pPr lvl="7" marR="0" algn="ctr">
              <a:lnSpc>
                <a:spcPct val="100000"/>
              </a:lnSpc>
              <a:spcBef>
                <a:spcPts val="0"/>
              </a:spcBef>
              <a:spcAft>
                <a:spcPts val="0"/>
              </a:spcAft>
              <a:buSzPts val="1400"/>
              <a:buNone/>
              <a:defRPr b="0" i="0" sz="4400" u="none" cap="none" strike="noStrike">
                <a:latin typeface="Calibri"/>
                <a:ea typeface="Calibri"/>
                <a:cs typeface="Calibri"/>
                <a:sym typeface="Calibri"/>
              </a:defRPr>
            </a:lvl8pPr>
            <a:lvl9pPr lvl="8" marR="0" algn="ctr">
              <a:lnSpc>
                <a:spcPct val="100000"/>
              </a:lnSpc>
              <a:spcBef>
                <a:spcPts val="0"/>
              </a:spcBef>
              <a:spcAft>
                <a:spcPts val="0"/>
              </a:spcAft>
              <a:buSzPts val="1400"/>
              <a:buNone/>
              <a:defRPr b="0" i="0" sz="4400" u="none" cap="none" strike="noStrike">
                <a:latin typeface="Calibri"/>
                <a:ea typeface="Calibri"/>
                <a:cs typeface="Calibri"/>
                <a:sym typeface="Calibri"/>
              </a:defRPr>
            </a:lvl9pPr>
          </a:lstStyle>
          <a:p/>
        </p:txBody>
      </p:sp>
      <p:sp>
        <p:nvSpPr>
          <p:cNvPr id="133" name="Google Shape;133;p29"/>
          <p:cNvSpPr txBox="1"/>
          <p:nvPr>
            <p:ph idx="12" type="sldNum"/>
          </p:nvPr>
        </p:nvSpPr>
        <p:spPr>
          <a:xfrm>
            <a:off x="453023" y="4803347"/>
            <a:ext cx="8233777"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2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34" name="Shape 134"/>
        <p:cNvGrpSpPr/>
        <p:nvPr/>
      </p:nvGrpSpPr>
      <p:grpSpPr>
        <a:xfrm>
          <a:off x="0" y="0"/>
          <a:ext cx="0" cy="0"/>
          <a:chOff x="0" y="0"/>
          <a:chExt cx="0" cy="0"/>
        </a:xfrm>
      </p:grpSpPr>
      <p:sp>
        <p:nvSpPr>
          <p:cNvPr id="135" name="Google Shape;135;p30"/>
          <p:cNvSpPr txBox="1"/>
          <p:nvPr>
            <p:ph type="title"/>
          </p:nvPr>
        </p:nvSpPr>
        <p:spPr>
          <a:xfrm>
            <a:off x="457200" y="69019"/>
            <a:ext cx="8229600" cy="1131300"/>
          </a:xfrm>
          <a:prstGeom prst="rect">
            <a:avLst/>
          </a:prstGeom>
          <a:noFill/>
          <a:ln>
            <a:noFill/>
          </a:ln>
        </p:spPr>
        <p:txBody>
          <a:bodyPr anchorCtr="0" anchor="ctr" bIns="45575" lIns="45575" spcFirstLastPara="1" rIns="45575" wrap="square" tIns="4557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136" name="Google Shape;136;p30"/>
          <p:cNvSpPr txBox="1"/>
          <p:nvPr>
            <p:ph idx="1" type="body"/>
          </p:nvPr>
        </p:nvSpPr>
        <p:spPr>
          <a:xfrm>
            <a:off x="457200" y="1200188"/>
            <a:ext cx="8229600" cy="3943200"/>
          </a:xfrm>
          <a:prstGeom prst="rect">
            <a:avLst/>
          </a:prstGeom>
          <a:noFill/>
          <a:ln>
            <a:noFill/>
          </a:ln>
        </p:spPr>
        <p:txBody>
          <a:bodyPr anchorCtr="0" anchor="t" bIns="45575" lIns="45575" spcFirstLastPara="1" rIns="45575" wrap="square" tIns="45575">
            <a:noAutofit/>
          </a:bodyPr>
          <a:lstStyle>
            <a:lvl1pPr indent="-431800" lvl="0" marL="457200" algn="l">
              <a:lnSpc>
                <a:spcPct val="100000"/>
              </a:lnSpc>
              <a:spcBef>
                <a:spcPts val="700"/>
              </a:spcBef>
              <a:spcAft>
                <a:spcPts val="0"/>
              </a:spcAft>
              <a:buSzPts val="3200"/>
              <a:buChar char="•"/>
              <a:defRPr/>
            </a:lvl1pPr>
            <a:lvl2pPr indent="-431800" lvl="1" marL="914400" algn="l">
              <a:lnSpc>
                <a:spcPct val="100000"/>
              </a:lnSpc>
              <a:spcBef>
                <a:spcPts val="700"/>
              </a:spcBef>
              <a:spcAft>
                <a:spcPts val="0"/>
              </a:spcAft>
              <a:buSzPts val="3200"/>
              <a:buChar char="–"/>
              <a:defRPr/>
            </a:lvl2pPr>
            <a:lvl3pPr indent="-431800" lvl="2" marL="1371600" algn="l">
              <a:lnSpc>
                <a:spcPct val="100000"/>
              </a:lnSpc>
              <a:spcBef>
                <a:spcPts val="700"/>
              </a:spcBef>
              <a:spcAft>
                <a:spcPts val="0"/>
              </a:spcAft>
              <a:buSzPts val="3200"/>
              <a:buChar char="•"/>
              <a:defRPr/>
            </a:lvl3pPr>
            <a:lvl4pPr indent="-431800" lvl="3" marL="1828800" algn="l">
              <a:lnSpc>
                <a:spcPct val="100000"/>
              </a:lnSpc>
              <a:spcBef>
                <a:spcPts val="700"/>
              </a:spcBef>
              <a:spcAft>
                <a:spcPts val="0"/>
              </a:spcAft>
              <a:buSzPts val="3200"/>
              <a:buChar char="–"/>
              <a:defRPr/>
            </a:lvl4pPr>
            <a:lvl5pPr indent="-431800" lvl="4" marL="2286000" algn="l">
              <a:lnSpc>
                <a:spcPct val="100000"/>
              </a:lnSpc>
              <a:spcBef>
                <a:spcPts val="700"/>
              </a:spcBef>
              <a:spcAft>
                <a:spcPts val="0"/>
              </a:spcAft>
              <a:buSzPts val="3200"/>
              <a:buChar char="»"/>
              <a:defRPr/>
            </a:lvl5pPr>
            <a:lvl6pPr indent="-431800" lvl="5" marL="2743200" algn="l">
              <a:lnSpc>
                <a:spcPct val="100000"/>
              </a:lnSpc>
              <a:spcBef>
                <a:spcPts val="700"/>
              </a:spcBef>
              <a:spcAft>
                <a:spcPts val="0"/>
              </a:spcAft>
              <a:buSzPts val="3200"/>
              <a:buChar char="•"/>
              <a:defRPr/>
            </a:lvl6pPr>
            <a:lvl7pPr indent="-431800" lvl="6" marL="3200400" algn="l">
              <a:lnSpc>
                <a:spcPct val="100000"/>
              </a:lnSpc>
              <a:spcBef>
                <a:spcPts val="700"/>
              </a:spcBef>
              <a:spcAft>
                <a:spcPts val="0"/>
              </a:spcAft>
              <a:buSzPts val="3200"/>
              <a:buChar char="•"/>
              <a:defRPr/>
            </a:lvl7pPr>
            <a:lvl8pPr indent="-431800" lvl="7" marL="3657600" algn="l">
              <a:lnSpc>
                <a:spcPct val="100000"/>
              </a:lnSpc>
              <a:spcBef>
                <a:spcPts val="700"/>
              </a:spcBef>
              <a:spcAft>
                <a:spcPts val="0"/>
              </a:spcAft>
              <a:buSzPts val="3200"/>
              <a:buChar char="•"/>
              <a:defRPr/>
            </a:lvl8pPr>
            <a:lvl9pPr indent="-431800" lvl="8" marL="4114800" algn="l">
              <a:lnSpc>
                <a:spcPct val="100000"/>
              </a:lnSpc>
              <a:spcBef>
                <a:spcPts val="700"/>
              </a:spcBef>
              <a:spcAft>
                <a:spcPts val="0"/>
              </a:spcAft>
              <a:buSzPts val="3200"/>
              <a:buChar char="•"/>
              <a:defRPr/>
            </a:lvl9pPr>
          </a:lstStyle>
          <a:p/>
        </p:txBody>
      </p:sp>
      <p:sp>
        <p:nvSpPr>
          <p:cNvPr id="137" name="Google Shape;137;p30"/>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38" name="Google Shape;138;p30"/>
          <p:cNvSpPr txBox="1"/>
          <p:nvPr>
            <p:ph idx="11" type="ftr"/>
          </p:nvPr>
        </p:nvSpPr>
        <p:spPr>
          <a:xfrm>
            <a:off x="3124200" y="4767263"/>
            <a:ext cx="2895600" cy="2745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30"/>
          <p:cNvSpPr txBox="1"/>
          <p:nvPr>
            <p:ph idx="12" type="sldNum"/>
          </p:nvPr>
        </p:nvSpPr>
        <p:spPr>
          <a:xfrm>
            <a:off x="6553200" y="4803347"/>
            <a:ext cx="2133600" cy="201900"/>
          </a:xfrm>
          <a:prstGeom prst="rect">
            <a:avLst/>
          </a:prstGeom>
          <a:noFill/>
          <a:ln>
            <a:noFill/>
          </a:ln>
        </p:spPr>
        <p:txBody>
          <a:bodyPr anchorCtr="0" anchor="ctr" bIns="45575" lIns="45575" spcFirstLastPara="1" rIns="45575" wrap="square" tIns="4557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145" name="Shape 145"/>
        <p:cNvGrpSpPr/>
        <p:nvPr/>
      </p:nvGrpSpPr>
      <p:grpSpPr>
        <a:xfrm>
          <a:off x="0" y="0"/>
          <a:ext cx="0" cy="0"/>
          <a:chOff x="0" y="0"/>
          <a:chExt cx="0" cy="0"/>
        </a:xfrm>
      </p:grpSpPr>
      <p:sp>
        <p:nvSpPr>
          <p:cNvPr id="146" name="Google Shape;146;p32"/>
          <p:cNvSpPr/>
          <p:nvPr/>
        </p:nvSpPr>
        <p:spPr>
          <a:xfrm>
            <a:off x="0" y="0"/>
            <a:ext cx="3022500" cy="5143500"/>
          </a:xfrm>
          <a:prstGeom prst="rect">
            <a:avLst/>
          </a:prstGeom>
          <a:solidFill>
            <a:srgbClr val="8B005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32"/>
          <p:cNvSpPr/>
          <p:nvPr/>
        </p:nvSpPr>
        <p:spPr>
          <a:xfrm>
            <a:off x="3020982" y="0"/>
            <a:ext cx="48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Title &amp; Bullets 2">
    <p:spTree>
      <p:nvGrpSpPr>
        <p:cNvPr id="148" name="Shape 148"/>
        <p:cNvGrpSpPr/>
        <p:nvPr/>
      </p:nvGrpSpPr>
      <p:grpSpPr>
        <a:xfrm>
          <a:off x="0" y="0"/>
          <a:ext cx="0" cy="0"/>
          <a:chOff x="0" y="0"/>
          <a:chExt cx="0" cy="0"/>
        </a:xfrm>
      </p:grpSpPr>
      <p:sp>
        <p:nvSpPr>
          <p:cNvPr id="149" name="Google Shape;149;p33"/>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150" name="Google Shape;150;p33"/>
          <p:cNvSpPr/>
          <p:nvPr/>
        </p:nvSpPr>
        <p:spPr>
          <a:xfrm>
            <a:off x="0" y="159920"/>
            <a:ext cx="9144000" cy="652800"/>
          </a:xfrm>
          <a:prstGeom prst="rect">
            <a:avLst/>
          </a:prstGeom>
          <a:solidFill>
            <a:srgbClr val="760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51" name="Google Shape;151;p33"/>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152" name="Google Shape;152;p33"/>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hoto - Vertical">
  <p:cSld name="Photo - Vertical">
    <p:spTree>
      <p:nvGrpSpPr>
        <p:cNvPr id="153" name="Shape 153"/>
        <p:cNvGrpSpPr/>
        <p:nvPr/>
      </p:nvGrpSpPr>
      <p:grpSpPr>
        <a:xfrm>
          <a:off x="0" y="0"/>
          <a:ext cx="0" cy="0"/>
          <a:chOff x="0" y="0"/>
          <a:chExt cx="0" cy="0"/>
        </a:xfrm>
      </p:grpSpPr>
      <p:sp>
        <p:nvSpPr>
          <p:cNvPr id="154" name="Google Shape;154;p34"/>
          <p:cNvSpPr/>
          <p:nvPr/>
        </p:nvSpPr>
        <p:spPr>
          <a:xfrm>
            <a:off x="4583216" y="0"/>
            <a:ext cx="4560900" cy="5143500"/>
          </a:xfrm>
          <a:prstGeom prst="rect">
            <a:avLst/>
          </a:prstGeom>
          <a:solidFill>
            <a:srgbClr val="ED6F2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155" name="Google Shape;155;p34"/>
          <p:cNvCxnSpPr/>
          <p:nvPr/>
        </p:nvCxnSpPr>
        <p:spPr>
          <a:xfrm>
            <a:off x="4571999" y="0"/>
            <a:ext cx="0" cy="5143500"/>
          </a:xfrm>
          <a:prstGeom prst="straightConnector1">
            <a:avLst/>
          </a:prstGeom>
          <a:noFill/>
          <a:ln cap="flat" cmpd="sng" w="76200">
            <a:solidFill>
              <a:schemeClr val="accent1"/>
            </a:solidFill>
            <a:prstDash val="solid"/>
            <a:round/>
            <a:headEnd len="sm" w="sm" type="none"/>
            <a:tailEnd len="sm" w="sm" type="none"/>
          </a:ln>
        </p:spPr>
      </p:cxnSp>
      <p:sp>
        <p:nvSpPr>
          <p:cNvPr id="156" name="Google Shape;156;p34"/>
          <p:cNvSpPr txBox="1"/>
          <p:nvPr>
            <p:ph type="title"/>
          </p:nvPr>
        </p:nvSpPr>
        <p:spPr>
          <a:xfrm>
            <a:off x="4617356" y="0"/>
            <a:ext cx="45267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157" name="Google Shape;157;p34"/>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
        <p:nvSpPr>
          <p:cNvPr id="158" name="Google Shape;158;p34"/>
          <p:cNvSpPr/>
          <p:nvPr>
            <p:ph idx="2" type="pic"/>
          </p:nvPr>
        </p:nvSpPr>
        <p:spPr>
          <a:xfrm>
            <a:off x="0" y="0"/>
            <a:ext cx="45084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2">
  <p:cSld name="Title &amp; Bullets 2 2">
    <p:spTree>
      <p:nvGrpSpPr>
        <p:cNvPr id="159" name="Shape 159"/>
        <p:cNvGrpSpPr/>
        <p:nvPr/>
      </p:nvGrpSpPr>
      <p:grpSpPr>
        <a:xfrm>
          <a:off x="0" y="0"/>
          <a:ext cx="0" cy="0"/>
          <a:chOff x="0" y="0"/>
          <a:chExt cx="0" cy="0"/>
        </a:xfrm>
      </p:grpSpPr>
      <p:sp>
        <p:nvSpPr>
          <p:cNvPr id="160" name="Google Shape;160;p35"/>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161" name="Google Shape;161;p35"/>
          <p:cNvSpPr/>
          <p:nvPr/>
        </p:nvSpPr>
        <p:spPr>
          <a:xfrm>
            <a:off x="0" y="159920"/>
            <a:ext cx="9144000" cy="652800"/>
          </a:xfrm>
          <a:prstGeom prst="rect">
            <a:avLst/>
          </a:prstGeom>
          <a:solidFill>
            <a:srgbClr val="F7B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DA1E47"/>
              </a:solidFill>
              <a:latin typeface="Arial"/>
              <a:ea typeface="Arial"/>
              <a:cs typeface="Arial"/>
              <a:sym typeface="Arial"/>
            </a:endParaRPr>
          </a:p>
        </p:txBody>
      </p:sp>
      <p:sp>
        <p:nvSpPr>
          <p:cNvPr id="162" name="Google Shape;162;p35"/>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163" name="Google Shape;163;p35"/>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1">
  <p:cSld name="Blank 1">
    <p:spTree>
      <p:nvGrpSpPr>
        <p:cNvPr id="164" name="Shape 164"/>
        <p:cNvGrpSpPr/>
        <p:nvPr/>
      </p:nvGrpSpPr>
      <p:grpSpPr>
        <a:xfrm>
          <a:off x="0" y="0"/>
          <a:ext cx="0" cy="0"/>
          <a:chOff x="0" y="0"/>
          <a:chExt cx="0" cy="0"/>
        </a:xfrm>
      </p:grpSpPr>
      <p:sp>
        <p:nvSpPr>
          <p:cNvPr id="165" name="Google Shape;165;p36"/>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Quote (Full Window Color Fill)">
    <p:spTree>
      <p:nvGrpSpPr>
        <p:cNvPr id="166" name="Shape 166"/>
        <p:cNvGrpSpPr/>
        <p:nvPr/>
      </p:nvGrpSpPr>
      <p:grpSpPr>
        <a:xfrm>
          <a:off x="0" y="0"/>
          <a:ext cx="0" cy="0"/>
          <a:chOff x="0" y="0"/>
          <a:chExt cx="0" cy="0"/>
        </a:xfrm>
      </p:grpSpPr>
      <p:sp>
        <p:nvSpPr>
          <p:cNvPr id="167" name="Google Shape;167;p37"/>
          <p:cNvSpPr/>
          <p:nvPr/>
        </p:nvSpPr>
        <p:spPr>
          <a:xfrm>
            <a:off x="0" y="0"/>
            <a:ext cx="9144000" cy="5143500"/>
          </a:xfrm>
          <a:prstGeom prst="rect">
            <a:avLst/>
          </a:prstGeom>
          <a:solidFill>
            <a:srgbClr val="760048"/>
          </a:solidFill>
          <a:ln>
            <a:noFill/>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68" name="Google Shape;168;p37"/>
          <p:cNvSpPr/>
          <p:nvPr/>
        </p:nvSpPr>
        <p:spPr>
          <a:xfrm>
            <a:off x="1337369" y="2080042"/>
            <a:ext cx="6548400" cy="983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ED6F23"/>
              </a:solidFill>
              <a:latin typeface="Lato"/>
              <a:ea typeface="Lato"/>
              <a:cs typeface="Lato"/>
              <a:sym typeface="Lato"/>
            </a:endParaRPr>
          </a:p>
        </p:txBody>
      </p:sp>
      <p:sp>
        <p:nvSpPr>
          <p:cNvPr id="169" name="Google Shape;169;p37"/>
          <p:cNvSpPr txBox="1"/>
          <p:nvPr>
            <p:ph type="title"/>
          </p:nvPr>
        </p:nvSpPr>
        <p:spPr>
          <a:xfrm>
            <a:off x="505517" y="1980793"/>
            <a:ext cx="82296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36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70" name="Shape 170"/>
        <p:cNvGrpSpPr/>
        <p:nvPr/>
      </p:nvGrpSpPr>
      <p:grpSpPr>
        <a:xfrm>
          <a:off x="0" y="0"/>
          <a:ext cx="0" cy="0"/>
          <a:chOff x="0" y="0"/>
          <a:chExt cx="0" cy="0"/>
        </a:xfrm>
      </p:grpSpPr>
      <p:sp>
        <p:nvSpPr>
          <p:cNvPr id="171" name="Google Shape;171;p38"/>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600"/>
              <a:buNone/>
              <a:defRPr/>
            </a:lvl1pPr>
            <a:lvl2pPr lvl="1" algn="ctr">
              <a:lnSpc>
                <a:spcPct val="100000"/>
              </a:lnSpc>
              <a:spcBef>
                <a:spcPts val="0"/>
              </a:spcBef>
              <a:spcAft>
                <a:spcPts val="0"/>
              </a:spcAft>
              <a:buSzPts val="3600"/>
              <a:buNone/>
              <a:defRPr/>
            </a:lvl2pPr>
            <a:lvl3pPr lvl="2" algn="ctr">
              <a:lnSpc>
                <a:spcPct val="100000"/>
              </a:lnSpc>
              <a:spcBef>
                <a:spcPts val="0"/>
              </a:spcBef>
              <a:spcAft>
                <a:spcPts val="0"/>
              </a:spcAft>
              <a:buSzPts val="3600"/>
              <a:buNone/>
              <a:defRPr/>
            </a:lvl3pPr>
            <a:lvl4pPr lvl="3" algn="ctr">
              <a:lnSpc>
                <a:spcPct val="100000"/>
              </a:lnSpc>
              <a:spcBef>
                <a:spcPts val="0"/>
              </a:spcBef>
              <a:spcAft>
                <a:spcPts val="0"/>
              </a:spcAft>
              <a:buSzPts val="3600"/>
              <a:buNone/>
              <a:defRPr/>
            </a:lvl4pPr>
            <a:lvl5pPr lvl="4" algn="ctr">
              <a:lnSpc>
                <a:spcPct val="100000"/>
              </a:lnSpc>
              <a:spcBef>
                <a:spcPts val="0"/>
              </a:spcBef>
              <a:spcAft>
                <a:spcPts val="0"/>
              </a:spcAft>
              <a:buSzPts val="3600"/>
              <a:buNone/>
              <a:defRPr/>
            </a:lvl5pPr>
            <a:lvl6pPr lvl="5" algn="ctr">
              <a:lnSpc>
                <a:spcPct val="100000"/>
              </a:lnSpc>
              <a:spcBef>
                <a:spcPts val="0"/>
              </a:spcBef>
              <a:spcAft>
                <a:spcPts val="0"/>
              </a:spcAft>
              <a:buSzPts val="3600"/>
              <a:buNone/>
              <a:defRPr/>
            </a:lvl6pPr>
            <a:lvl7pPr lvl="6" algn="ctr">
              <a:lnSpc>
                <a:spcPct val="100000"/>
              </a:lnSpc>
              <a:spcBef>
                <a:spcPts val="0"/>
              </a:spcBef>
              <a:spcAft>
                <a:spcPts val="0"/>
              </a:spcAft>
              <a:buSzPts val="3600"/>
              <a:buNone/>
              <a:defRPr/>
            </a:lvl7pPr>
            <a:lvl8pPr lvl="7" algn="ctr">
              <a:lnSpc>
                <a:spcPct val="100000"/>
              </a:lnSpc>
              <a:spcBef>
                <a:spcPts val="0"/>
              </a:spcBef>
              <a:spcAft>
                <a:spcPts val="0"/>
              </a:spcAft>
              <a:buSzPts val="3600"/>
              <a:buNone/>
              <a:defRPr/>
            </a:lvl8pPr>
            <a:lvl9pPr lvl="8" algn="ctr">
              <a:lnSpc>
                <a:spcPct val="100000"/>
              </a:lnSpc>
              <a:spcBef>
                <a:spcPts val="0"/>
              </a:spcBef>
              <a:spcAft>
                <a:spcPts val="0"/>
              </a:spcAft>
              <a:buSzPts val="3600"/>
              <a:buNone/>
              <a:defRPr/>
            </a:lvl9pPr>
          </a:lstStyle>
          <a:p/>
        </p:txBody>
      </p:sp>
      <p:sp>
        <p:nvSpPr>
          <p:cNvPr id="172" name="Google Shape;172;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173" name="Shape 173"/>
        <p:cNvGrpSpPr/>
        <p:nvPr/>
      </p:nvGrpSpPr>
      <p:grpSpPr>
        <a:xfrm>
          <a:off x="0" y="0"/>
          <a:ext cx="0" cy="0"/>
          <a:chOff x="0" y="0"/>
          <a:chExt cx="0" cy="0"/>
        </a:xfrm>
      </p:grpSpPr>
      <p:sp>
        <p:nvSpPr>
          <p:cNvPr id="174" name="Google Shape;174;p39"/>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75" name="Shape 175"/>
        <p:cNvGrpSpPr/>
        <p:nvPr/>
      </p:nvGrpSpPr>
      <p:grpSpPr>
        <a:xfrm>
          <a:off x="0" y="0"/>
          <a:ext cx="0" cy="0"/>
          <a:chOff x="0" y="0"/>
          <a:chExt cx="0" cy="0"/>
        </a:xfrm>
      </p:grpSpPr>
      <p:sp>
        <p:nvSpPr>
          <p:cNvPr id="176" name="Google Shape;176;p40"/>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
        <p:nvSpPr>
          <p:cNvPr id="177" name="Google Shape;177;p40"/>
          <p:cNvSpPr/>
          <p:nvPr/>
        </p:nvSpPr>
        <p:spPr>
          <a:xfrm>
            <a:off x="-6925" y="0"/>
            <a:ext cx="4560900" cy="5143500"/>
          </a:xfrm>
          <a:prstGeom prst="rect">
            <a:avLst/>
          </a:prstGeom>
          <a:solidFill>
            <a:srgbClr val="ED6F2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178" name="Google Shape;178;p40"/>
          <p:cNvCxnSpPr/>
          <p:nvPr/>
        </p:nvCxnSpPr>
        <p:spPr>
          <a:xfrm>
            <a:off x="4526643" y="0"/>
            <a:ext cx="0" cy="5143500"/>
          </a:xfrm>
          <a:prstGeom prst="straightConnector1">
            <a:avLst/>
          </a:prstGeom>
          <a:noFill/>
          <a:ln cap="flat" cmpd="sng" w="76200">
            <a:solidFill>
              <a:schemeClr val="accent1"/>
            </a:solidFill>
            <a:prstDash val="solid"/>
            <a:round/>
            <a:headEnd len="sm" w="sm" type="none"/>
            <a:tailEnd len="sm" w="sm" type="none"/>
          </a:ln>
        </p:spPr>
      </p:cxnSp>
      <p:sp>
        <p:nvSpPr>
          <p:cNvPr id="179" name="Google Shape;179;p40"/>
          <p:cNvSpPr txBox="1"/>
          <p:nvPr>
            <p:ph type="title"/>
          </p:nvPr>
        </p:nvSpPr>
        <p:spPr>
          <a:xfrm>
            <a:off x="0" y="0"/>
            <a:ext cx="44904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180" name="Google Shape;180;p40"/>
          <p:cNvSpPr/>
          <p:nvPr>
            <p:ph idx="2" type="pic"/>
          </p:nvPr>
        </p:nvSpPr>
        <p:spPr>
          <a:xfrm>
            <a:off x="4567686" y="0"/>
            <a:ext cx="45762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Content with Caption" showMasterSp="0">
  <p:cSld name="2_Content with Caption">
    <p:spTree>
      <p:nvGrpSpPr>
        <p:cNvPr id="181" name="Shape 181"/>
        <p:cNvGrpSpPr/>
        <p:nvPr/>
      </p:nvGrpSpPr>
      <p:grpSpPr>
        <a:xfrm>
          <a:off x="0" y="0"/>
          <a:ext cx="0" cy="0"/>
          <a:chOff x="0" y="0"/>
          <a:chExt cx="0" cy="0"/>
        </a:xfrm>
      </p:grpSpPr>
      <p:sp>
        <p:nvSpPr>
          <p:cNvPr id="182" name="Google Shape;182;p41"/>
          <p:cNvSpPr/>
          <p:nvPr/>
        </p:nvSpPr>
        <p:spPr>
          <a:xfrm>
            <a:off x="13" y="0"/>
            <a:ext cx="3038100" cy="5143500"/>
          </a:xfrm>
          <a:prstGeom prst="rect">
            <a:avLst/>
          </a:prstGeom>
          <a:solidFill>
            <a:srgbClr val="DA1E4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p41"/>
          <p:cNvSpPr/>
          <p:nvPr/>
        </p:nvSpPr>
        <p:spPr>
          <a:xfrm>
            <a:off x="3030053" y="0"/>
            <a:ext cx="48000" cy="5143500"/>
          </a:xfrm>
          <a:prstGeom prst="rect">
            <a:avLst/>
          </a:prstGeom>
          <a:solidFill>
            <a:srgbClr val="ED6F2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4" name="Google Shape;184;p41"/>
          <p:cNvSpPr txBox="1"/>
          <p:nvPr>
            <p:ph type="title"/>
          </p:nvPr>
        </p:nvSpPr>
        <p:spPr>
          <a:xfrm>
            <a:off x="342900" y="445769"/>
            <a:ext cx="2400300" cy="1714500"/>
          </a:xfrm>
          <a:prstGeom prst="rect">
            <a:avLst/>
          </a:prstGeom>
          <a:noFill/>
          <a:ln>
            <a:noFill/>
          </a:ln>
        </p:spPr>
        <p:txBody>
          <a:bodyPr anchorCtr="0" anchor="b" bIns="45575" lIns="45575" spcFirstLastPara="1" rIns="45575" wrap="square" tIns="45575">
            <a:noAutofit/>
          </a:bodyPr>
          <a:lstStyle>
            <a:lvl1pPr lvl="0" marR="0" algn="l">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185" name="Google Shape;185;p41"/>
          <p:cNvSpPr txBox="1"/>
          <p:nvPr>
            <p:ph idx="1" type="body"/>
          </p:nvPr>
        </p:nvSpPr>
        <p:spPr>
          <a:xfrm>
            <a:off x="342900" y="2194560"/>
            <a:ext cx="2400300" cy="2534400"/>
          </a:xfrm>
          <a:prstGeom prst="rect">
            <a:avLst/>
          </a:prstGeom>
          <a:noFill/>
          <a:ln>
            <a:noFill/>
          </a:ln>
        </p:spPr>
        <p:txBody>
          <a:bodyPr anchorCtr="0" anchor="t" bIns="45575" lIns="91425" spcFirstLastPara="1" rIns="91425" wrap="square" tIns="45575">
            <a:noAutofit/>
          </a:bodyPr>
          <a:lstStyle>
            <a:lvl1pPr indent="-228600" lvl="0" marL="457200" marR="0" algn="l">
              <a:lnSpc>
                <a:spcPct val="100000"/>
              </a:lnSpc>
              <a:spcBef>
                <a:spcPts val="0"/>
              </a:spcBef>
              <a:spcAft>
                <a:spcPts val="0"/>
              </a:spcAft>
              <a:buClr>
                <a:srgbClr val="FFFFFF"/>
              </a:buClr>
              <a:buSzPts val="1500"/>
              <a:buFont typeface="Arial"/>
              <a:buNone/>
              <a:defRPr b="0" i="0" sz="1800" u="none" cap="none" strike="noStrike">
                <a:solidFill>
                  <a:srgbClr val="760048"/>
                </a:solidFill>
                <a:latin typeface="Lato"/>
                <a:ea typeface="Lato"/>
                <a:cs typeface="Lato"/>
                <a:sym typeface="Lato"/>
              </a:defRPr>
            </a:lvl1pPr>
            <a:lvl2pPr indent="-228600" lvl="1" marL="914400" marR="0" algn="l">
              <a:lnSpc>
                <a:spcPct val="100000"/>
              </a:lnSpc>
              <a:spcBef>
                <a:spcPts val="700"/>
              </a:spcBef>
              <a:spcAft>
                <a:spcPts val="0"/>
              </a:spcAft>
              <a:buClr>
                <a:srgbClr val="000000"/>
              </a:buClr>
              <a:buSzPts val="1200"/>
              <a:buFont typeface="Arial"/>
              <a:buNone/>
              <a:defRPr b="0" i="0" sz="1200" u="none" cap="none" strike="noStrike">
                <a:solidFill>
                  <a:srgbClr val="000000"/>
                </a:solidFill>
                <a:latin typeface="Calibri"/>
                <a:ea typeface="Calibri"/>
                <a:cs typeface="Calibri"/>
                <a:sym typeface="Calibri"/>
              </a:defRPr>
            </a:lvl2pPr>
            <a:lvl3pPr indent="-228600" lvl="2" marL="1371600" marR="0" algn="l">
              <a:lnSpc>
                <a:spcPct val="100000"/>
              </a:lnSpc>
              <a:spcBef>
                <a:spcPts val="700"/>
              </a:spcBef>
              <a:spcAft>
                <a:spcPts val="0"/>
              </a:spcAft>
              <a:buClr>
                <a:srgbClr val="000000"/>
              </a:buClr>
              <a:buSzPts val="1000"/>
              <a:buFont typeface="Arial"/>
              <a:buNone/>
              <a:defRPr b="0" i="0" sz="1000" u="none" cap="none" strike="noStrike">
                <a:solidFill>
                  <a:srgbClr val="000000"/>
                </a:solidFill>
                <a:latin typeface="Calibri"/>
                <a:ea typeface="Calibri"/>
                <a:cs typeface="Calibri"/>
                <a:sym typeface="Calibri"/>
              </a:defRPr>
            </a:lvl3pPr>
            <a:lvl4pPr indent="-228600" lvl="3" marL="18288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4pPr>
            <a:lvl5pPr indent="-228600" lvl="4" marL="22860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5pPr>
            <a:lvl6pPr indent="-228600" lvl="5" marL="27432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6pPr>
            <a:lvl7pPr indent="-228600" lvl="6" marL="32004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7pPr>
            <a:lvl8pPr indent="-228600" lvl="7" marL="36576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8pPr>
            <a:lvl9pPr indent="-228600" lvl="8" marL="41148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9pPr>
          </a:lstStyle>
          <a:p/>
        </p:txBody>
      </p:sp>
      <p:sp>
        <p:nvSpPr>
          <p:cNvPr id="186" name="Google Shape;186;p41"/>
          <p:cNvSpPr txBox="1"/>
          <p:nvPr>
            <p:ph idx="12" type="sldNum"/>
          </p:nvPr>
        </p:nvSpPr>
        <p:spPr>
          <a:xfrm>
            <a:off x="3575461" y="4803347"/>
            <a:ext cx="5111400" cy="2019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l">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Left Sidebar)">
    <p:spTree>
      <p:nvGrpSpPr>
        <p:cNvPr id="187" name="Shape 187"/>
        <p:cNvGrpSpPr/>
        <p:nvPr/>
      </p:nvGrpSpPr>
      <p:grpSpPr>
        <a:xfrm>
          <a:off x="0" y="0"/>
          <a:ext cx="0" cy="0"/>
          <a:chOff x="0" y="0"/>
          <a:chExt cx="0" cy="0"/>
        </a:xfrm>
      </p:grpSpPr>
      <p:sp>
        <p:nvSpPr>
          <p:cNvPr id="188" name="Google Shape;188;p42"/>
          <p:cNvSpPr txBox="1"/>
          <p:nvPr>
            <p:ph idx="1" type="body"/>
          </p:nvPr>
        </p:nvSpPr>
        <p:spPr>
          <a:xfrm>
            <a:off x="2443462" y="269168"/>
            <a:ext cx="6384900" cy="4451700"/>
          </a:xfrm>
          <a:prstGeom prst="rect">
            <a:avLst/>
          </a:prstGeom>
          <a:noFill/>
          <a:ln>
            <a:noFill/>
          </a:ln>
        </p:spPr>
        <p:txBody>
          <a:bodyPr anchorCtr="0" anchor="t" bIns="45575" lIns="45575" spcFirstLastPara="1" rIns="45575" wrap="square" tIns="45575">
            <a:noAutofit/>
          </a:bodyPr>
          <a:lstStyle>
            <a:lvl1pPr indent="-358140" lvl="0" marL="457200" marR="0" algn="l">
              <a:lnSpc>
                <a:spcPct val="100000"/>
              </a:lnSpc>
              <a:spcBef>
                <a:spcPts val="7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2pPr>
            <a:lvl3pPr indent="-431800" lvl="2" marL="1371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3pPr>
            <a:lvl4pPr indent="-431800" lvl="3" marL="1828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4pPr>
            <a:lvl5pPr indent="-431800" lvl="4" marL="22860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5pPr>
            <a:lvl6pPr indent="-431800" lvl="5" marL="27432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6pPr>
            <a:lvl7pPr indent="-431800" lvl="6" marL="3200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7pPr>
            <a:lvl8pPr indent="-431800" lvl="7" marL="3657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8pPr>
            <a:lvl9pPr indent="-431800" lvl="8" marL="4114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9pPr>
          </a:lstStyle>
          <a:p/>
        </p:txBody>
      </p:sp>
      <p:grpSp>
        <p:nvGrpSpPr>
          <p:cNvPr id="189" name="Google Shape;189;p42"/>
          <p:cNvGrpSpPr/>
          <p:nvPr/>
        </p:nvGrpSpPr>
        <p:grpSpPr>
          <a:xfrm>
            <a:off x="0" y="0"/>
            <a:ext cx="2156698" cy="5143500"/>
            <a:chOff x="0" y="0"/>
            <a:chExt cx="2156698" cy="5143500"/>
          </a:xfrm>
        </p:grpSpPr>
        <p:sp>
          <p:nvSpPr>
            <p:cNvPr id="190" name="Google Shape;190;p42"/>
            <p:cNvSpPr/>
            <p:nvPr/>
          </p:nvSpPr>
          <p:spPr>
            <a:xfrm>
              <a:off x="0" y="0"/>
              <a:ext cx="2156698" cy="5143499"/>
            </a:xfrm>
            <a:prstGeom prst="rect">
              <a:avLst/>
            </a:prstGeom>
            <a:solidFill>
              <a:srgbClr val="760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191" name="Google Shape;191;p42"/>
            <p:cNvCxnSpPr/>
            <p:nvPr/>
          </p:nvCxnSpPr>
          <p:spPr>
            <a:xfrm rot="10800000">
              <a:off x="2140722" y="1"/>
              <a:ext cx="0" cy="5143499"/>
            </a:xfrm>
            <a:prstGeom prst="straightConnector1">
              <a:avLst/>
            </a:prstGeom>
            <a:noFill/>
            <a:ln cap="flat" cmpd="sng" w="76200">
              <a:solidFill>
                <a:srgbClr val="DA1E47"/>
              </a:solidFill>
              <a:prstDash val="solid"/>
              <a:round/>
              <a:headEnd len="sm" w="sm" type="none"/>
              <a:tailEnd len="sm" w="sm" type="none"/>
            </a:ln>
          </p:spPr>
        </p:cxnSp>
      </p:grpSp>
      <p:sp>
        <p:nvSpPr>
          <p:cNvPr id="192" name="Google Shape;192;p42"/>
          <p:cNvSpPr txBox="1"/>
          <p:nvPr>
            <p:ph type="title"/>
          </p:nvPr>
        </p:nvSpPr>
        <p:spPr>
          <a:xfrm>
            <a:off x="131146" y="1966989"/>
            <a:ext cx="18498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193" name="Google Shape;193;p42"/>
          <p:cNvSpPr txBox="1"/>
          <p:nvPr>
            <p:ph idx="12" type="sldNum"/>
          </p:nvPr>
        </p:nvSpPr>
        <p:spPr>
          <a:xfrm>
            <a:off x="2443462" y="4803347"/>
            <a:ext cx="62433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1_Quote">
    <p:spTree>
      <p:nvGrpSpPr>
        <p:cNvPr id="194" name="Shape 194"/>
        <p:cNvGrpSpPr/>
        <p:nvPr/>
      </p:nvGrpSpPr>
      <p:grpSpPr>
        <a:xfrm>
          <a:off x="0" y="0"/>
          <a:ext cx="0" cy="0"/>
          <a:chOff x="0" y="0"/>
          <a:chExt cx="0" cy="0"/>
        </a:xfrm>
      </p:grpSpPr>
      <p:sp>
        <p:nvSpPr>
          <p:cNvPr id="195" name="Google Shape;195;p43"/>
          <p:cNvSpPr/>
          <p:nvPr/>
        </p:nvSpPr>
        <p:spPr>
          <a:xfrm>
            <a:off x="0" y="0"/>
            <a:ext cx="9144000" cy="5143500"/>
          </a:xfrm>
          <a:prstGeom prst="rect">
            <a:avLst/>
          </a:prstGeom>
          <a:solidFill>
            <a:srgbClr val="DA1E47"/>
          </a:solidFill>
          <a:ln>
            <a:noFill/>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96" name="Google Shape;196;p43"/>
          <p:cNvSpPr/>
          <p:nvPr/>
        </p:nvSpPr>
        <p:spPr>
          <a:xfrm>
            <a:off x="1337369" y="2080042"/>
            <a:ext cx="6548400" cy="983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ED6F23"/>
              </a:solidFill>
              <a:latin typeface="Lato"/>
              <a:ea typeface="Lato"/>
              <a:cs typeface="Lato"/>
              <a:sym typeface="Lato"/>
            </a:endParaRPr>
          </a:p>
        </p:txBody>
      </p:sp>
      <p:sp>
        <p:nvSpPr>
          <p:cNvPr id="197" name="Google Shape;197;p43"/>
          <p:cNvSpPr txBox="1"/>
          <p:nvPr>
            <p:ph type="title"/>
          </p:nvPr>
        </p:nvSpPr>
        <p:spPr>
          <a:xfrm>
            <a:off x="505517" y="1980793"/>
            <a:ext cx="82296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36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Title &amp; Bullets, Carrot Header">
    <p:spTree>
      <p:nvGrpSpPr>
        <p:cNvPr id="198" name="Shape 198"/>
        <p:cNvGrpSpPr/>
        <p:nvPr/>
      </p:nvGrpSpPr>
      <p:grpSpPr>
        <a:xfrm>
          <a:off x="0" y="0"/>
          <a:ext cx="0" cy="0"/>
          <a:chOff x="0" y="0"/>
          <a:chExt cx="0" cy="0"/>
        </a:xfrm>
      </p:grpSpPr>
      <p:sp>
        <p:nvSpPr>
          <p:cNvPr id="199" name="Google Shape;199;p44"/>
          <p:cNvSpPr txBox="1"/>
          <p:nvPr>
            <p:ph idx="1" type="body"/>
          </p:nvPr>
        </p:nvSpPr>
        <p:spPr>
          <a:xfrm>
            <a:off x="448129" y="1018759"/>
            <a:ext cx="8229600" cy="36894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00" name="Google Shape;200;p44"/>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
        <p:nvSpPr>
          <p:cNvPr id="201" name="Google Shape;201;p44"/>
          <p:cNvSpPr/>
          <p:nvPr/>
        </p:nvSpPr>
        <p:spPr>
          <a:xfrm>
            <a:off x="0" y="159920"/>
            <a:ext cx="9144000" cy="652800"/>
          </a:xfrm>
          <a:prstGeom prst="rect">
            <a:avLst/>
          </a:prstGeom>
          <a:solidFill>
            <a:srgbClr val="ED6F2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02" name="Google Shape;202;p44"/>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2">
  <p:cSld name="Blank 2">
    <p:spTree>
      <p:nvGrpSpPr>
        <p:cNvPr id="203" name="Shape 203"/>
        <p:cNvGrpSpPr/>
        <p:nvPr/>
      </p:nvGrpSpPr>
      <p:grpSpPr>
        <a:xfrm>
          <a:off x="0" y="0"/>
          <a:ext cx="0" cy="0"/>
          <a:chOff x="0" y="0"/>
          <a:chExt cx="0" cy="0"/>
        </a:xfrm>
      </p:grpSpPr>
      <p:sp>
        <p:nvSpPr>
          <p:cNvPr id="204" name="Google Shape;204;p45"/>
          <p:cNvSpPr/>
          <p:nvPr>
            <p:ph idx="2" type="pic"/>
          </p:nvPr>
        </p:nvSpPr>
        <p:spPr>
          <a:xfrm>
            <a:off x="0" y="0"/>
            <a:ext cx="45471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05" name="Google Shape;205;p45"/>
          <p:cNvSpPr/>
          <p:nvPr/>
        </p:nvSpPr>
        <p:spPr>
          <a:xfrm>
            <a:off x="4583216" y="0"/>
            <a:ext cx="4560900" cy="5143500"/>
          </a:xfrm>
          <a:prstGeom prst="rect">
            <a:avLst/>
          </a:prstGeom>
          <a:solidFill>
            <a:srgbClr val="7600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206" name="Google Shape;206;p45"/>
          <p:cNvCxnSpPr/>
          <p:nvPr/>
        </p:nvCxnSpPr>
        <p:spPr>
          <a:xfrm>
            <a:off x="4571999" y="0"/>
            <a:ext cx="0" cy="5143500"/>
          </a:xfrm>
          <a:prstGeom prst="straightConnector1">
            <a:avLst/>
          </a:prstGeom>
          <a:noFill/>
          <a:ln cap="flat" cmpd="sng" w="76200">
            <a:solidFill>
              <a:schemeClr val="accent1"/>
            </a:solidFill>
            <a:prstDash val="solid"/>
            <a:round/>
            <a:headEnd len="sm" w="sm" type="none"/>
            <a:tailEnd len="sm" w="sm" type="none"/>
          </a:ln>
        </p:spPr>
      </p:cxnSp>
      <p:sp>
        <p:nvSpPr>
          <p:cNvPr id="207" name="Google Shape;207;p45"/>
          <p:cNvSpPr txBox="1"/>
          <p:nvPr>
            <p:ph type="title"/>
          </p:nvPr>
        </p:nvSpPr>
        <p:spPr>
          <a:xfrm>
            <a:off x="4626572" y="0"/>
            <a:ext cx="45174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08" name="Google Shape;208;p45"/>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p:cSld name="2_Custom Layout">
    <p:spTree>
      <p:nvGrpSpPr>
        <p:cNvPr id="209" name="Shape 209"/>
        <p:cNvGrpSpPr/>
        <p:nvPr/>
      </p:nvGrpSpPr>
      <p:grpSpPr>
        <a:xfrm>
          <a:off x="0" y="0"/>
          <a:ext cx="0" cy="0"/>
          <a:chOff x="0" y="0"/>
          <a:chExt cx="0" cy="0"/>
        </a:xfrm>
      </p:grpSpPr>
      <p:sp>
        <p:nvSpPr>
          <p:cNvPr id="210" name="Google Shape;210;p46"/>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
        <p:nvSpPr>
          <p:cNvPr id="211" name="Google Shape;211;p46"/>
          <p:cNvSpPr/>
          <p:nvPr/>
        </p:nvSpPr>
        <p:spPr>
          <a:xfrm>
            <a:off x="0" y="0"/>
            <a:ext cx="4560900" cy="5143500"/>
          </a:xfrm>
          <a:prstGeom prst="rect">
            <a:avLst/>
          </a:prstGeom>
          <a:solidFill>
            <a:srgbClr val="F7B34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212" name="Google Shape;212;p46"/>
          <p:cNvCxnSpPr/>
          <p:nvPr/>
        </p:nvCxnSpPr>
        <p:spPr>
          <a:xfrm>
            <a:off x="4526643" y="0"/>
            <a:ext cx="0" cy="5143500"/>
          </a:xfrm>
          <a:prstGeom prst="straightConnector1">
            <a:avLst/>
          </a:prstGeom>
          <a:noFill/>
          <a:ln cap="flat" cmpd="sng" w="76200">
            <a:solidFill>
              <a:srgbClr val="760048"/>
            </a:solidFill>
            <a:prstDash val="solid"/>
            <a:round/>
            <a:headEnd len="sm" w="sm" type="none"/>
            <a:tailEnd len="sm" w="sm" type="none"/>
          </a:ln>
        </p:spPr>
      </p:cxnSp>
      <p:sp>
        <p:nvSpPr>
          <p:cNvPr id="213" name="Google Shape;213;p46"/>
          <p:cNvSpPr txBox="1"/>
          <p:nvPr>
            <p:ph type="title"/>
          </p:nvPr>
        </p:nvSpPr>
        <p:spPr>
          <a:xfrm>
            <a:off x="0" y="0"/>
            <a:ext cx="44214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14" name="Google Shape;214;p46"/>
          <p:cNvSpPr/>
          <p:nvPr>
            <p:ph idx="2" type="pic"/>
          </p:nvPr>
        </p:nvSpPr>
        <p:spPr>
          <a:xfrm>
            <a:off x="4567686" y="0"/>
            <a:ext cx="45762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 NPP">
  <p:cSld name="Title &amp; Bullets - NPP">
    <p:spTree>
      <p:nvGrpSpPr>
        <p:cNvPr id="215" name="Shape 215"/>
        <p:cNvGrpSpPr/>
        <p:nvPr/>
      </p:nvGrpSpPr>
      <p:grpSpPr>
        <a:xfrm>
          <a:off x="0" y="0"/>
          <a:ext cx="0" cy="0"/>
          <a:chOff x="0" y="0"/>
          <a:chExt cx="0" cy="0"/>
        </a:xfrm>
      </p:grpSpPr>
      <p:pic>
        <p:nvPicPr>
          <p:cNvPr id="216" name="Google Shape;216;p47"/>
          <p:cNvPicPr preferRelativeResize="0"/>
          <p:nvPr/>
        </p:nvPicPr>
        <p:blipFill rotWithShape="1">
          <a:blip r:embed="rId2">
            <a:alphaModFix/>
          </a:blip>
          <a:srcRect b="0" l="0" r="0" t="0"/>
          <a:stretch/>
        </p:blipFill>
        <p:spPr>
          <a:xfrm>
            <a:off x="363071" y="104722"/>
            <a:ext cx="8397686" cy="743545"/>
          </a:xfrm>
          <a:prstGeom prst="rect">
            <a:avLst/>
          </a:prstGeom>
          <a:noFill/>
          <a:ln>
            <a:noFill/>
          </a:ln>
        </p:spPr>
      </p:pic>
      <p:sp>
        <p:nvSpPr>
          <p:cNvPr id="217" name="Google Shape;217;p47"/>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218" name="Google Shape;218;p47"/>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
        <p:nvSpPr>
          <p:cNvPr id="219" name="Google Shape;219;p47"/>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20" name="Shape 220"/>
        <p:cNvGrpSpPr/>
        <p:nvPr/>
      </p:nvGrpSpPr>
      <p:grpSpPr>
        <a:xfrm>
          <a:off x="0" y="0"/>
          <a:ext cx="0" cy="0"/>
          <a:chOff x="0" y="0"/>
          <a:chExt cx="0" cy="0"/>
        </a:xfrm>
      </p:grpSpPr>
      <p:sp>
        <p:nvSpPr>
          <p:cNvPr id="221" name="Google Shape;221;p48"/>
          <p:cNvSpPr txBox="1"/>
          <p:nvPr>
            <p:ph type="ctrTitle"/>
          </p:nvPr>
        </p:nvSpPr>
        <p:spPr>
          <a:xfrm>
            <a:off x="1143000" y="841772"/>
            <a:ext cx="6858000" cy="1790700"/>
          </a:xfrm>
          <a:prstGeom prst="rect">
            <a:avLst/>
          </a:prstGeom>
          <a:noFill/>
          <a:ln>
            <a:noFill/>
          </a:ln>
        </p:spPr>
        <p:txBody>
          <a:bodyPr anchorCtr="0" anchor="b" bIns="45575" lIns="45575" spcFirstLastPara="1" rIns="45575" wrap="square" tIns="45575">
            <a:noAutofit/>
          </a:bodyPr>
          <a:lstStyle>
            <a:lvl1pPr lvl="0" algn="ctr">
              <a:lnSpc>
                <a:spcPct val="100000"/>
              </a:lnSpc>
              <a:spcBef>
                <a:spcPts val="0"/>
              </a:spcBef>
              <a:spcAft>
                <a:spcPts val="0"/>
              </a:spcAft>
              <a:buSzPts val="1400"/>
              <a:buNone/>
              <a:defRPr sz="45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22" name="Google Shape;222;p48"/>
          <p:cNvSpPr txBox="1"/>
          <p:nvPr>
            <p:ph idx="1" type="subTitle"/>
          </p:nvPr>
        </p:nvSpPr>
        <p:spPr>
          <a:xfrm>
            <a:off x="1143000" y="2701528"/>
            <a:ext cx="6858000" cy="1241822"/>
          </a:xfrm>
          <a:prstGeom prst="rect">
            <a:avLst/>
          </a:prstGeom>
          <a:noFill/>
          <a:ln>
            <a:noFill/>
          </a:ln>
        </p:spPr>
        <p:txBody>
          <a:bodyPr anchorCtr="0" anchor="t" bIns="45575" lIns="45575" spcFirstLastPara="1" rIns="45575" wrap="square" tIns="45575">
            <a:noAutofit/>
          </a:bodyPr>
          <a:lstStyle>
            <a:lvl1pPr lvl="0" algn="ctr">
              <a:lnSpc>
                <a:spcPct val="100000"/>
              </a:lnSpc>
              <a:spcBef>
                <a:spcPts val="700"/>
              </a:spcBef>
              <a:spcAft>
                <a:spcPts val="0"/>
              </a:spcAft>
              <a:buSzPts val="3200"/>
              <a:buNone/>
              <a:defRPr sz="1800"/>
            </a:lvl1pPr>
            <a:lvl2pPr lvl="1" algn="ctr">
              <a:lnSpc>
                <a:spcPct val="100000"/>
              </a:lnSpc>
              <a:spcBef>
                <a:spcPts val="700"/>
              </a:spcBef>
              <a:spcAft>
                <a:spcPts val="0"/>
              </a:spcAft>
              <a:buSzPts val="3200"/>
              <a:buNone/>
              <a:defRPr sz="1500"/>
            </a:lvl2pPr>
            <a:lvl3pPr lvl="2" algn="ctr">
              <a:lnSpc>
                <a:spcPct val="100000"/>
              </a:lnSpc>
              <a:spcBef>
                <a:spcPts val="700"/>
              </a:spcBef>
              <a:spcAft>
                <a:spcPts val="0"/>
              </a:spcAft>
              <a:buSzPts val="3200"/>
              <a:buNone/>
              <a:defRPr sz="1350"/>
            </a:lvl3pPr>
            <a:lvl4pPr lvl="3" algn="ctr">
              <a:lnSpc>
                <a:spcPct val="100000"/>
              </a:lnSpc>
              <a:spcBef>
                <a:spcPts val="700"/>
              </a:spcBef>
              <a:spcAft>
                <a:spcPts val="0"/>
              </a:spcAft>
              <a:buSzPts val="3200"/>
              <a:buNone/>
              <a:defRPr sz="1200"/>
            </a:lvl4pPr>
            <a:lvl5pPr lvl="4" algn="ctr">
              <a:lnSpc>
                <a:spcPct val="100000"/>
              </a:lnSpc>
              <a:spcBef>
                <a:spcPts val="700"/>
              </a:spcBef>
              <a:spcAft>
                <a:spcPts val="0"/>
              </a:spcAft>
              <a:buSzPts val="3200"/>
              <a:buNone/>
              <a:defRPr sz="1200"/>
            </a:lvl5pPr>
            <a:lvl6pPr lvl="5" algn="ctr">
              <a:lnSpc>
                <a:spcPct val="100000"/>
              </a:lnSpc>
              <a:spcBef>
                <a:spcPts val="700"/>
              </a:spcBef>
              <a:spcAft>
                <a:spcPts val="0"/>
              </a:spcAft>
              <a:buSzPts val="3200"/>
              <a:buNone/>
              <a:defRPr sz="1200"/>
            </a:lvl6pPr>
            <a:lvl7pPr lvl="6" algn="ctr">
              <a:lnSpc>
                <a:spcPct val="100000"/>
              </a:lnSpc>
              <a:spcBef>
                <a:spcPts val="700"/>
              </a:spcBef>
              <a:spcAft>
                <a:spcPts val="0"/>
              </a:spcAft>
              <a:buSzPts val="3200"/>
              <a:buNone/>
              <a:defRPr sz="1200"/>
            </a:lvl7pPr>
            <a:lvl8pPr lvl="7" algn="ctr">
              <a:lnSpc>
                <a:spcPct val="100000"/>
              </a:lnSpc>
              <a:spcBef>
                <a:spcPts val="700"/>
              </a:spcBef>
              <a:spcAft>
                <a:spcPts val="0"/>
              </a:spcAft>
              <a:buSzPts val="3200"/>
              <a:buNone/>
              <a:defRPr sz="1200"/>
            </a:lvl8pPr>
            <a:lvl9pPr lvl="8" algn="ctr">
              <a:lnSpc>
                <a:spcPct val="100000"/>
              </a:lnSpc>
              <a:spcBef>
                <a:spcPts val="700"/>
              </a:spcBef>
              <a:spcAft>
                <a:spcPts val="0"/>
              </a:spcAft>
              <a:buSzPts val="3200"/>
              <a:buNone/>
              <a:defRPr sz="1200"/>
            </a:lvl9pPr>
          </a:lstStyle>
          <a:p/>
        </p:txBody>
      </p:sp>
      <p:sp>
        <p:nvSpPr>
          <p:cNvPr id="223" name="Google Shape;223;p48"/>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24" name="Google Shape;224;p48"/>
          <p:cNvSpPr txBox="1"/>
          <p:nvPr>
            <p:ph idx="11" type="ftr"/>
          </p:nvPr>
        </p:nvSpPr>
        <p:spPr>
          <a:xfrm>
            <a:off x="3124200" y="4767263"/>
            <a:ext cx="2895600" cy="2745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5" name="Google Shape;225;p48"/>
          <p:cNvSpPr txBox="1"/>
          <p:nvPr>
            <p:ph idx="12" type="sldNum"/>
          </p:nvPr>
        </p:nvSpPr>
        <p:spPr>
          <a:xfrm>
            <a:off x="6553200" y="4803347"/>
            <a:ext cx="2133600" cy="201900"/>
          </a:xfrm>
          <a:prstGeom prst="rect">
            <a:avLst/>
          </a:prstGeom>
          <a:noFill/>
          <a:ln>
            <a:noFill/>
          </a:ln>
        </p:spPr>
        <p:txBody>
          <a:bodyPr anchorCtr="0" anchor="ctr" bIns="45575" lIns="45575" spcFirstLastPara="1" rIns="45575" wrap="square" tIns="45575">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Only" type="tx">
  <p:cSld name="TITLE_AND_BODY">
    <p:spTree>
      <p:nvGrpSpPr>
        <p:cNvPr id="226" name="Shape 226"/>
        <p:cNvGrpSpPr/>
        <p:nvPr/>
      </p:nvGrpSpPr>
      <p:grpSpPr>
        <a:xfrm>
          <a:off x="0" y="0"/>
          <a:ext cx="0" cy="0"/>
          <a:chOff x="0" y="0"/>
          <a:chExt cx="0" cy="0"/>
        </a:xfrm>
      </p:grpSpPr>
      <p:sp>
        <p:nvSpPr>
          <p:cNvPr id="227" name="Google Shape;227;p49"/>
          <p:cNvSpPr txBox="1"/>
          <p:nvPr>
            <p:ph type="title"/>
          </p:nvPr>
        </p:nvSpPr>
        <p:spPr>
          <a:xfrm>
            <a:off x="457200" y="69057"/>
            <a:ext cx="8229600" cy="1131000"/>
          </a:xfrm>
          <a:prstGeom prst="rect">
            <a:avLst/>
          </a:prstGeom>
          <a:noFill/>
          <a:ln>
            <a:noFill/>
          </a:ln>
        </p:spPr>
        <p:txBody>
          <a:bodyPr anchorCtr="0" anchor="ctr" bIns="45700" lIns="45700" spcFirstLastPara="1" rIns="45700" wrap="square" tIns="4570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28" name="Google Shape;228;p49"/>
          <p:cNvSpPr txBox="1"/>
          <p:nvPr>
            <p:ph idx="12" type="sldNum"/>
          </p:nvPr>
        </p:nvSpPr>
        <p:spPr>
          <a:xfrm>
            <a:off x="6553200" y="4803219"/>
            <a:ext cx="2133600" cy="201900"/>
          </a:xfrm>
          <a:prstGeom prst="rect">
            <a:avLst/>
          </a:prstGeom>
          <a:noFill/>
          <a:ln>
            <a:noFill/>
          </a:ln>
        </p:spPr>
        <p:txBody>
          <a:bodyPr anchorCtr="0" anchor="ctr" bIns="45700" lIns="45700" spcFirstLastPara="1" rIns="45700"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229" name="Google Shape;229;p49"/>
          <p:cNvSpPr/>
          <p:nvPr/>
        </p:nvSpPr>
        <p:spPr>
          <a:xfrm>
            <a:off x="0" y="98389"/>
            <a:ext cx="9156600" cy="1059300"/>
          </a:xfrm>
          <a:prstGeom prst="rect">
            <a:avLst/>
          </a:prstGeom>
          <a:solidFill>
            <a:srgbClr val="68914E"/>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50"/>
              <a:buFont typeface="Arial"/>
              <a:buNone/>
            </a:pPr>
            <a:r>
              <a:t/>
            </a:r>
            <a:endParaRPr b="0" i="0" sz="105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 NPP 1">
  <p:cSld name="Title &amp; Bullets - NPP 1">
    <p:spTree>
      <p:nvGrpSpPr>
        <p:cNvPr id="230" name="Shape 230"/>
        <p:cNvGrpSpPr/>
        <p:nvPr/>
      </p:nvGrpSpPr>
      <p:grpSpPr>
        <a:xfrm>
          <a:off x="0" y="0"/>
          <a:ext cx="0" cy="0"/>
          <a:chOff x="0" y="0"/>
          <a:chExt cx="0" cy="0"/>
        </a:xfrm>
      </p:grpSpPr>
      <p:pic>
        <p:nvPicPr>
          <p:cNvPr id="231" name="Google Shape;231;p50"/>
          <p:cNvPicPr preferRelativeResize="0"/>
          <p:nvPr/>
        </p:nvPicPr>
        <p:blipFill rotWithShape="1">
          <a:blip r:embed="rId2">
            <a:alphaModFix/>
          </a:blip>
          <a:srcRect b="0" l="0" r="0" t="0"/>
          <a:stretch/>
        </p:blipFill>
        <p:spPr>
          <a:xfrm>
            <a:off x="363071" y="104722"/>
            <a:ext cx="8397686" cy="743545"/>
          </a:xfrm>
          <a:prstGeom prst="rect">
            <a:avLst/>
          </a:prstGeom>
          <a:noFill/>
          <a:ln>
            <a:noFill/>
          </a:ln>
        </p:spPr>
      </p:pic>
      <p:sp>
        <p:nvSpPr>
          <p:cNvPr id="232" name="Google Shape;232;p50"/>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i="0" sz="2400" u="none" cap="none" strike="noStrike">
                <a:latin typeface="Lato"/>
                <a:ea typeface="Lato"/>
                <a:cs typeface="Lato"/>
                <a:sym typeface="Lato"/>
              </a:defRPr>
            </a:lvl1pPr>
            <a:lvl2pPr indent="-431800" lvl="1" marL="914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2pPr>
            <a:lvl3pPr indent="-431800" lvl="2" marL="1371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3pPr>
            <a:lvl4pPr indent="-431800" lvl="3" marL="1828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4pPr>
            <a:lvl5pPr indent="-431800" lvl="4" marL="22860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5pPr>
            <a:lvl6pPr indent="-431800" lvl="5" marL="27432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6pPr>
            <a:lvl7pPr indent="-431800" lvl="6" marL="32004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7pPr>
            <a:lvl8pPr indent="-431800" lvl="7" marL="36576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8pPr>
            <a:lvl9pPr indent="-431800" lvl="8" marL="4114800" marR="0" algn="l">
              <a:lnSpc>
                <a:spcPct val="100000"/>
              </a:lnSpc>
              <a:spcBef>
                <a:spcPts val="700"/>
              </a:spcBef>
              <a:spcAft>
                <a:spcPts val="0"/>
              </a:spcAft>
              <a:buSzPts val="3200"/>
              <a:buFont typeface="Lato"/>
              <a:buChar char="•"/>
              <a:defRPr i="0" sz="3200" u="none" cap="none" strike="noStrike">
                <a:latin typeface="Lato"/>
                <a:ea typeface="Lato"/>
                <a:cs typeface="Lato"/>
                <a:sym typeface="Lato"/>
              </a:defRPr>
            </a:lvl9pPr>
          </a:lstStyle>
          <a:p/>
        </p:txBody>
      </p:sp>
      <p:sp>
        <p:nvSpPr>
          <p:cNvPr id="233" name="Google Shape;233;p50"/>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SzPts val="1400"/>
              <a:buFont typeface="Lato"/>
              <a:buNone/>
              <a:defRPr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2pPr>
            <a:lvl3pPr lvl="2"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3pPr>
            <a:lvl4pPr lvl="3"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4pPr>
            <a:lvl5pPr lvl="4"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5pPr>
            <a:lvl6pPr lvl="5"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6pPr>
            <a:lvl7pPr lvl="6"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7pPr>
            <a:lvl8pPr lvl="7"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8pPr>
            <a:lvl9pPr lvl="8" marR="0" algn="ctr">
              <a:lnSpc>
                <a:spcPct val="100000"/>
              </a:lnSpc>
              <a:spcBef>
                <a:spcPts val="0"/>
              </a:spcBef>
              <a:spcAft>
                <a:spcPts val="0"/>
              </a:spcAft>
              <a:buSzPts val="1400"/>
              <a:buFont typeface="Lato"/>
              <a:buNone/>
              <a:defRPr i="0" sz="4400" u="none" cap="none" strike="noStrike">
                <a:latin typeface="Lato"/>
                <a:ea typeface="Lato"/>
                <a:cs typeface="Lato"/>
                <a:sym typeface="Lato"/>
              </a:defRPr>
            </a:lvl9pPr>
          </a:lstStyle>
          <a:p/>
        </p:txBody>
      </p:sp>
      <p:sp>
        <p:nvSpPr>
          <p:cNvPr id="234" name="Google Shape;234;p50"/>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leahspantry.org							</a:t>
            </a: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2">
  <p:cSld name="Title and Content 2">
    <p:spTree>
      <p:nvGrpSpPr>
        <p:cNvPr id="235" name="Shape 235"/>
        <p:cNvGrpSpPr/>
        <p:nvPr/>
      </p:nvGrpSpPr>
      <p:grpSpPr>
        <a:xfrm>
          <a:off x="0" y="0"/>
          <a:ext cx="0" cy="0"/>
          <a:chOff x="0" y="0"/>
          <a:chExt cx="0" cy="0"/>
        </a:xfrm>
      </p:grpSpPr>
      <p:sp>
        <p:nvSpPr>
          <p:cNvPr id="236" name="Google Shape;236;p51"/>
          <p:cNvSpPr txBox="1"/>
          <p:nvPr>
            <p:ph idx="1" type="body"/>
          </p:nvPr>
        </p:nvSpPr>
        <p:spPr>
          <a:xfrm>
            <a:off x="2443462" y="269168"/>
            <a:ext cx="6384900" cy="4451700"/>
          </a:xfrm>
          <a:prstGeom prst="rect">
            <a:avLst/>
          </a:prstGeom>
          <a:noFill/>
          <a:ln>
            <a:noFill/>
          </a:ln>
        </p:spPr>
        <p:txBody>
          <a:bodyPr anchorCtr="0" anchor="t" bIns="45575" lIns="45575" spcFirstLastPara="1" rIns="45575" wrap="square" tIns="45575">
            <a:noAutofit/>
          </a:bodyPr>
          <a:lstStyle>
            <a:lvl1pPr indent="-358140" lvl="0" marL="457200" marR="0" algn="l">
              <a:lnSpc>
                <a:spcPct val="100000"/>
              </a:lnSpc>
              <a:spcBef>
                <a:spcPts val="7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2pPr>
            <a:lvl3pPr indent="-431800" lvl="2" marL="1371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3pPr>
            <a:lvl4pPr indent="-431800" lvl="3" marL="1828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4pPr>
            <a:lvl5pPr indent="-431800" lvl="4" marL="22860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5pPr>
            <a:lvl6pPr indent="-431800" lvl="5" marL="27432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6pPr>
            <a:lvl7pPr indent="-431800" lvl="6" marL="3200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7pPr>
            <a:lvl8pPr indent="-431800" lvl="7" marL="3657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8pPr>
            <a:lvl9pPr indent="-431800" lvl="8" marL="4114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9pPr>
          </a:lstStyle>
          <a:p/>
        </p:txBody>
      </p:sp>
      <p:sp>
        <p:nvSpPr>
          <p:cNvPr id="237" name="Google Shape;237;p51"/>
          <p:cNvSpPr/>
          <p:nvPr/>
        </p:nvSpPr>
        <p:spPr>
          <a:xfrm>
            <a:off x="0" y="0"/>
            <a:ext cx="2156700" cy="5143500"/>
          </a:xfrm>
          <a:prstGeom prst="rect">
            <a:avLst/>
          </a:prstGeom>
          <a:solidFill>
            <a:srgbClr val="80A84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38" name="Google Shape;238;p51"/>
          <p:cNvCxnSpPr/>
          <p:nvPr/>
        </p:nvCxnSpPr>
        <p:spPr>
          <a:xfrm rot="10800000">
            <a:off x="2140722" y="0"/>
            <a:ext cx="0" cy="5143500"/>
          </a:xfrm>
          <a:prstGeom prst="straightConnector1">
            <a:avLst/>
          </a:prstGeom>
          <a:noFill/>
          <a:ln cap="flat" cmpd="sng" w="76200">
            <a:solidFill>
              <a:srgbClr val="F7B345"/>
            </a:solidFill>
            <a:prstDash val="solid"/>
            <a:round/>
            <a:headEnd len="sm" w="sm" type="none"/>
            <a:tailEnd len="sm" w="sm" type="none"/>
          </a:ln>
        </p:spPr>
      </p:cxnSp>
      <p:sp>
        <p:nvSpPr>
          <p:cNvPr id="239" name="Google Shape;239;p51"/>
          <p:cNvSpPr txBox="1"/>
          <p:nvPr>
            <p:ph type="title"/>
          </p:nvPr>
        </p:nvSpPr>
        <p:spPr>
          <a:xfrm>
            <a:off x="131146" y="1966989"/>
            <a:ext cx="18498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40" name="Google Shape;240;p51"/>
          <p:cNvSpPr txBox="1"/>
          <p:nvPr>
            <p:ph idx="12" type="sldNum"/>
          </p:nvPr>
        </p:nvSpPr>
        <p:spPr>
          <a:xfrm>
            <a:off x="2443462" y="4803347"/>
            <a:ext cx="62433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3">
  <p:cSld name="Title &amp; Bullets 3">
    <p:spTree>
      <p:nvGrpSpPr>
        <p:cNvPr id="241" name="Shape 241"/>
        <p:cNvGrpSpPr/>
        <p:nvPr/>
      </p:nvGrpSpPr>
      <p:grpSpPr>
        <a:xfrm>
          <a:off x="0" y="0"/>
          <a:ext cx="0" cy="0"/>
          <a:chOff x="0" y="0"/>
          <a:chExt cx="0" cy="0"/>
        </a:xfrm>
      </p:grpSpPr>
      <p:sp>
        <p:nvSpPr>
          <p:cNvPr id="242" name="Google Shape;242;p52"/>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43" name="Google Shape;243;p52"/>
          <p:cNvSpPr/>
          <p:nvPr/>
        </p:nvSpPr>
        <p:spPr>
          <a:xfrm>
            <a:off x="0" y="159920"/>
            <a:ext cx="9144000" cy="652800"/>
          </a:xfrm>
          <a:prstGeom prst="rect">
            <a:avLst/>
          </a:prstGeom>
          <a:solidFill>
            <a:srgbClr val="80A84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4" name="Google Shape;244;p52"/>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245" name="Google Shape;245;p52"/>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Photo and Text">
    <p:spTree>
      <p:nvGrpSpPr>
        <p:cNvPr id="246" name="Shape 246"/>
        <p:cNvGrpSpPr/>
        <p:nvPr/>
      </p:nvGrpSpPr>
      <p:grpSpPr>
        <a:xfrm>
          <a:off x="0" y="0"/>
          <a:ext cx="0" cy="0"/>
          <a:chOff x="0" y="0"/>
          <a:chExt cx="0" cy="0"/>
        </a:xfrm>
      </p:grpSpPr>
      <p:sp>
        <p:nvSpPr>
          <p:cNvPr id="247" name="Google Shape;247;p53"/>
          <p:cNvSpPr/>
          <p:nvPr>
            <p:ph idx="2" type="pic"/>
          </p:nvPr>
        </p:nvSpPr>
        <p:spPr>
          <a:xfrm>
            <a:off x="0" y="0"/>
            <a:ext cx="45471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48" name="Google Shape;248;p53"/>
          <p:cNvSpPr/>
          <p:nvPr/>
        </p:nvSpPr>
        <p:spPr>
          <a:xfrm>
            <a:off x="4583216" y="0"/>
            <a:ext cx="4560900" cy="5143500"/>
          </a:xfrm>
          <a:prstGeom prst="rect">
            <a:avLst/>
          </a:prstGeom>
          <a:solidFill>
            <a:srgbClr val="7600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249" name="Google Shape;249;p53"/>
          <p:cNvCxnSpPr/>
          <p:nvPr/>
        </p:nvCxnSpPr>
        <p:spPr>
          <a:xfrm>
            <a:off x="4571999" y="0"/>
            <a:ext cx="0" cy="5143500"/>
          </a:xfrm>
          <a:prstGeom prst="straightConnector1">
            <a:avLst/>
          </a:prstGeom>
          <a:noFill/>
          <a:ln cap="flat" cmpd="sng" w="76200">
            <a:solidFill>
              <a:schemeClr val="accent1"/>
            </a:solidFill>
            <a:prstDash val="solid"/>
            <a:round/>
            <a:headEnd len="sm" w="sm" type="none"/>
            <a:tailEnd len="sm" w="sm" type="none"/>
          </a:ln>
        </p:spPr>
      </p:cxnSp>
      <p:sp>
        <p:nvSpPr>
          <p:cNvPr id="250" name="Google Shape;250;p53"/>
          <p:cNvSpPr txBox="1"/>
          <p:nvPr>
            <p:ph type="title"/>
          </p:nvPr>
        </p:nvSpPr>
        <p:spPr>
          <a:xfrm>
            <a:off x="4626572" y="0"/>
            <a:ext cx="45174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51" name="Google Shape;251;p53"/>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3">
    <p:spTree>
      <p:nvGrpSpPr>
        <p:cNvPr id="252" name="Shape 252"/>
        <p:cNvGrpSpPr/>
        <p:nvPr/>
      </p:nvGrpSpPr>
      <p:grpSpPr>
        <a:xfrm>
          <a:off x="0" y="0"/>
          <a:ext cx="0" cy="0"/>
          <a:chOff x="0" y="0"/>
          <a:chExt cx="0" cy="0"/>
        </a:xfrm>
      </p:grpSpPr>
      <p:sp>
        <p:nvSpPr>
          <p:cNvPr id="253" name="Google Shape;253;p54"/>
          <p:cNvSpPr txBox="1"/>
          <p:nvPr>
            <p:ph idx="1" type="body"/>
          </p:nvPr>
        </p:nvSpPr>
        <p:spPr>
          <a:xfrm>
            <a:off x="2443462" y="269168"/>
            <a:ext cx="6384900" cy="4451700"/>
          </a:xfrm>
          <a:prstGeom prst="rect">
            <a:avLst/>
          </a:prstGeom>
          <a:noFill/>
          <a:ln>
            <a:noFill/>
          </a:ln>
        </p:spPr>
        <p:txBody>
          <a:bodyPr anchorCtr="0" anchor="t" bIns="45575" lIns="45575" spcFirstLastPara="1" rIns="45575" wrap="square" tIns="45575">
            <a:noAutofit/>
          </a:bodyPr>
          <a:lstStyle>
            <a:lvl1pPr indent="-358140" lvl="0" marL="457200" marR="0" algn="l">
              <a:lnSpc>
                <a:spcPct val="100000"/>
              </a:lnSpc>
              <a:spcBef>
                <a:spcPts val="7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2pPr>
            <a:lvl3pPr indent="-431800" lvl="2" marL="1371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3pPr>
            <a:lvl4pPr indent="-431800" lvl="3" marL="1828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4pPr>
            <a:lvl5pPr indent="-431800" lvl="4" marL="22860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5pPr>
            <a:lvl6pPr indent="-431800" lvl="5" marL="27432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6pPr>
            <a:lvl7pPr indent="-431800" lvl="6" marL="3200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7pPr>
            <a:lvl8pPr indent="-431800" lvl="7" marL="3657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8pPr>
            <a:lvl9pPr indent="-431800" lvl="8" marL="4114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9pPr>
          </a:lstStyle>
          <a:p/>
        </p:txBody>
      </p:sp>
      <p:sp>
        <p:nvSpPr>
          <p:cNvPr id="254" name="Google Shape;254;p54"/>
          <p:cNvSpPr/>
          <p:nvPr/>
        </p:nvSpPr>
        <p:spPr>
          <a:xfrm>
            <a:off x="0" y="0"/>
            <a:ext cx="2156700" cy="5143500"/>
          </a:xfrm>
          <a:prstGeom prst="rect">
            <a:avLst/>
          </a:prstGeom>
          <a:solidFill>
            <a:srgbClr val="80A84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255" name="Google Shape;255;p54"/>
          <p:cNvCxnSpPr/>
          <p:nvPr/>
        </p:nvCxnSpPr>
        <p:spPr>
          <a:xfrm rot="10800000">
            <a:off x="2140722" y="0"/>
            <a:ext cx="0" cy="5143500"/>
          </a:xfrm>
          <a:prstGeom prst="straightConnector1">
            <a:avLst/>
          </a:prstGeom>
          <a:noFill/>
          <a:ln cap="flat" cmpd="sng" w="76200">
            <a:solidFill>
              <a:srgbClr val="F7B345"/>
            </a:solidFill>
            <a:prstDash val="solid"/>
            <a:round/>
            <a:headEnd len="sm" w="sm" type="none"/>
            <a:tailEnd len="sm" w="sm" type="none"/>
          </a:ln>
        </p:spPr>
      </p:cxnSp>
      <p:sp>
        <p:nvSpPr>
          <p:cNvPr id="256" name="Google Shape;256;p54"/>
          <p:cNvSpPr txBox="1"/>
          <p:nvPr>
            <p:ph type="title"/>
          </p:nvPr>
        </p:nvSpPr>
        <p:spPr>
          <a:xfrm>
            <a:off x="131146" y="1966989"/>
            <a:ext cx="18498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57" name="Google Shape;257;p54"/>
          <p:cNvSpPr txBox="1"/>
          <p:nvPr>
            <p:ph idx="12" type="sldNum"/>
          </p:nvPr>
        </p:nvSpPr>
        <p:spPr>
          <a:xfrm>
            <a:off x="2443462" y="4803347"/>
            <a:ext cx="62433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1_Title &amp; Bullets">
    <p:spTree>
      <p:nvGrpSpPr>
        <p:cNvPr id="258" name="Shape 258"/>
        <p:cNvGrpSpPr/>
        <p:nvPr/>
      </p:nvGrpSpPr>
      <p:grpSpPr>
        <a:xfrm>
          <a:off x="0" y="0"/>
          <a:ext cx="0" cy="0"/>
          <a:chOff x="0" y="0"/>
          <a:chExt cx="0" cy="0"/>
        </a:xfrm>
      </p:grpSpPr>
      <p:sp>
        <p:nvSpPr>
          <p:cNvPr id="259" name="Google Shape;259;p55"/>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60" name="Google Shape;260;p55"/>
          <p:cNvSpPr/>
          <p:nvPr/>
        </p:nvSpPr>
        <p:spPr>
          <a:xfrm>
            <a:off x="0" y="159920"/>
            <a:ext cx="9144000" cy="652800"/>
          </a:xfrm>
          <a:prstGeom prst="rect">
            <a:avLst/>
          </a:prstGeom>
          <a:solidFill>
            <a:srgbClr val="80A84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1" name="Google Shape;261;p55"/>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262" name="Google Shape;262;p55"/>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1_Quote 2">
    <p:spTree>
      <p:nvGrpSpPr>
        <p:cNvPr id="263" name="Shape 263"/>
        <p:cNvGrpSpPr/>
        <p:nvPr/>
      </p:nvGrpSpPr>
      <p:grpSpPr>
        <a:xfrm>
          <a:off x="0" y="0"/>
          <a:ext cx="0" cy="0"/>
          <a:chOff x="0" y="0"/>
          <a:chExt cx="0" cy="0"/>
        </a:xfrm>
      </p:grpSpPr>
      <p:sp>
        <p:nvSpPr>
          <p:cNvPr id="264" name="Google Shape;264;p56"/>
          <p:cNvSpPr/>
          <p:nvPr/>
        </p:nvSpPr>
        <p:spPr>
          <a:xfrm>
            <a:off x="0" y="0"/>
            <a:ext cx="9144000" cy="5143500"/>
          </a:xfrm>
          <a:prstGeom prst="rect">
            <a:avLst/>
          </a:prstGeom>
          <a:solidFill>
            <a:srgbClr val="F7B345"/>
          </a:solidFill>
          <a:ln>
            <a:noFill/>
          </a:ln>
          <a:effectLst>
            <a:outerShdw blurRad="40000" rotWithShape="0" dir="5400000" dist="23000">
              <a:srgbClr val="000000">
                <a:alpha val="3411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65" name="Google Shape;265;p56"/>
          <p:cNvSpPr/>
          <p:nvPr/>
        </p:nvSpPr>
        <p:spPr>
          <a:xfrm>
            <a:off x="1337369" y="2080042"/>
            <a:ext cx="6548400" cy="983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ED6F23"/>
              </a:solidFill>
              <a:latin typeface="Lato"/>
              <a:ea typeface="Lato"/>
              <a:cs typeface="Lato"/>
              <a:sym typeface="Lato"/>
            </a:endParaRPr>
          </a:p>
        </p:txBody>
      </p:sp>
      <p:sp>
        <p:nvSpPr>
          <p:cNvPr id="266" name="Google Shape;266;p56"/>
          <p:cNvSpPr txBox="1"/>
          <p:nvPr>
            <p:ph type="title"/>
          </p:nvPr>
        </p:nvSpPr>
        <p:spPr>
          <a:xfrm>
            <a:off x="505517" y="1980793"/>
            <a:ext cx="82296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36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1_Title &amp; Bullets 3">
    <p:spTree>
      <p:nvGrpSpPr>
        <p:cNvPr id="267" name="Shape 267"/>
        <p:cNvGrpSpPr/>
        <p:nvPr/>
      </p:nvGrpSpPr>
      <p:grpSpPr>
        <a:xfrm>
          <a:off x="0" y="0"/>
          <a:ext cx="0" cy="0"/>
          <a:chOff x="0" y="0"/>
          <a:chExt cx="0" cy="0"/>
        </a:xfrm>
      </p:grpSpPr>
      <p:sp>
        <p:nvSpPr>
          <p:cNvPr id="268" name="Google Shape;268;p57"/>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69" name="Google Shape;269;p57"/>
          <p:cNvSpPr/>
          <p:nvPr/>
        </p:nvSpPr>
        <p:spPr>
          <a:xfrm>
            <a:off x="0" y="159920"/>
            <a:ext cx="9144000" cy="652800"/>
          </a:xfrm>
          <a:prstGeom prst="rect">
            <a:avLst/>
          </a:prstGeom>
          <a:solidFill>
            <a:srgbClr val="F7B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DA1E47"/>
              </a:solidFill>
              <a:latin typeface="Arial"/>
              <a:ea typeface="Arial"/>
              <a:cs typeface="Arial"/>
              <a:sym typeface="Arial"/>
            </a:endParaRPr>
          </a:p>
        </p:txBody>
      </p:sp>
      <p:sp>
        <p:nvSpPr>
          <p:cNvPr id="270" name="Google Shape;270;p57"/>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271" name="Google Shape;271;p57"/>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p:cSld name="2_Custom Layout 2">
    <p:spTree>
      <p:nvGrpSpPr>
        <p:cNvPr id="272" name="Shape 272"/>
        <p:cNvGrpSpPr/>
        <p:nvPr/>
      </p:nvGrpSpPr>
      <p:grpSpPr>
        <a:xfrm>
          <a:off x="0" y="0"/>
          <a:ext cx="0" cy="0"/>
          <a:chOff x="0" y="0"/>
          <a:chExt cx="0" cy="0"/>
        </a:xfrm>
      </p:grpSpPr>
      <p:sp>
        <p:nvSpPr>
          <p:cNvPr id="273" name="Google Shape;273;p58"/>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
        <p:nvSpPr>
          <p:cNvPr id="274" name="Google Shape;274;p58"/>
          <p:cNvSpPr/>
          <p:nvPr/>
        </p:nvSpPr>
        <p:spPr>
          <a:xfrm>
            <a:off x="0" y="0"/>
            <a:ext cx="4560900" cy="5143500"/>
          </a:xfrm>
          <a:prstGeom prst="rect">
            <a:avLst/>
          </a:prstGeom>
          <a:solidFill>
            <a:srgbClr val="760048"/>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cxnSp>
        <p:nvCxnSpPr>
          <p:cNvPr id="275" name="Google Shape;275;p58"/>
          <p:cNvCxnSpPr/>
          <p:nvPr/>
        </p:nvCxnSpPr>
        <p:spPr>
          <a:xfrm>
            <a:off x="4526643" y="0"/>
            <a:ext cx="0" cy="5143500"/>
          </a:xfrm>
          <a:prstGeom prst="straightConnector1">
            <a:avLst/>
          </a:prstGeom>
          <a:noFill/>
          <a:ln cap="flat" cmpd="sng" w="76200">
            <a:solidFill>
              <a:schemeClr val="accent1"/>
            </a:solidFill>
            <a:prstDash val="solid"/>
            <a:round/>
            <a:headEnd len="sm" w="sm" type="none"/>
            <a:tailEnd len="sm" w="sm" type="none"/>
          </a:ln>
        </p:spPr>
      </p:cxnSp>
      <p:sp>
        <p:nvSpPr>
          <p:cNvPr id="276" name="Google Shape;276;p58"/>
          <p:cNvSpPr txBox="1"/>
          <p:nvPr>
            <p:ph type="title"/>
          </p:nvPr>
        </p:nvSpPr>
        <p:spPr>
          <a:xfrm>
            <a:off x="0" y="0"/>
            <a:ext cx="44226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77" name="Google Shape;277;p58"/>
          <p:cNvSpPr/>
          <p:nvPr>
            <p:ph idx="2" type="pic"/>
          </p:nvPr>
        </p:nvSpPr>
        <p:spPr>
          <a:xfrm>
            <a:off x="4567686" y="0"/>
            <a:ext cx="45762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Title &amp; Bullets (2 Col w/Photo Bg)">
    <p:spTree>
      <p:nvGrpSpPr>
        <p:cNvPr id="278" name="Shape 278"/>
        <p:cNvGrpSpPr/>
        <p:nvPr/>
      </p:nvGrpSpPr>
      <p:grpSpPr>
        <a:xfrm>
          <a:off x="0" y="0"/>
          <a:ext cx="0" cy="0"/>
          <a:chOff x="0" y="0"/>
          <a:chExt cx="0" cy="0"/>
        </a:xfrm>
      </p:grpSpPr>
      <p:sp>
        <p:nvSpPr>
          <p:cNvPr id="279" name="Google Shape;279;p59"/>
          <p:cNvSpPr/>
          <p:nvPr>
            <p:ph idx="2" type="pic"/>
          </p:nvPr>
        </p:nvSpPr>
        <p:spPr>
          <a:xfrm>
            <a:off x="0" y="0"/>
            <a:ext cx="91440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80" name="Google Shape;280;p59"/>
          <p:cNvSpPr/>
          <p:nvPr/>
        </p:nvSpPr>
        <p:spPr>
          <a:xfrm>
            <a:off x="444499" y="0"/>
            <a:ext cx="3429000" cy="5143500"/>
          </a:xfrm>
          <a:prstGeom prst="rect">
            <a:avLst/>
          </a:prstGeom>
          <a:solidFill>
            <a:schemeClr val="lt1">
              <a:alpha val="7803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1" name="Google Shape;281;p59"/>
          <p:cNvSpPr txBox="1"/>
          <p:nvPr>
            <p:ph idx="1" type="body"/>
          </p:nvPr>
        </p:nvSpPr>
        <p:spPr>
          <a:xfrm>
            <a:off x="765629" y="970643"/>
            <a:ext cx="2754000" cy="4173000"/>
          </a:xfrm>
          <a:prstGeom prst="rect">
            <a:avLst/>
          </a:prstGeom>
          <a:noFill/>
          <a:ln>
            <a:noFill/>
          </a:ln>
        </p:spPr>
        <p:txBody>
          <a:bodyPr anchorCtr="0" anchor="t" bIns="0" lIns="0" spcFirstLastPara="1" rIns="0" wrap="square" tIns="0">
            <a:noAutofit/>
          </a:bodyPr>
          <a:lstStyle>
            <a:lvl1pPr indent="-336550" lvl="0" marL="457200" marR="0" algn="l">
              <a:lnSpc>
                <a:spcPct val="100000"/>
              </a:lnSpc>
              <a:spcBef>
                <a:spcPts val="1000"/>
              </a:spcBef>
              <a:spcAft>
                <a:spcPts val="0"/>
              </a:spcAft>
              <a:buClr>
                <a:srgbClr val="760048"/>
              </a:buClr>
              <a:buSzPts val="1700"/>
              <a:buFont typeface="Noto Sans Symbols"/>
              <a:buChar char="➢"/>
              <a:defRPr b="0" i="0" sz="20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82" name="Google Shape;282;p59"/>
          <p:cNvSpPr/>
          <p:nvPr/>
        </p:nvSpPr>
        <p:spPr>
          <a:xfrm>
            <a:off x="5250533" y="0"/>
            <a:ext cx="3429000" cy="5143500"/>
          </a:xfrm>
          <a:prstGeom prst="rect">
            <a:avLst/>
          </a:prstGeom>
          <a:solidFill>
            <a:schemeClr val="lt1">
              <a:alpha val="78039"/>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3" name="Google Shape;283;p59"/>
          <p:cNvSpPr txBox="1"/>
          <p:nvPr>
            <p:ph idx="3" type="body"/>
          </p:nvPr>
        </p:nvSpPr>
        <p:spPr>
          <a:xfrm>
            <a:off x="5571663" y="970643"/>
            <a:ext cx="2754000" cy="4173000"/>
          </a:xfrm>
          <a:prstGeom prst="rect">
            <a:avLst/>
          </a:prstGeom>
          <a:noFill/>
          <a:ln>
            <a:noFill/>
          </a:ln>
        </p:spPr>
        <p:txBody>
          <a:bodyPr anchorCtr="0" anchor="t" bIns="0" lIns="0" spcFirstLastPara="1" rIns="0" wrap="square" tIns="0">
            <a:noAutofit/>
          </a:bodyPr>
          <a:lstStyle>
            <a:lvl1pPr indent="-336550" lvl="0" marL="457200" marR="0" algn="l">
              <a:lnSpc>
                <a:spcPct val="100000"/>
              </a:lnSpc>
              <a:spcBef>
                <a:spcPts val="1000"/>
              </a:spcBef>
              <a:spcAft>
                <a:spcPts val="0"/>
              </a:spcAft>
              <a:buClr>
                <a:srgbClr val="760048"/>
              </a:buClr>
              <a:buSzPts val="1700"/>
              <a:buFont typeface="Noto Sans Symbols"/>
              <a:buChar char="➢"/>
              <a:defRPr b="0" i="0" sz="20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84" name="Google Shape;284;p59"/>
          <p:cNvSpPr/>
          <p:nvPr/>
        </p:nvSpPr>
        <p:spPr>
          <a:xfrm>
            <a:off x="0" y="159920"/>
            <a:ext cx="9144000" cy="652800"/>
          </a:xfrm>
          <a:prstGeom prst="rect">
            <a:avLst/>
          </a:prstGeom>
          <a:solidFill>
            <a:srgbClr val="760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85" name="Google Shape;285;p59"/>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ED6F23"/>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286" name="Google Shape;286;p59"/>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mp; Bullets">
  <p:cSld name="1_Title &amp; Bullets 2">
    <p:spTree>
      <p:nvGrpSpPr>
        <p:cNvPr id="287" name="Shape 287"/>
        <p:cNvGrpSpPr/>
        <p:nvPr/>
      </p:nvGrpSpPr>
      <p:grpSpPr>
        <a:xfrm>
          <a:off x="0" y="0"/>
          <a:ext cx="0" cy="0"/>
          <a:chOff x="0" y="0"/>
          <a:chExt cx="0" cy="0"/>
        </a:xfrm>
      </p:grpSpPr>
      <p:sp>
        <p:nvSpPr>
          <p:cNvPr id="288" name="Google Shape;288;p60"/>
          <p:cNvSpPr txBox="1"/>
          <p:nvPr>
            <p:ph idx="1" type="body"/>
          </p:nvPr>
        </p:nvSpPr>
        <p:spPr>
          <a:xfrm>
            <a:off x="448129" y="1009686"/>
            <a:ext cx="8229600" cy="3852600"/>
          </a:xfrm>
          <a:prstGeom prst="rect">
            <a:avLst/>
          </a:prstGeom>
          <a:noFill/>
          <a:ln>
            <a:noFill/>
          </a:ln>
        </p:spPr>
        <p:txBody>
          <a:bodyPr anchorCtr="0" anchor="t" bIns="0" lIns="0" spcFirstLastPara="1" rIns="0" wrap="square" tIns="0">
            <a:noAutofit/>
          </a:bodyPr>
          <a:lstStyle>
            <a:lvl1pPr indent="-358140" lvl="0" marL="457200" marR="0" algn="l">
              <a:lnSpc>
                <a:spcPct val="100000"/>
              </a:lnSpc>
              <a:spcBef>
                <a:spcPts val="10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289" name="Google Shape;289;p60"/>
          <p:cNvSpPr/>
          <p:nvPr/>
        </p:nvSpPr>
        <p:spPr>
          <a:xfrm>
            <a:off x="0" y="159920"/>
            <a:ext cx="9144000" cy="652800"/>
          </a:xfrm>
          <a:prstGeom prst="rect">
            <a:avLst/>
          </a:prstGeom>
          <a:solidFill>
            <a:srgbClr val="DA1E4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DA1E47"/>
              </a:solidFill>
              <a:latin typeface="Arial"/>
              <a:ea typeface="Arial"/>
              <a:cs typeface="Arial"/>
              <a:sym typeface="Arial"/>
            </a:endParaRPr>
          </a:p>
        </p:txBody>
      </p:sp>
      <p:sp>
        <p:nvSpPr>
          <p:cNvPr id="290" name="Google Shape;290;p60"/>
          <p:cNvSpPr txBox="1"/>
          <p:nvPr>
            <p:ph type="title"/>
          </p:nvPr>
        </p:nvSpPr>
        <p:spPr>
          <a:xfrm>
            <a:off x="446524" y="251220"/>
            <a:ext cx="8229600" cy="4509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800" u="none" cap="none" strike="noStrike">
                <a:solidFill>
                  <a:srgbClr val="F7B345"/>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291" name="Google Shape;291;p60"/>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hoto - Vertical">
  <p:cSld name="1_Photo - Vertical">
    <p:spTree>
      <p:nvGrpSpPr>
        <p:cNvPr id="292" name="Shape 292"/>
        <p:cNvGrpSpPr/>
        <p:nvPr/>
      </p:nvGrpSpPr>
      <p:grpSpPr>
        <a:xfrm>
          <a:off x="0" y="0"/>
          <a:ext cx="0" cy="0"/>
          <a:chOff x="0" y="0"/>
          <a:chExt cx="0" cy="0"/>
        </a:xfrm>
      </p:grpSpPr>
      <p:sp>
        <p:nvSpPr>
          <p:cNvPr id="293" name="Google Shape;293;p61"/>
          <p:cNvSpPr/>
          <p:nvPr/>
        </p:nvSpPr>
        <p:spPr>
          <a:xfrm>
            <a:off x="4583216" y="0"/>
            <a:ext cx="4560900" cy="5143500"/>
          </a:xfrm>
          <a:prstGeom prst="rect">
            <a:avLst/>
          </a:prstGeom>
          <a:solidFill>
            <a:srgbClr val="DA1E47"/>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DA1E47"/>
              </a:solidFill>
              <a:latin typeface="Calibri"/>
              <a:ea typeface="Calibri"/>
              <a:cs typeface="Calibri"/>
              <a:sym typeface="Calibri"/>
            </a:endParaRPr>
          </a:p>
        </p:txBody>
      </p:sp>
      <p:cxnSp>
        <p:nvCxnSpPr>
          <p:cNvPr id="294" name="Google Shape;294;p61"/>
          <p:cNvCxnSpPr/>
          <p:nvPr/>
        </p:nvCxnSpPr>
        <p:spPr>
          <a:xfrm>
            <a:off x="4571999" y="0"/>
            <a:ext cx="0" cy="5143500"/>
          </a:xfrm>
          <a:prstGeom prst="straightConnector1">
            <a:avLst/>
          </a:prstGeom>
          <a:noFill/>
          <a:ln cap="flat" cmpd="sng" w="76200">
            <a:solidFill>
              <a:srgbClr val="ED6F23"/>
            </a:solidFill>
            <a:prstDash val="solid"/>
            <a:round/>
            <a:headEnd len="sm" w="sm" type="none"/>
            <a:tailEnd len="sm" w="sm" type="none"/>
          </a:ln>
        </p:spPr>
      </p:cxnSp>
      <p:sp>
        <p:nvSpPr>
          <p:cNvPr id="295" name="Google Shape;295;p61"/>
          <p:cNvSpPr txBox="1"/>
          <p:nvPr>
            <p:ph type="title"/>
          </p:nvPr>
        </p:nvSpPr>
        <p:spPr>
          <a:xfrm>
            <a:off x="4744357" y="0"/>
            <a:ext cx="4399500" cy="51435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296" name="Google Shape;296;p61"/>
          <p:cNvSpPr txBox="1"/>
          <p:nvPr>
            <p:ph idx="12" type="sldNum"/>
          </p:nvPr>
        </p:nvSpPr>
        <p:spPr>
          <a:xfrm>
            <a:off x="453023" y="4803347"/>
            <a:ext cx="82338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
        <p:nvSpPr>
          <p:cNvPr id="297" name="Google Shape;297;p61"/>
          <p:cNvSpPr/>
          <p:nvPr>
            <p:ph idx="2" type="pic"/>
          </p:nvPr>
        </p:nvSpPr>
        <p:spPr>
          <a:xfrm>
            <a:off x="0" y="0"/>
            <a:ext cx="45084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Full Screen Image and Title">
    <p:spTree>
      <p:nvGrpSpPr>
        <p:cNvPr id="298" name="Shape 298"/>
        <p:cNvGrpSpPr/>
        <p:nvPr/>
      </p:nvGrpSpPr>
      <p:grpSpPr>
        <a:xfrm>
          <a:off x="0" y="0"/>
          <a:ext cx="0" cy="0"/>
          <a:chOff x="0" y="0"/>
          <a:chExt cx="0" cy="0"/>
        </a:xfrm>
      </p:grpSpPr>
      <p:sp>
        <p:nvSpPr>
          <p:cNvPr id="299" name="Google Shape;299;p62"/>
          <p:cNvSpPr/>
          <p:nvPr>
            <p:ph idx="2" type="pic"/>
          </p:nvPr>
        </p:nvSpPr>
        <p:spPr>
          <a:xfrm>
            <a:off x="0" y="0"/>
            <a:ext cx="9144000" cy="5143500"/>
          </a:xfrm>
          <a:prstGeom prst="rect">
            <a:avLst/>
          </a:prstGeom>
          <a:noFill/>
          <a:ln>
            <a:noFill/>
          </a:ln>
        </p:spPr>
        <p:txBody>
          <a:bodyPr anchorCtr="0" anchor="t" bIns="45575" lIns="45575" spcFirstLastPara="1" rIns="45575" wrap="square" tIns="45575">
            <a:noAutofit/>
          </a:bodyPr>
          <a:lstStyle>
            <a:lvl1pPr lvl="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lvl="1"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lvl="2"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lvl="3"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lvl="4"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lvl="5"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lvl="6"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lvl="7"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lvl="8"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300" name="Google Shape;300;p62"/>
          <p:cNvSpPr/>
          <p:nvPr/>
        </p:nvSpPr>
        <p:spPr>
          <a:xfrm>
            <a:off x="0" y="3602211"/>
            <a:ext cx="9156600" cy="1059300"/>
          </a:xfrm>
          <a:prstGeom prst="rect">
            <a:avLst/>
          </a:prstGeom>
          <a:solidFill>
            <a:srgbClr val="F7B34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760048"/>
              </a:solidFill>
              <a:latin typeface="Calibri"/>
              <a:ea typeface="Calibri"/>
              <a:cs typeface="Calibri"/>
              <a:sym typeface="Calibri"/>
            </a:endParaRPr>
          </a:p>
        </p:txBody>
      </p:sp>
      <p:sp>
        <p:nvSpPr>
          <p:cNvPr id="301" name="Google Shape;301;p62"/>
          <p:cNvSpPr txBox="1"/>
          <p:nvPr>
            <p:ph type="title"/>
          </p:nvPr>
        </p:nvSpPr>
        <p:spPr>
          <a:xfrm>
            <a:off x="457200" y="3755659"/>
            <a:ext cx="8229600" cy="7773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1_Title and Content">
    <p:spTree>
      <p:nvGrpSpPr>
        <p:cNvPr id="302" name="Shape 302"/>
        <p:cNvGrpSpPr/>
        <p:nvPr/>
      </p:nvGrpSpPr>
      <p:grpSpPr>
        <a:xfrm>
          <a:off x="0" y="0"/>
          <a:ext cx="0" cy="0"/>
          <a:chOff x="0" y="0"/>
          <a:chExt cx="0" cy="0"/>
        </a:xfrm>
      </p:grpSpPr>
      <p:sp>
        <p:nvSpPr>
          <p:cNvPr id="303" name="Google Shape;303;p63"/>
          <p:cNvSpPr txBox="1"/>
          <p:nvPr>
            <p:ph idx="1" type="body"/>
          </p:nvPr>
        </p:nvSpPr>
        <p:spPr>
          <a:xfrm>
            <a:off x="2443462" y="269168"/>
            <a:ext cx="6384900" cy="4451700"/>
          </a:xfrm>
          <a:prstGeom prst="rect">
            <a:avLst/>
          </a:prstGeom>
          <a:noFill/>
          <a:ln>
            <a:noFill/>
          </a:ln>
        </p:spPr>
        <p:txBody>
          <a:bodyPr anchorCtr="0" anchor="t" bIns="45575" lIns="45575" spcFirstLastPara="1" rIns="45575" wrap="square" tIns="45575">
            <a:noAutofit/>
          </a:bodyPr>
          <a:lstStyle>
            <a:lvl1pPr indent="-358140" lvl="0" marL="457200" marR="0" algn="l">
              <a:lnSpc>
                <a:spcPct val="100000"/>
              </a:lnSpc>
              <a:spcBef>
                <a:spcPts val="700"/>
              </a:spcBef>
              <a:spcAft>
                <a:spcPts val="0"/>
              </a:spcAft>
              <a:buClr>
                <a:srgbClr val="760048"/>
              </a:buClr>
              <a:buSzPts val="2040"/>
              <a:buFont typeface="Noto Sans Symbols"/>
              <a:buChar char="➢"/>
              <a:defRPr b="0" i="0" sz="2400" u="none" cap="none" strike="noStrike">
                <a:solidFill>
                  <a:srgbClr val="000000"/>
                </a:solidFill>
                <a:latin typeface="Lato"/>
                <a:ea typeface="Lato"/>
                <a:cs typeface="Lato"/>
                <a:sym typeface="Lato"/>
              </a:defRPr>
            </a:lvl1pPr>
            <a:lvl2pPr indent="-431800" lvl="1" marL="914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2pPr>
            <a:lvl3pPr indent="-431800" lvl="2" marL="1371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3pPr>
            <a:lvl4pPr indent="-431800" lvl="3" marL="1828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4pPr>
            <a:lvl5pPr indent="-431800" lvl="4" marL="22860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5pPr>
            <a:lvl6pPr indent="-431800" lvl="5" marL="27432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6pPr>
            <a:lvl7pPr indent="-431800" lvl="6" marL="32004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7pPr>
            <a:lvl8pPr indent="-431800" lvl="7" marL="36576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8pPr>
            <a:lvl9pPr indent="-431800" lvl="8" marL="4114800" marR="0" algn="l">
              <a:lnSpc>
                <a:spcPct val="100000"/>
              </a:lnSpc>
              <a:spcBef>
                <a:spcPts val="700"/>
              </a:spcBef>
              <a:spcAft>
                <a:spcPts val="0"/>
              </a:spcAft>
              <a:buClr>
                <a:srgbClr val="000000"/>
              </a:buClr>
              <a:buSzPts val="3200"/>
              <a:buFont typeface="Arial"/>
              <a:buChar char="•"/>
              <a:defRPr b="0" i="0" sz="3200" u="none" cap="none" strike="noStrike">
                <a:solidFill>
                  <a:srgbClr val="000000"/>
                </a:solidFill>
                <a:latin typeface="Calibri"/>
                <a:ea typeface="Calibri"/>
                <a:cs typeface="Calibri"/>
                <a:sym typeface="Calibri"/>
              </a:defRPr>
            </a:lvl9pPr>
          </a:lstStyle>
          <a:p/>
        </p:txBody>
      </p:sp>
      <p:sp>
        <p:nvSpPr>
          <p:cNvPr id="304" name="Google Shape;304;p63"/>
          <p:cNvSpPr/>
          <p:nvPr/>
        </p:nvSpPr>
        <p:spPr>
          <a:xfrm>
            <a:off x="0" y="0"/>
            <a:ext cx="2156700" cy="5143500"/>
          </a:xfrm>
          <a:prstGeom prst="rect">
            <a:avLst/>
          </a:prstGeom>
          <a:solidFill>
            <a:srgbClr val="F7B34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305" name="Google Shape;305;p63"/>
          <p:cNvCxnSpPr/>
          <p:nvPr/>
        </p:nvCxnSpPr>
        <p:spPr>
          <a:xfrm rot="10800000">
            <a:off x="2140722" y="0"/>
            <a:ext cx="0" cy="5143500"/>
          </a:xfrm>
          <a:prstGeom prst="straightConnector1">
            <a:avLst/>
          </a:prstGeom>
          <a:noFill/>
          <a:ln cap="flat" cmpd="sng" w="76200">
            <a:solidFill>
              <a:srgbClr val="ED6F23"/>
            </a:solidFill>
            <a:prstDash val="solid"/>
            <a:round/>
            <a:headEnd len="sm" w="sm" type="none"/>
            <a:tailEnd len="sm" w="sm" type="none"/>
          </a:ln>
        </p:spPr>
      </p:cxnSp>
      <p:sp>
        <p:nvSpPr>
          <p:cNvPr id="306" name="Google Shape;306;p63"/>
          <p:cNvSpPr txBox="1"/>
          <p:nvPr>
            <p:ph type="title"/>
          </p:nvPr>
        </p:nvSpPr>
        <p:spPr>
          <a:xfrm>
            <a:off x="131146" y="1966989"/>
            <a:ext cx="1849800" cy="1131300"/>
          </a:xfrm>
          <a:prstGeom prst="rect">
            <a:avLst/>
          </a:prstGeom>
          <a:noFill/>
          <a:ln>
            <a:noFill/>
          </a:ln>
        </p:spPr>
        <p:txBody>
          <a:bodyPr anchorCtr="0" anchor="ctr" bIns="45575" lIns="45575" spcFirstLastPara="1" rIns="45575" wrap="square" tIns="45575">
            <a:noAutofit/>
          </a:bodyPr>
          <a:lstStyle>
            <a:lvl1pPr lvl="0" marR="0" algn="ctr">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307" name="Google Shape;307;p63"/>
          <p:cNvSpPr txBox="1"/>
          <p:nvPr>
            <p:ph idx="12" type="sldNum"/>
          </p:nvPr>
        </p:nvSpPr>
        <p:spPr>
          <a:xfrm>
            <a:off x="2443462" y="4803347"/>
            <a:ext cx="6243300" cy="201900"/>
          </a:xfrm>
          <a:prstGeom prst="rect">
            <a:avLst/>
          </a:prstGeom>
          <a:noFill/>
          <a:ln>
            <a:noFill/>
          </a:ln>
        </p:spPr>
        <p:txBody>
          <a:bodyPr anchorCtr="0" anchor="ctr" bIns="0" lIns="0" spcFirstLastPara="1" rIns="0" wrap="square" tIns="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ctr">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Content with Caption" showMasterSp="0" type="objTx">
  <p:cSld name="OBJECT_WITH_CAPTION_TEXT">
    <p:spTree>
      <p:nvGrpSpPr>
        <p:cNvPr id="308" name="Shape 308"/>
        <p:cNvGrpSpPr/>
        <p:nvPr/>
      </p:nvGrpSpPr>
      <p:grpSpPr>
        <a:xfrm>
          <a:off x="0" y="0"/>
          <a:ext cx="0" cy="0"/>
          <a:chOff x="0" y="0"/>
          <a:chExt cx="0" cy="0"/>
        </a:xfrm>
      </p:grpSpPr>
      <p:sp>
        <p:nvSpPr>
          <p:cNvPr id="309" name="Google Shape;309;p64"/>
          <p:cNvSpPr/>
          <p:nvPr/>
        </p:nvSpPr>
        <p:spPr>
          <a:xfrm>
            <a:off x="13" y="0"/>
            <a:ext cx="3038100" cy="5143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p64"/>
          <p:cNvSpPr/>
          <p:nvPr/>
        </p:nvSpPr>
        <p:spPr>
          <a:xfrm>
            <a:off x="3030053" y="0"/>
            <a:ext cx="48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p64"/>
          <p:cNvSpPr txBox="1"/>
          <p:nvPr>
            <p:ph type="title"/>
          </p:nvPr>
        </p:nvSpPr>
        <p:spPr>
          <a:xfrm>
            <a:off x="342900" y="445769"/>
            <a:ext cx="2400300" cy="1714500"/>
          </a:xfrm>
          <a:prstGeom prst="rect">
            <a:avLst/>
          </a:prstGeom>
          <a:noFill/>
          <a:ln>
            <a:noFill/>
          </a:ln>
        </p:spPr>
        <p:txBody>
          <a:bodyPr anchorCtr="0" anchor="b" bIns="45575" lIns="45575" spcFirstLastPara="1" rIns="45575" wrap="square" tIns="45575">
            <a:noAutofit/>
          </a:bodyPr>
          <a:lstStyle>
            <a:lvl1pPr lvl="0" marR="0" algn="l">
              <a:lnSpc>
                <a:spcPct val="100000"/>
              </a:lnSpc>
              <a:spcBef>
                <a:spcPts val="0"/>
              </a:spcBef>
              <a:spcAft>
                <a:spcPts val="0"/>
              </a:spcAft>
              <a:buClr>
                <a:srgbClr val="000000"/>
              </a:buClr>
              <a:buSzPts val="1400"/>
              <a:buFont typeface="Lato"/>
              <a:buNone/>
              <a:defRPr b="0" i="0" sz="2400" u="none" cap="none" strike="noStrike">
                <a:solidFill>
                  <a:srgbClr val="760048"/>
                </a:solidFill>
                <a:latin typeface="Lato"/>
                <a:ea typeface="Lato"/>
                <a:cs typeface="Lato"/>
                <a:sym typeface="Lato"/>
              </a:defRPr>
            </a:lvl1pPr>
            <a:lvl2pPr lvl="1"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2pPr>
            <a:lvl3pPr lvl="2"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3pPr>
            <a:lvl4pPr lvl="3"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4pPr>
            <a:lvl5pPr lvl="4"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5pPr>
            <a:lvl6pPr lvl="5"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6pPr>
            <a:lvl7pPr lvl="6"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7pPr>
            <a:lvl8pPr lvl="7"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8pPr>
            <a:lvl9pPr lvl="8" marR="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Calibri"/>
                <a:ea typeface="Calibri"/>
                <a:cs typeface="Calibri"/>
                <a:sym typeface="Calibri"/>
              </a:defRPr>
            </a:lvl9pPr>
          </a:lstStyle>
          <a:p/>
        </p:txBody>
      </p:sp>
      <p:sp>
        <p:nvSpPr>
          <p:cNvPr id="312" name="Google Shape;312;p64"/>
          <p:cNvSpPr txBox="1"/>
          <p:nvPr>
            <p:ph idx="1" type="body"/>
          </p:nvPr>
        </p:nvSpPr>
        <p:spPr>
          <a:xfrm>
            <a:off x="342900" y="2194560"/>
            <a:ext cx="2400300" cy="2534400"/>
          </a:xfrm>
          <a:prstGeom prst="rect">
            <a:avLst/>
          </a:prstGeom>
          <a:noFill/>
          <a:ln>
            <a:noFill/>
          </a:ln>
        </p:spPr>
        <p:txBody>
          <a:bodyPr anchorCtr="0" anchor="t" bIns="45575" lIns="91425" spcFirstLastPara="1" rIns="91425" wrap="square" tIns="45575">
            <a:noAutofit/>
          </a:bodyPr>
          <a:lstStyle>
            <a:lvl1pPr indent="-228600" lvl="0" marL="457200" marR="0" algn="l">
              <a:lnSpc>
                <a:spcPct val="100000"/>
              </a:lnSpc>
              <a:spcBef>
                <a:spcPts val="0"/>
              </a:spcBef>
              <a:spcAft>
                <a:spcPts val="0"/>
              </a:spcAft>
              <a:buClr>
                <a:srgbClr val="FFFFFF"/>
              </a:buClr>
              <a:buSzPts val="1500"/>
              <a:buFont typeface="Arial"/>
              <a:buNone/>
              <a:defRPr b="0" i="0" sz="1800" u="none" cap="none" strike="noStrike">
                <a:solidFill>
                  <a:srgbClr val="760048"/>
                </a:solidFill>
                <a:latin typeface="Lato"/>
                <a:ea typeface="Lato"/>
                <a:cs typeface="Lato"/>
                <a:sym typeface="Lato"/>
              </a:defRPr>
            </a:lvl1pPr>
            <a:lvl2pPr indent="-228600" lvl="1" marL="914400" marR="0" algn="l">
              <a:lnSpc>
                <a:spcPct val="100000"/>
              </a:lnSpc>
              <a:spcBef>
                <a:spcPts val="700"/>
              </a:spcBef>
              <a:spcAft>
                <a:spcPts val="0"/>
              </a:spcAft>
              <a:buClr>
                <a:srgbClr val="000000"/>
              </a:buClr>
              <a:buSzPts val="1200"/>
              <a:buFont typeface="Arial"/>
              <a:buNone/>
              <a:defRPr b="0" i="0" sz="1200" u="none" cap="none" strike="noStrike">
                <a:solidFill>
                  <a:srgbClr val="000000"/>
                </a:solidFill>
                <a:latin typeface="Calibri"/>
                <a:ea typeface="Calibri"/>
                <a:cs typeface="Calibri"/>
                <a:sym typeface="Calibri"/>
              </a:defRPr>
            </a:lvl2pPr>
            <a:lvl3pPr indent="-228600" lvl="2" marL="1371600" marR="0" algn="l">
              <a:lnSpc>
                <a:spcPct val="100000"/>
              </a:lnSpc>
              <a:spcBef>
                <a:spcPts val="700"/>
              </a:spcBef>
              <a:spcAft>
                <a:spcPts val="0"/>
              </a:spcAft>
              <a:buClr>
                <a:srgbClr val="000000"/>
              </a:buClr>
              <a:buSzPts val="1000"/>
              <a:buFont typeface="Arial"/>
              <a:buNone/>
              <a:defRPr b="0" i="0" sz="1000" u="none" cap="none" strike="noStrike">
                <a:solidFill>
                  <a:srgbClr val="000000"/>
                </a:solidFill>
                <a:latin typeface="Calibri"/>
                <a:ea typeface="Calibri"/>
                <a:cs typeface="Calibri"/>
                <a:sym typeface="Calibri"/>
              </a:defRPr>
            </a:lvl3pPr>
            <a:lvl4pPr indent="-228600" lvl="3" marL="18288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4pPr>
            <a:lvl5pPr indent="-228600" lvl="4" marL="22860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5pPr>
            <a:lvl6pPr indent="-228600" lvl="5" marL="27432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6pPr>
            <a:lvl7pPr indent="-228600" lvl="6" marL="32004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7pPr>
            <a:lvl8pPr indent="-228600" lvl="7" marL="36576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8pPr>
            <a:lvl9pPr indent="-228600" lvl="8" marL="4114800" marR="0" algn="l">
              <a:lnSpc>
                <a:spcPct val="100000"/>
              </a:lnSpc>
              <a:spcBef>
                <a:spcPts val="700"/>
              </a:spcBef>
              <a:spcAft>
                <a:spcPts val="0"/>
              </a:spcAft>
              <a:buClr>
                <a:srgbClr val="000000"/>
              </a:buClr>
              <a:buSzPts val="900"/>
              <a:buFont typeface="Arial"/>
              <a:buNone/>
              <a:defRPr b="0" i="0" sz="900" u="none" cap="none" strike="noStrike">
                <a:solidFill>
                  <a:srgbClr val="000000"/>
                </a:solidFill>
                <a:latin typeface="Calibri"/>
                <a:ea typeface="Calibri"/>
                <a:cs typeface="Calibri"/>
                <a:sym typeface="Calibri"/>
              </a:defRPr>
            </a:lvl9pPr>
          </a:lstStyle>
          <a:p/>
        </p:txBody>
      </p:sp>
      <p:sp>
        <p:nvSpPr>
          <p:cNvPr id="313" name="Google Shape;313;p64"/>
          <p:cNvSpPr txBox="1"/>
          <p:nvPr>
            <p:ph idx="12" type="sldNum"/>
          </p:nvPr>
        </p:nvSpPr>
        <p:spPr>
          <a:xfrm>
            <a:off x="3575461" y="4803347"/>
            <a:ext cx="5111400" cy="201900"/>
          </a:xfrm>
          <a:prstGeom prst="rect">
            <a:avLst/>
          </a:prstGeom>
          <a:noFill/>
          <a:ln>
            <a:noFill/>
          </a:ln>
        </p:spPr>
        <p:txBody>
          <a:bodyPr anchorCtr="0" anchor="ctr" bIns="0" lIns="0" spcFirstLastPara="1" rIns="0" wrap="square" tIns="0">
            <a:noAutofit/>
          </a:bodyPr>
          <a:lstStyle>
            <a:lvl1pPr indent="0" lvl="0"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1pPr>
            <a:lvl2pPr indent="0" lvl="1"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2pPr>
            <a:lvl3pPr indent="0" lvl="2"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3pPr>
            <a:lvl4pPr indent="0" lvl="3"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4pPr>
            <a:lvl5pPr indent="0" lvl="4"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5pPr>
            <a:lvl6pPr indent="0" lvl="5"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6pPr>
            <a:lvl7pPr indent="0" lvl="6"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7pPr>
            <a:lvl8pPr indent="0" lvl="7"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8pPr>
            <a:lvl9pPr indent="0" lvl="8" marL="0" marR="0" algn="l">
              <a:lnSpc>
                <a:spcPct val="100000"/>
              </a:lnSpc>
              <a:spcBef>
                <a:spcPts val="0"/>
              </a:spcBef>
              <a:spcAft>
                <a:spcPts val="0"/>
              </a:spcAft>
              <a:buClr>
                <a:srgbClr val="000000"/>
              </a:buClr>
              <a:buSzPts val="1000"/>
              <a:buFont typeface="Arial"/>
              <a:buNone/>
              <a:defRPr b="0" i="0" sz="1000" u="none" cap="none" strike="noStrike">
                <a:solidFill>
                  <a:srgbClr val="888888"/>
                </a:solidFill>
                <a:latin typeface="Lato"/>
                <a:ea typeface="Lato"/>
                <a:cs typeface="Lato"/>
                <a:sym typeface="Lato"/>
              </a:defRPr>
            </a:lvl9pPr>
          </a:lstStyle>
          <a:p>
            <a:pPr indent="0" lvl="0" marL="0" rtl="0" algn="l">
              <a:spcBef>
                <a:spcPts val="0"/>
              </a:spcBef>
              <a:spcAft>
                <a:spcPts val="0"/>
              </a:spcAft>
              <a:buNone/>
            </a:pPr>
            <a:r>
              <a:rPr lang="en"/>
              <a:t>Leah’s Pantry | leahspantrysf.org				</a:t>
            </a: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18" Type="http://schemas.openxmlformats.org/officeDocument/2006/relationships/theme" Target="../theme/theme3.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8.xml"/><Relationship Id="rId22" Type="http://schemas.openxmlformats.org/officeDocument/2006/relationships/slideLayout" Target="../slideLayouts/slideLayout50.xml"/><Relationship Id="rId21" Type="http://schemas.openxmlformats.org/officeDocument/2006/relationships/slideLayout" Target="../slideLayouts/slideLayout49.xml"/><Relationship Id="rId24" Type="http://schemas.openxmlformats.org/officeDocument/2006/relationships/slideLayout" Target="../slideLayouts/slideLayout52.xml"/><Relationship Id="rId23" Type="http://schemas.openxmlformats.org/officeDocument/2006/relationships/slideLayout" Target="../slideLayouts/slideLayout51.xml"/><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9" Type="http://schemas.openxmlformats.org/officeDocument/2006/relationships/slideLayout" Target="../slideLayouts/slideLayout37.xml"/><Relationship Id="rId26" Type="http://schemas.openxmlformats.org/officeDocument/2006/relationships/slideLayout" Target="../slideLayouts/slideLayout54.xml"/><Relationship Id="rId25" Type="http://schemas.openxmlformats.org/officeDocument/2006/relationships/slideLayout" Target="../slideLayouts/slideLayout53.xml"/><Relationship Id="rId28" Type="http://schemas.openxmlformats.org/officeDocument/2006/relationships/slideLayout" Target="../slideLayouts/slideLayout56.xml"/><Relationship Id="rId27" Type="http://schemas.openxmlformats.org/officeDocument/2006/relationships/slideLayout" Target="../slideLayouts/slideLayout55.xml"/><Relationship Id="rId5" Type="http://schemas.openxmlformats.org/officeDocument/2006/relationships/slideLayout" Target="../slideLayouts/slideLayout33.xml"/><Relationship Id="rId6" Type="http://schemas.openxmlformats.org/officeDocument/2006/relationships/slideLayout" Target="../slideLayouts/slideLayout34.xml"/><Relationship Id="rId29" Type="http://schemas.openxmlformats.org/officeDocument/2006/relationships/slideLayout" Target="../slideLayouts/slideLayout57.xml"/><Relationship Id="rId7" Type="http://schemas.openxmlformats.org/officeDocument/2006/relationships/slideLayout" Target="../slideLayouts/slideLayout35.xml"/><Relationship Id="rId8" Type="http://schemas.openxmlformats.org/officeDocument/2006/relationships/slideLayout" Target="../slideLayouts/slideLayout36.xml"/><Relationship Id="rId31" Type="http://schemas.openxmlformats.org/officeDocument/2006/relationships/slideLayout" Target="../slideLayouts/slideLayout59.xml"/><Relationship Id="rId30" Type="http://schemas.openxmlformats.org/officeDocument/2006/relationships/slideLayout" Target="../slideLayouts/slideLayout58.xml"/><Relationship Id="rId11" Type="http://schemas.openxmlformats.org/officeDocument/2006/relationships/slideLayout" Target="../slideLayouts/slideLayout39.xml"/><Relationship Id="rId33" Type="http://schemas.openxmlformats.org/officeDocument/2006/relationships/slideLayout" Target="../slideLayouts/slideLayout61.xml"/><Relationship Id="rId10" Type="http://schemas.openxmlformats.org/officeDocument/2006/relationships/slideLayout" Target="../slideLayouts/slideLayout38.xml"/><Relationship Id="rId32" Type="http://schemas.openxmlformats.org/officeDocument/2006/relationships/slideLayout" Target="../slideLayouts/slideLayout60.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34" Type="http://schemas.openxmlformats.org/officeDocument/2006/relationships/theme" Target="../theme/theme4.xml"/><Relationship Id="rId15" Type="http://schemas.openxmlformats.org/officeDocument/2006/relationships/slideLayout" Target="../slideLayouts/slideLayout43.xml"/><Relationship Id="rId14" Type="http://schemas.openxmlformats.org/officeDocument/2006/relationships/slideLayout" Target="../slideLayouts/slideLayout42.xml"/><Relationship Id="rId17" Type="http://schemas.openxmlformats.org/officeDocument/2006/relationships/slideLayout" Target="../slideLayouts/slideLayout45.xml"/><Relationship Id="rId16" Type="http://schemas.openxmlformats.org/officeDocument/2006/relationships/slideLayout" Target="../slideLayouts/slideLayout44.xml"/><Relationship Id="rId19" Type="http://schemas.openxmlformats.org/officeDocument/2006/relationships/slideLayout" Target="../slideLayouts/slideLayout47.xml"/><Relationship Id="rId18"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69019"/>
            <a:ext cx="8229600" cy="1131300"/>
          </a:xfrm>
          <a:prstGeom prst="rect">
            <a:avLst/>
          </a:prstGeom>
          <a:noFill/>
          <a:ln>
            <a:noFill/>
          </a:ln>
        </p:spPr>
        <p:txBody>
          <a:bodyPr anchorCtr="0" anchor="ctr" bIns="45575" lIns="45575" spcFirstLastPara="1" rIns="45575" wrap="square" tIns="45575">
            <a:noAutofit/>
          </a:bodyPr>
          <a:lstStyle>
            <a:lvl1pPr lvl="0"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1pPr>
            <a:lvl2pPr lvl="1"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52" name="Google Shape;52;p13"/>
          <p:cNvSpPr txBox="1"/>
          <p:nvPr>
            <p:ph idx="1" type="body"/>
          </p:nvPr>
        </p:nvSpPr>
        <p:spPr>
          <a:xfrm>
            <a:off x="457200" y="1200188"/>
            <a:ext cx="8229600" cy="3943200"/>
          </a:xfrm>
          <a:prstGeom prst="rect">
            <a:avLst/>
          </a:prstGeom>
          <a:noFill/>
          <a:ln>
            <a:noFill/>
          </a:ln>
        </p:spPr>
        <p:txBody>
          <a:bodyPr anchorCtr="0" anchor="t" bIns="45575" lIns="45575" spcFirstLastPara="1" rIns="45575" wrap="square" tIns="45575">
            <a:noAutofit/>
          </a:bodyPr>
          <a:lstStyle>
            <a:lvl1pPr indent="-431800" lvl="0" marL="4572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indent="-431800" lvl="1" marL="9144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53" name="Google Shape;53;p13"/>
          <p:cNvSpPr txBox="1"/>
          <p:nvPr>
            <p:ph idx="12" type="sldNum"/>
          </p:nvPr>
        </p:nvSpPr>
        <p:spPr>
          <a:xfrm>
            <a:off x="6553200" y="4803347"/>
            <a:ext cx="2133600" cy="201900"/>
          </a:xfrm>
          <a:prstGeom prst="rect">
            <a:avLst/>
          </a:prstGeom>
          <a:noFill/>
          <a:ln>
            <a:noFill/>
          </a:ln>
        </p:spPr>
        <p:txBody>
          <a:bodyPr anchorCtr="0" anchor="ctr" bIns="45575" lIns="45575" spcFirstLastPara="1" rIns="45575" wrap="square" tIns="45575">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54" name="Google Shape;54;p13"/>
          <p:cNvSpPr txBox="1"/>
          <p:nvPr>
            <p:ph idx="11" type="ftr"/>
          </p:nvPr>
        </p:nvSpPr>
        <p:spPr>
          <a:xfrm>
            <a:off x="3124200" y="4767263"/>
            <a:ext cx="2895600" cy="2745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40" name="Shape 140"/>
        <p:cNvGrpSpPr/>
        <p:nvPr/>
      </p:nvGrpSpPr>
      <p:grpSpPr>
        <a:xfrm>
          <a:off x="0" y="0"/>
          <a:ext cx="0" cy="0"/>
          <a:chOff x="0" y="0"/>
          <a:chExt cx="0" cy="0"/>
        </a:xfrm>
      </p:grpSpPr>
      <p:sp>
        <p:nvSpPr>
          <p:cNvPr id="141" name="Google Shape;141;p31"/>
          <p:cNvSpPr txBox="1"/>
          <p:nvPr>
            <p:ph type="title"/>
          </p:nvPr>
        </p:nvSpPr>
        <p:spPr>
          <a:xfrm>
            <a:off x="457200" y="69019"/>
            <a:ext cx="8229600" cy="1131300"/>
          </a:xfrm>
          <a:prstGeom prst="rect">
            <a:avLst/>
          </a:prstGeom>
          <a:noFill/>
          <a:ln>
            <a:noFill/>
          </a:ln>
        </p:spPr>
        <p:txBody>
          <a:bodyPr anchorCtr="0" anchor="ctr" bIns="45575" lIns="45575" spcFirstLastPara="1" rIns="45575" wrap="square" tIns="45575">
            <a:noAutofit/>
          </a:bodyPr>
          <a:lstStyle>
            <a:lvl1pPr lvl="0"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1pPr>
            <a:lvl2pPr lvl="1"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2pPr>
            <a:lvl3pPr lvl="2"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3pPr>
            <a:lvl4pPr lvl="3"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4pPr>
            <a:lvl5pPr lvl="4"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5pPr>
            <a:lvl6pPr lvl="5"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6pPr>
            <a:lvl7pPr lvl="6"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7pPr>
            <a:lvl8pPr lvl="7"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8pPr>
            <a:lvl9pPr lvl="8" marR="0" rtl="0" algn="ctr">
              <a:lnSpc>
                <a:spcPct val="100000"/>
              </a:lnSpc>
              <a:spcBef>
                <a:spcPts val="0"/>
              </a:spcBef>
              <a:spcAft>
                <a:spcPts val="0"/>
              </a:spcAft>
              <a:buClr>
                <a:srgbClr val="000000"/>
              </a:buClr>
              <a:buSzPts val="1400"/>
              <a:buFont typeface="Lato"/>
              <a:buNone/>
              <a:defRPr b="0" i="0" sz="4400" u="none" cap="none" strike="noStrike">
                <a:solidFill>
                  <a:srgbClr val="000000"/>
                </a:solidFill>
                <a:latin typeface="Lato"/>
                <a:ea typeface="Lato"/>
                <a:cs typeface="Lato"/>
                <a:sym typeface="Lato"/>
              </a:defRPr>
            </a:lvl9pPr>
          </a:lstStyle>
          <a:p/>
        </p:txBody>
      </p:sp>
      <p:sp>
        <p:nvSpPr>
          <p:cNvPr id="142" name="Google Shape;142;p31"/>
          <p:cNvSpPr txBox="1"/>
          <p:nvPr>
            <p:ph idx="1" type="body"/>
          </p:nvPr>
        </p:nvSpPr>
        <p:spPr>
          <a:xfrm>
            <a:off x="457200" y="1200188"/>
            <a:ext cx="8229600" cy="3943200"/>
          </a:xfrm>
          <a:prstGeom prst="rect">
            <a:avLst/>
          </a:prstGeom>
          <a:noFill/>
          <a:ln>
            <a:noFill/>
          </a:ln>
        </p:spPr>
        <p:txBody>
          <a:bodyPr anchorCtr="0" anchor="t" bIns="45575" lIns="45575" spcFirstLastPara="1" rIns="45575" wrap="square" tIns="45575">
            <a:noAutofit/>
          </a:bodyPr>
          <a:lstStyle>
            <a:lvl1pPr indent="-431800" lvl="0" marL="4572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1pPr>
            <a:lvl2pPr indent="-431800" lvl="1" marL="9144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2pPr>
            <a:lvl3pPr indent="-431800" lvl="2" marL="13716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3pPr>
            <a:lvl4pPr indent="-431800" lvl="3" marL="18288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4pPr>
            <a:lvl5pPr indent="-431800" lvl="4" marL="22860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5pPr>
            <a:lvl6pPr indent="-431800" lvl="5" marL="27432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6pPr>
            <a:lvl7pPr indent="-431800" lvl="6" marL="32004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7pPr>
            <a:lvl8pPr indent="-431800" lvl="7" marL="36576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8pPr>
            <a:lvl9pPr indent="-431800" lvl="8" marL="4114800" marR="0" rtl="0" algn="l">
              <a:lnSpc>
                <a:spcPct val="100000"/>
              </a:lnSpc>
              <a:spcBef>
                <a:spcPts val="700"/>
              </a:spcBef>
              <a:spcAft>
                <a:spcPts val="0"/>
              </a:spcAft>
              <a:buClr>
                <a:srgbClr val="000000"/>
              </a:buClr>
              <a:buSzPts val="3200"/>
              <a:buFont typeface="Lato"/>
              <a:buChar char="•"/>
              <a:defRPr b="0" i="0" sz="3200" u="none" cap="none" strike="noStrike">
                <a:solidFill>
                  <a:srgbClr val="000000"/>
                </a:solidFill>
                <a:latin typeface="Lato"/>
                <a:ea typeface="Lato"/>
                <a:cs typeface="Lato"/>
                <a:sym typeface="Lato"/>
              </a:defRPr>
            </a:lvl9pPr>
          </a:lstStyle>
          <a:p/>
        </p:txBody>
      </p:sp>
      <p:sp>
        <p:nvSpPr>
          <p:cNvPr id="143" name="Google Shape;143;p31"/>
          <p:cNvSpPr txBox="1"/>
          <p:nvPr>
            <p:ph idx="12" type="sldNum"/>
          </p:nvPr>
        </p:nvSpPr>
        <p:spPr>
          <a:xfrm>
            <a:off x="6553200" y="4803347"/>
            <a:ext cx="2133600" cy="201900"/>
          </a:xfrm>
          <a:prstGeom prst="rect">
            <a:avLst/>
          </a:prstGeom>
          <a:noFill/>
          <a:ln>
            <a:noFill/>
          </a:ln>
        </p:spPr>
        <p:txBody>
          <a:bodyPr anchorCtr="0" anchor="ctr" bIns="45575" lIns="45575" spcFirstLastPara="1" rIns="45575" wrap="square" tIns="45575">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4" name="Google Shape;144;p31"/>
          <p:cNvSpPr txBox="1"/>
          <p:nvPr>
            <p:ph idx="11" type="ftr"/>
          </p:nvPr>
        </p:nvSpPr>
        <p:spPr>
          <a:xfrm>
            <a:off x="3124200" y="4767263"/>
            <a:ext cx="2895600" cy="2745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 id="2147483705" r:id="rId30"/>
    <p:sldLayoutId id="2147483706" r:id="rId31"/>
    <p:sldLayoutId id="2147483707" r:id="rId32"/>
    <p:sldLayoutId id="2147483708" r:id="rId3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5.xml"/><Relationship Id="rId3"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0.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16.png"/><Relationship Id="rId4" Type="http://schemas.openxmlformats.org/officeDocument/2006/relationships/hyperlink" Target="https://traumainformedoregon.org/using-the-tio-road-map-and-standards-of-practice-to-guide-implementation/print-2/"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2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2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6.jp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65"/>
          <p:cNvSpPr/>
          <p:nvPr/>
        </p:nvSpPr>
        <p:spPr>
          <a:xfrm>
            <a:off x="231900" y="336150"/>
            <a:ext cx="2598304" cy="4471200"/>
          </a:xfrm>
          <a:prstGeom prst="rect">
            <a:avLst/>
          </a:prstGeom>
          <a:noFill/>
          <a:ln>
            <a:noFill/>
          </a:ln>
          <a:effectLst>
            <a:outerShdw blurRad="57150" rotWithShape="0" algn="bl" dir="5400000" dist="19050">
              <a:srgbClr val="000000">
                <a:alpha val="50000"/>
              </a:srgbClr>
            </a:outerShdw>
          </a:effectLst>
        </p:spPr>
        <p:txBody>
          <a:bodyPr anchorCtr="0" anchor="ctr" bIns="0" lIns="0" spcFirstLastPara="1" rIns="0" wrap="square" tIns="0">
            <a:noAutofit/>
          </a:bodyPr>
          <a:lstStyle/>
          <a:p>
            <a:pPr indent="0" lvl="0" marL="0" marR="0" rtl="0" algn="l">
              <a:lnSpc>
                <a:spcPct val="120000"/>
              </a:lnSpc>
              <a:spcBef>
                <a:spcPts val="0"/>
              </a:spcBef>
              <a:spcAft>
                <a:spcPts val="0"/>
              </a:spcAft>
              <a:buClr>
                <a:srgbClr val="000000"/>
              </a:buClr>
              <a:buSzPts val="2400"/>
              <a:buFont typeface="Arial"/>
              <a:buNone/>
            </a:pPr>
            <a:r>
              <a:rPr b="0" i="0" lang="en" sz="2400" u="none" cap="none" strike="noStrike">
                <a:solidFill>
                  <a:srgbClr val="FFFFFF"/>
                </a:solidFill>
                <a:latin typeface="Lato"/>
                <a:ea typeface="Lato"/>
                <a:cs typeface="Lato"/>
                <a:sym typeface="Lato"/>
              </a:rPr>
              <a:t>Nourishing Communities through the Lens of Trauma and Resilience</a:t>
            </a:r>
            <a:endParaRPr b="0" i="0" sz="1400" u="none" cap="none" strike="noStrike">
              <a:solidFill>
                <a:srgbClr val="000000"/>
              </a:solidFill>
              <a:latin typeface="Arial"/>
              <a:ea typeface="Arial"/>
              <a:cs typeface="Arial"/>
              <a:sym typeface="Arial"/>
            </a:endParaRPr>
          </a:p>
          <a:p>
            <a:pPr indent="0" lvl="0" marL="0" marR="0" rtl="0" algn="l">
              <a:lnSpc>
                <a:spcPct val="120000"/>
              </a:lnSpc>
              <a:spcBef>
                <a:spcPts val="0"/>
              </a:spcBef>
              <a:spcAft>
                <a:spcPts val="0"/>
              </a:spcAft>
              <a:buClr>
                <a:srgbClr val="000000"/>
              </a:buClr>
              <a:buSzPts val="1800"/>
              <a:buFont typeface="Arial"/>
              <a:buNone/>
            </a:pPr>
            <a:r>
              <a:t/>
            </a:r>
            <a:endParaRPr b="1" i="0" sz="1800" u="none" cap="none" strike="noStrike">
              <a:solidFill>
                <a:srgbClr val="ED6F23"/>
              </a:solidFill>
              <a:latin typeface="Lato"/>
              <a:ea typeface="Lato"/>
              <a:cs typeface="Lato"/>
              <a:sym typeface="Lato"/>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ED6F23"/>
              </a:solidFill>
              <a:latin typeface="Lato"/>
              <a:ea typeface="Lato"/>
              <a:cs typeface="Lato"/>
              <a:sym typeface="Lato"/>
            </a:endParaRPr>
          </a:p>
          <a:p>
            <a:pPr indent="0" lvl="0" marL="0" marR="0" rtl="0" algn="l">
              <a:lnSpc>
                <a:spcPct val="100000"/>
              </a:lnSpc>
              <a:spcBef>
                <a:spcPts val="0"/>
              </a:spcBef>
              <a:spcAft>
                <a:spcPts val="0"/>
              </a:spcAft>
              <a:buClr>
                <a:srgbClr val="000000"/>
              </a:buClr>
              <a:buSzPts val="1800"/>
              <a:buFont typeface="Arial"/>
              <a:buNone/>
            </a:pPr>
            <a:r>
              <a:rPr i="0" lang="en" sz="1400" u="none" cap="none" strike="noStrike">
                <a:solidFill>
                  <a:srgbClr val="000000"/>
                </a:solidFill>
                <a:latin typeface="Lato"/>
                <a:ea typeface="Lato"/>
                <a:cs typeface="Lato"/>
                <a:sym typeface="Lato"/>
              </a:rPr>
              <a:t>Adr</a:t>
            </a:r>
            <a:r>
              <a:rPr lang="en">
                <a:latin typeface="Lato"/>
                <a:ea typeface="Lato"/>
                <a:cs typeface="Lato"/>
                <a:sym typeface="Lato"/>
              </a:rPr>
              <a:t>i</a:t>
            </a:r>
            <a:r>
              <a:rPr i="0" lang="en" sz="1400" u="none" cap="none" strike="noStrike">
                <a:solidFill>
                  <a:srgbClr val="000000"/>
                </a:solidFill>
                <a:latin typeface="Lato"/>
                <a:ea typeface="Lato"/>
                <a:cs typeface="Lato"/>
                <a:sym typeface="Lato"/>
              </a:rPr>
              <a:t>enne Markworth</a:t>
            </a:r>
            <a:endParaRPr>
              <a:latin typeface="Lato"/>
              <a:ea typeface="Lato"/>
              <a:cs typeface="Lato"/>
              <a:sym typeface="Lato"/>
            </a:endParaRPr>
          </a:p>
          <a:p>
            <a:pPr indent="0" lvl="0" marL="0" marR="0" rtl="0" algn="l">
              <a:lnSpc>
                <a:spcPct val="100000"/>
              </a:lnSpc>
              <a:spcBef>
                <a:spcPts val="0"/>
              </a:spcBef>
              <a:spcAft>
                <a:spcPts val="0"/>
              </a:spcAft>
              <a:buClr>
                <a:srgbClr val="000000"/>
              </a:buClr>
              <a:buSzPts val="1800"/>
              <a:buFont typeface="Arial"/>
              <a:buNone/>
            </a:pPr>
            <a:r>
              <a:rPr i="0" lang="en" sz="1400" u="none" cap="none" strike="noStrike">
                <a:solidFill>
                  <a:srgbClr val="000000"/>
                </a:solidFill>
                <a:latin typeface="Lato"/>
                <a:ea typeface="Lato"/>
                <a:cs typeface="Lato"/>
                <a:sym typeface="Lato"/>
              </a:rPr>
              <a:t>Executive Director, Leah’s Pantry</a:t>
            </a:r>
            <a:endParaRPr i="0" sz="1400" u="none" cap="none" strike="noStrike">
              <a:solidFill>
                <a:srgbClr val="000000"/>
              </a:solidFill>
              <a:latin typeface="Lato"/>
              <a:ea typeface="Lato"/>
              <a:cs typeface="Lato"/>
              <a:sym typeface="Lato"/>
            </a:endParaRPr>
          </a:p>
          <a:p>
            <a:pPr indent="0" lvl="0" marL="0" marR="0" rtl="0" algn="l">
              <a:lnSpc>
                <a:spcPct val="100000"/>
              </a:lnSpc>
              <a:spcBef>
                <a:spcPts val="1000"/>
              </a:spcBef>
              <a:spcAft>
                <a:spcPts val="0"/>
              </a:spcAft>
              <a:buNone/>
            </a:pPr>
            <a:r>
              <a:rPr b="1" i="0" lang="en" sz="1800" u="none" cap="none" strike="noStrike">
                <a:solidFill>
                  <a:srgbClr val="ED6F23"/>
                </a:solidFill>
                <a:latin typeface="Lato"/>
                <a:ea typeface="Lato"/>
                <a:cs typeface="Lato"/>
                <a:sym typeface="Lato"/>
              </a:rPr>
              <a:t>October 9, 2019</a:t>
            </a:r>
            <a:endParaRPr b="0" i="0" sz="1400" u="none" cap="none" strike="noStrike">
              <a:solidFill>
                <a:srgbClr val="000000"/>
              </a:solidFill>
              <a:latin typeface="Arial"/>
              <a:ea typeface="Arial"/>
              <a:cs typeface="Arial"/>
              <a:sym typeface="Arial"/>
            </a:endParaRPr>
          </a:p>
        </p:txBody>
      </p:sp>
      <p:pic>
        <p:nvPicPr>
          <p:cNvPr id="319" name="Google Shape;319;p65"/>
          <p:cNvPicPr preferRelativeResize="0"/>
          <p:nvPr/>
        </p:nvPicPr>
        <p:blipFill rotWithShape="1">
          <a:blip r:embed="rId3">
            <a:alphaModFix/>
          </a:blip>
          <a:srcRect b="1109" l="12226" r="17056" t="3251"/>
          <a:stretch/>
        </p:blipFill>
        <p:spPr>
          <a:xfrm>
            <a:off x="3063825" y="0"/>
            <a:ext cx="6080174" cy="5143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pic>
        <p:nvPicPr>
          <p:cNvPr id="432" name="Google Shape;432;p74"/>
          <p:cNvPicPr preferRelativeResize="0"/>
          <p:nvPr/>
        </p:nvPicPr>
        <p:blipFill rotWithShape="1">
          <a:blip r:embed="rId3">
            <a:alphaModFix/>
          </a:blip>
          <a:srcRect b="7468" l="0" r="0" t="7468"/>
          <a:stretch/>
        </p:blipFill>
        <p:spPr>
          <a:xfrm>
            <a:off x="0" y="0"/>
            <a:ext cx="9143993"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6" name="Shape 436"/>
        <p:cNvGrpSpPr/>
        <p:nvPr/>
      </p:nvGrpSpPr>
      <p:grpSpPr>
        <a:xfrm>
          <a:off x="0" y="0"/>
          <a:ext cx="0" cy="0"/>
          <a:chOff x="0" y="0"/>
          <a:chExt cx="0" cy="0"/>
        </a:xfrm>
      </p:grpSpPr>
      <p:pic>
        <p:nvPicPr>
          <p:cNvPr id="437" name="Google Shape;437;p75"/>
          <p:cNvPicPr preferRelativeResize="0"/>
          <p:nvPr/>
        </p:nvPicPr>
        <p:blipFill rotWithShape="1">
          <a:blip r:embed="rId3">
            <a:alphaModFix/>
          </a:blip>
          <a:srcRect b="7812" l="0" r="0" t="7820"/>
          <a:stretch/>
        </p:blipFill>
        <p:spPr>
          <a:xfrm>
            <a:off x="0" y="0"/>
            <a:ext cx="9143997"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1" name="Shape 441"/>
        <p:cNvGrpSpPr/>
        <p:nvPr/>
      </p:nvGrpSpPr>
      <p:grpSpPr>
        <a:xfrm>
          <a:off x="0" y="0"/>
          <a:ext cx="0" cy="0"/>
          <a:chOff x="0" y="0"/>
          <a:chExt cx="0" cy="0"/>
        </a:xfrm>
      </p:grpSpPr>
      <p:pic>
        <p:nvPicPr>
          <p:cNvPr id="442" name="Google Shape;442;p76"/>
          <p:cNvPicPr preferRelativeResize="0"/>
          <p:nvPr/>
        </p:nvPicPr>
        <p:blipFill rotWithShape="1">
          <a:blip r:embed="rId3">
            <a:alphaModFix/>
          </a:blip>
          <a:srcRect b="7813" l="0" r="0" t="7805"/>
          <a:stretch/>
        </p:blipFill>
        <p:spPr>
          <a:xfrm>
            <a:off x="0" y="0"/>
            <a:ext cx="9144027" cy="51435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6" name="Shape 446"/>
        <p:cNvGrpSpPr/>
        <p:nvPr/>
      </p:nvGrpSpPr>
      <p:grpSpPr>
        <a:xfrm>
          <a:off x="0" y="0"/>
          <a:ext cx="0" cy="0"/>
          <a:chOff x="0" y="0"/>
          <a:chExt cx="0" cy="0"/>
        </a:xfrm>
      </p:grpSpPr>
      <p:pic>
        <p:nvPicPr>
          <p:cNvPr id="447" name="Google Shape;447;p77"/>
          <p:cNvPicPr preferRelativeResize="0"/>
          <p:nvPr/>
        </p:nvPicPr>
        <p:blipFill>
          <a:blip r:embed="rId3">
            <a:alphaModFix/>
          </a:blip>
          <a:stretch>
            <a:fillRect/>
          </a:stretch>
        </p:blipFill>
        <p:spPr>
          <a:xfrm>
            <a:off x="999453" y="218664"/>
            <a:ext cx="7145090" cy="458104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pic>
        <p:nvPicPr>
          <p:cNvPr id="452" name="Google Shape;452;p78"/>
          <p:cNvPicPr preferRelativeResize="0"/>
          <p:nvPr/>
        </p:nvPicPr>
        <p:blipFill rotWithShape="1">
          <a:blip r:embed="rId3">
            <a:alphaModFix/>
          </a:blip>
          <a:srcRect b="0" l="0" r="0" t="0"/>
          <a:stretch/>
        </p:blipFill>
        <p:spPr>
          <a:xfrm>
            <a:off x="3834168" y="1054616"/>
            <a:ext cx="4870580" cy="2557054"/>
          </a:xfrm>
          <a:prstGeom prst="rect">
            <a:avLst/>
          </a:prstGeom>
          <a:noFill/>
          <a:ln>
            <a:noFill/>
          </a:ln>
        </p:spPr>
      </p:pic>
      <p:sp>
        <p:nvSpPr>
          <p:cNvPr id="453" name="Google Shape;453;p78"/>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Well-intentioned </a:t>
            </a:r>
            <a:endParaRPr sz="2800">
              <a:solidFill>
                <a:schemeClr val="lt1"/>
              </a:solidFill>
            </a:endParaRPr>
          </a:p>
        </p:txBody>
      </p:sp>
      <p:cxnSp>
        <p:nvCxnSpPr>
          <p:cNvPr id="454" name="Google Shape;454;p78"/>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
        <p:nvSpPr>
          <p:cNvPr id="455" name="Google Shape;455;p78"/>
          <p:cNvSpPr txBox="1"/>
          <p:nvPr/>
        </p:nvSpPr>
        <p:spPr>
          <a:xfrm>
            <a:off x="228750" y="880550"/>
            <a:ext cx="3381300" cy="2905200"/>
          </a:xfrm>
          <a:prstGeom prst="rect">
            <a:avLst/>
          </a:prstGeom>
          <a:solidFill>
            <a:schemeClr val="accent3"/>
          </a:solidFill>
          <a:ln>
            <a:noFill/>
          </a:ln>
        </p:spPr>
        <p:txBody>
          <a:bodyPr anchorCtr="0" anchor="t" bIns="91425" lIns="274300" spcFirstLastPara="1" rIns="91425" wrap="square" tIns="457200">
            <a:noAutofit/>
          </a:bodyPr>
          <a:lstStyle/>
          <a:p>
            <a:pPr indent="0" lvl="0" marL="0" rtl="0" algn="l">
              <a:spcBef>
                <a:spcPts val="0"/>
              </a:spcBef>
              <a:spcAft>
                <a:spcPts val="0"/>
              </a:spcAft>
              <a:buNone/>
            </a:pPr>
            <a:r>
              <a:rPr lang="en" sz="1800">
                <a:solidFill>
                  <a:schemeClr val="dk2"/>
                </a:solidFill>
                <a:latin typeface="Lato"/>
                <a:ea typeface="Lato"/>
                <a:cs typeface="Lato"/>
                <a:sym typeface="Lato"/>
              </a:rPr>
              <a:t>You see, apparently my body</a:t>
            </a:r>
            <a:br>
              <a:rPr lang="en" sz="1800">
                <a:solidFill>
                  <a:schemeClr val="dk2"/>
                </a:solidFill>
                <a:latin typeface="Lato"/>
                <a:ea typeface="Lato"/>
                <a:cs typeface="Lato"/>
                <a:sym typeface="Lato"/>
              </a:rPr>
            </a:br>
            <a:r>
              <a:rPr lang="en" sz="1800">
                <a:solidFill>
                  <a:schemeClr val="dk2"/>
                </a:solidFill>
                <a:latin typeface="Lato"/>
                <a:ea typeface="Lato"/>
                <a:cs typeface="Lato"/>
                <a:sym typeface="Lato"/>
              </a:rPr>
              <a:t>i</a:t>
            </a:r>
            <a:r>
              <a:rPr lang="en" sz="1800">
                <a:solidFill>
                  <a:schemeClr val="dk2"/>
                </a:solidFill>
                <a:latin typeface="Lato"/>
                <a:ea typeface="Lato"/>
                <a:cs typeface="Lato"/>
                <a:sym typeface="Lato"/>
              </a:rPr>
              <a:t>s pretty smart.</a:t>
            </a:r>
            <a:br>
              <a:rPr lang="en" sz="1800">
                <a:solidFill>
                  <a:schemeClr val="dk2"/>
                </a:solidFill>
                <a:latin typeface="Lato"/>
                <a:ea typeface="Lato"/>
                <a:cs typeface="Lato"/>
                <a:sym typeface="Lato"/>
              </a:rPr>
            </a:br>
            <a:r>
              <a:rPr lang="en" sz="1800">
                <a:solidFill>
                  <a:schemeClr val="dk2"/>
                </a:solidFill>
                <a:latin typeface="Lato"/>
                <a:ea typeface="Lato"/>
                <a:cs typeface="Lato"/>
                <a:sym typeface="Lato"/>
              </a:rPr>
              <a:t>If I’m listening,</a:t>
            </a:r>
            <a:br>
              <a:rPr lang="en" sz="1800">
                <a:solidFill>
                  <a:schemeClr val="dk2"/>
                </a:solidFill>
                <a:latin typeface="Lato"/>
                <a:ea typeface="Lato"/>
                <a:cs typeface="Lato"/>
                <a:sym typeface="Lato"/>
              </a:rPr>
            </a:br>
            <a:r>
              <a:rPr lang="en" sz="1800">
                <a:solidFill>
                  <a:schemeClr val="dk2"/>
                </a:solidFill>
                <a:latin typeface="Lato"/>
                <a:ea typeface="Lato"/>
                <a:cs typeface="Lato"/>
                <a:sym typeface="Lato"/>
              </a:rPr>
              <a:t>i</a:t>
            </a:r>
            <a:r>
              <a:rPr lang="en" sz="1800">
                <a:solidFill>
                  <a:schemeClr val="dk2"/>
                </a:solidFill>
                <a:latin typeface="Lato"/>
                <a:ea typeface="Lato"/>
                <a:cs typeface="Lato"/>
                <a:sym typeface="Lato"/>
              </a:rPr>
              <a:t>t tells me what it wants.</a:t>
            </a:r>
            <a:br>
              <a:rPr lang="en" sz="1800">
                <a:solidFill>
                  <a:schemeClr val="dk2"/>
                </a:solidFill>
                <a:latin typeface="Lato"/>
                <a:ea typeface="Lato"/>
                <a:cs typeface="Lato"/>
                <a:sym typeface="Lato"/>
              </a:rPr>
            </a:br>
            <a:r>
              <a:rPr lang="en" sz="1800">
                <a:solidFill>
                  <a:schemeClr val="dk2"/>
                </a:solidFill>
                <a:latin typeface="Lato"/>
                <a:ea typeface="Lato"/>
                <a:cs typeface="Lato"/>
                <a:sym typeface="Lato"/>
              </a:rPr>
              <a:t>If I trust it,</a:t>
            </a:r>
            <a:br>
              <a:rPr lang="en" sz="1800">
                <a:solidFill>
                  <a:schemeClr val="dk2"/>
                </a:solidFill>
                <a:latin typeface="Lato"/>
                <a:ea typeface="Lato"/>
                <a:cs typeface="Lato"/>
                <a:sym typeface="Lato"/>
              </a:rPr>
            </a:br>
            <a:r>
              <a:rPr lang="en" sz="1800">
                <a:solidFill>
                  <a:schemeClr val="dk2"/>
                </a:solidFill>
                <a:latin typeface="Lato"/>
                <a:ea typeface="Lato"/>
                <a:cs typeface="Lato"/>
                <a:sym typeface="Lato"/>
              </a:rPr>
              <a:t>I can work WITH it,</a:t>
            </a:r>
            <a:br>
              <a:rPr lang="en" sz="1800">
                <a:solidFill>
                  <a:schemeClr val="dk2"/>
                </a:solidFill>
                <a:latin typeface="Lato"/>
                <a:ea typeface="Lato"/>
                <a:cs typeface="Lato"/>
                <a:sym typeface="Lato"/>
              </a:rPr>
            </a:br>
            <a:r>
              <a:rPr lang="en" sz="1800">
                <a:solidFill>
                  <a:schemeClr val="dk2"/>
                </a:solidFill>
                <a:latin typeface="Lato"/>
                <a:ea typeface="Lato"/>
                <a:cs typeface="Lato"/>
                <a:sym typeface="Lato"/>
              </a:rPr>
              <a:t>n</a:t>
            </a:r>
            <a:r>
              <a:rPr lang="en" sz="1800">
                <a:solidFill>
                  <a:schemeClr val="dk2"/>
                </a:solidFill>
                <a:latin typeface="Lato"/>
                <a:ea typeface="Lato"/>
                <a:cs typeface="Lato"/>
                <a:sym typeface="Lato"/>
              </a:rPr>
              <a:t>ot fight it.</a:t>
            </a:r>
            <a:endParaRPr sz="1800">
              <a:solidFill>
                <a:schemeClr val="dk2"/>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9" name="Shape 459"/>
        <p:cNvGrpSpPr/>
        <p:nvPr/>
      </p:nvGrpSpPr>
      <p:grpSpPr>
        <a:xfrm>
          <a:off x="0" y="0"/>
          <a:ext cx="0" cy="0"/>
          <a:chOff x="0" y="0"/>
          <a:chExt cx="0" cy="0"/>
        </a:xfrm>
      </p:grpSpPr>
      <p:pic>
        <p:nvPicPr>
          <p:cNvPr id="460" name="Google Shape;460;p79"/>
          <p:cNvPicPr preferRelativeResize="0"/>
          <p:nvPr/>
        </p:nvPicPr>
        <p:blipFill rotWithShape="1">
          <a:blip r:embed="rId3">
            <a:alphaModFix/>
          </a:blip>
          <a:srcRect b="6514" l="0" r="0" t="9211"/>
          <a:stretch/>
        </p:blipFill>
        <p:spPr>
          <a:xfrm>
            <a:off x="0" y="0"/>
            <a:ext cx="9143998" cy="514350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sp>
        <p:nvSpPr>
          <p:cNvPr id="465" name="Google Shape;465;p80"/>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The Four “R”s</a:t>
            </a:r>
            <a:endParaRPr sz="2800">
              <a:solidFill>
                <a:schemeClr val="lt1"/>
              </a:solidFill>
            </a:endParaRPr>
          </a:p>
        </p:txBody>
      </p:sp>
      <p:cxnSp>
        <p:nvCxnSpPr>
          <p:cNvPr id="466" name="Google Shape;466;p80"/>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
        <p:nvSpPr>
          <p:cNvPr id="467" name="Google Shape;467;p80"/>
          <p:cNvSpPr/>
          <p:nvPr/>
        </p:nvSpPr>
        <p:spPr>
          <a:xfrm>
            <a:off x="3116525" y="899042"/>
            <a:ext cx="2540100" cy="2540100"/>
          </a:xfrm>
          <a:prstGeom prst="donut">
            <a:avLst>
              <a:gd fmla="val 16067" name="adj"/>
            </a:avLst>
          </a:prstGeom>
          <a:solidFill>
            <a:srgbClr val="000000">
              <a:alpha val="107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68" name="Google Shape;468;p80"/>
          <p:cNvCxnSpPr/>
          <p:nvPr/>
        </p:nvCxnSpPr>
        <p:spPr>
          <a:xfrm>
            <a:off x="3257550" y="1042650"/>
            <a:ext cx="344100" cy="344100"/>
          </a:xfrm>
          <a:prstGeom prst="straightConnector1">
            <a:avLst/>
          </a:prstGeom>
          <a:noFill/>
          <a:ln cap="flat" cmpd="sng" w="19050">
            <a:solidFill>
              <a:schemeClr val="accent3"/>
            </a:solidFill>
            <a:prstDash val="solid"/>
            <a:round/>
            <a:headEnd len="med" w="med" type="oval"/>
            <a:tailEnd len="sm" w="sm" type="none"/>
          </a:ln>
        </p:spPr>
      </p:cxnSp>
      <p:cxnSp>
        <p:nvCxnSpPr>
          <p:cNvPr id="469" name="Google Shape;469;p80"/>
          <p:cNvCxnSpPr/>
          <p:nvPr/>
        </p:nvCxnSpPr>
        <p:spPr>
          <a:xfrm flipH="1" rot="10800000">
            <a:off x="3255175" y="2947925"/>
            <a:ext cx="345300" cy="342900"/>
          </a:xfrm>
          <a:prstGeom prst="straightConnector1">
            <a:avLst/>
          </a:prstGeom>
          <a:noFill/>
          <a:ln cap="flat" cmpd="sng" w="19050">
            <a:solidFill>
              <a:schemeClr val="accent6"/>
            </a:solidFill>
            <a:prstDash val="solid"/>
            <a:round/>
            <a:headEnd len="med" w="med" type="oval"/>
            <a:tailEnd len="sm" w="sm" type="none"/>
          </a:ln>
        </p:spPr>
      </p:cxnSp>
      <p:sp>
        <p:nvSpPr>
          <p:cNvPr id="470" name="Google Shape;470;p80"/>
          <p:cNvSpPr/>
          <p:nvPr/>
        </p:nvSpPr>
        <p:spPr>
          <a:xfrm flipH="1" rot="-1800047">
            <a:off x="3040981" y="819734"/>
            <a:ext cx="2690936" cy="2690936"/>
          </a:xfrm>
          <a:prstGeom prst="blockArc">
            <a:avLst>
              <a:gd fmla="val 14348563" name="adj1"/>
              <a:gd fmla="val 19872341" name="adj2"/>
              <a:gd fmla="val 9100" name="adj3"/>
            </a:avLst>
          </a:prstGeom>
          <a:solidFill>
            <a:schemeClr val="accent3"/>
          </a:solidFill>
          <a:ln>
            <a:noFill/>
          </a:ln>
          <a:effectLst>
            <a:outerShdw blurRad="71438" rotWithShape="0" algn="bl" dir="5400000" dist="9525">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1" name="Google Shape;471;p80"/>
          <p:cNvCxnSpPr/>
          <p:nvPr/>
        </p:nvCxnSpPr>
        <p:spPr>
          <a:xfrm rot="10800000">
            <a:off x="5162450" y="2947925"/>
            <a:ext cx="354900" cy="350100"/>
          </a:xfrm>
          <a:prstGeom prst="straightConnector1">
            <a:avLst/>
          </a:prstGeom>
          <a:noFill/>
          <a:ln cap="flat" cmpd="sng" w="19050">
            <a:solidFill>
              <a:schemeClr val="accent5"/>
            </a:solidFill>
            <a:prstDash val="solid"/>
            <a:round/>
            <a:headEnd len="med" w="med" type="oval"/>
            <a:tailEnd len="sm" w="sm" type="none"/>
          </a:ln>
        </p:spPr>
      </p:cxnSp>
      <p:cxnSp>
        <p:nvCxnSpPr>
          <p:cNvPr id="472" name="Google Shape;472;p80"/>
          <p:cNvCxnSpPr/>
          <p:nvPr/>
        </p:nvCxnSpPr>
        <p:spPr>
          <a:xfrm flipH="1">
            <a:off x="5163800" y="1047750"/>
            <a:ext cx="336900" cy="339000"/>
          </a:xfrm>
          <a:prstGeom prst="straightConnector1">
            <a:avLst/>
          </a:prstGeom>
          <a:noFill/>
          <a:ln cap="flat" cmpd="sng" w="19050">
            <a:solidFill>
              <a:schemeClr val="accent4"/>
            </a:solidFill>
            <a:prstDash val="solid"/>
            <a:round/>
            <a:headEnd len="med" w="med" type="oval"/>
            <a:tailEnd len="sm" w="sm" type="none"/>
          </a:ln>
        </p:spPr>
      </p:cxnSp>
      <p:sp>
        <p:nvSpPr>
          <p:cNvPr id="473" name="Google Shape;473;p80"/>
          <p:cNvSpPr txBox="1"/>
          <p:nvPr/>
        </p:nvSpPr>
        <p:spPr>
          <a:xfrm>
            <a:off x="434550" y="494525"/>
            <a:ext cx="2640300" cy="12384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None/>
            </a:pPr>
            <a:r>
              <a:rPr b="1" lang="en" sz="3600">
                <a:solidFill>
                  <a:schemeClr val="accent3"/>
                </a:solidFill>
                <a:latin typeface="Lato"/>
                <a:ea typeface="Lato"/>
                <a:cs typeface="Lato"/>
                <a:sym typeface="Lato"/>
              </a:rPr>
              <a:t>Realize...</a:t>
            </a:r>
            <a:endParaRPr b="1" sz="600">
              <a:solidFill>
                <a:schemeClr val="accent3"/>
              </a:solidFill>
              <a:latin typeface="Lato"/>
              <a:ea typeface="Lato"/>
              <a:cs typeface="Lato"/>
              <a:sym typeface="Lato"/>
            </a:endParaRPr>
          </a:p>
          <a:p>
            <a:pPr indent="0" lvl="0" marL="0" rtl="0" algn="r">
              <a:lnSpc>
                <a:spcPct val="100000"/>
              </a:lnSpc>
              <a:spcBef>
                <a:spcPts val="0"/>
              </a:spcBef>
              <a:spcAft>
                <a:spcPts val="0"/>
              </a:spcAft>
              <a:buNone/>
            </a:pPr>
            <a:r>
              <a:rPr lang="en" sz="1800">
                <a:latin typeface="Lato"/>
                <a:ea typeface="Lato"/>
                <a:cs typeface="Lato"/>
                <a:sym typeface="Lato"/>
              </a:rPr>
              <a:t>that trauma impacts</a:t>
            </a:r>
            <a:br>
              <a:rPr lang="en" sz="1800">
                <a:latin typeface="Lato"/>
                <a:ea typeface="Lato"/>
                <a:cs typeface="Lato"/>
                <a:sym typeface="Lato"/>
              </a:rPr>
            </a:br>
            <a:r>
              <a:rPr lang="en" sz="1800">
                <a:latin typeface="Lato"/>
                <a:ea typeface="Lato"/>
                <a:cs typeface="Lato"/>
                <a:sym typeface="Lato"/>
              </a:rPr>
              <a:t>our communities</a:t>
            </a:r>
            <a:endParaRPr sz="1800">
              <a:latin typeface="Lato"/>
              <a:ea typeface="Lato"/>
              <a:cs typeface="Lato"/>
              <a:sym typeface="Lato"/>
            </a:endParaRPr>
          </a:p>
        </p:txBody>
      </p:sp>
      <p:sp>
        <p:nvSpPr>
          <p:cNvPr id="474" name="Google Shape;474;p80"/>
          <p:cNvSpPr/>
          <p:nvPr/>
        </p:nvSpPr>
        <p:spPr>
          <a:xfrm rot="1800047">
            <a:off x="3038868" y="819734"/>
            <a:ext cx="2690936" cy="2690936"/>
          </a:xfrm>
          <a:prstGeom prst="blockArc">
            <a:avLst>
              <a:gd fmla="val 14545937" name="adj1"/>
              <a:gd fmla="val 19902139" name="adj2"/>
              <a:gd fmla="val 9115" name="adj3"/>
            </a:avLst>
          </a:prstGeom>
          <a:solidFill>
            <a:schemeClr val="accent4"/>
          </a:solidFill>
          <a:ln>
            <a:noFill/>
          </a:ln>
          <a:effectLst>
            <a:outerShdw blurRad="71438" rotWithShape="0" algn="bl" dir="5400000" dist="9525">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80"/>
          <p:cNvSpPr/>
          <p:nvPr/>
        </p:nvSpPr>
        <p:spPr>
          <a:xfrm rot="9000757">
            <a:off x="3032989" y="819320"/>
            <a:ext cx="2690226" cy="2690226"/>
          </a:xfrm>
          <a:prstGeom prst="blockArc">
            <a:avLst>
              <a:gd fmla="val 18041678" name="adj1"/>
              <a:gd fmla="val 1798478" name="adj2"/>
              <a:gd fmla="val 9595" name="adj3"/>
            </a:avLst>
          </a:prstGeom>
          <a:solidFill>
            <a:schemeClr val="accent6"/>
          </a:solidFill>
          <a:ln>
            <a:noFill/>
          </a:ln>
          <a:effectLst>
            <a:outerShdw blurRad="71438" rotWithShape="0" algn="bl" dist="9525">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80"/>
          <p:cNvSpPr/>
          <p:nvPr/>
        </p:nvSpPr>
        <p:spPr>
          <a:xfrm flipH="1" rot="-9000757">
            <a:off x="3040659" y="820070"/>
            <a:ext cx="2690226" cy="2690226"/>
          </a:xfrm>
          <a:prstGeom prst="blockArc">
            <a:avLst>
              <a:gd fmla="val 17967225" name="adj1"/>
              <a:gd fmla="val 1529547" name="adj2"/>
              <a:gd fmla="val 9279" name="adj3"/>
            </a:avLst>
          </a:prstGeom>
          <a:solidFill>
            <a:schemeClr val="accent5"/>
          </a:solidFill>
          <a:ln>
            <a:noFill/>
          </a:ln>
          <a:effectLst>
            <a:outerShdw blurRad="71438" rotWithShape="0" algn="bl" dir="5400000" dist="9525">
              <a:srgbClr val="000000">
                <a:alpha val="4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80"/>
          <p:cNvSpPr/>
          <p:nvPr/>
        </p:nvSpPr>
        <p:spPr>
          <a:xfrm rot="8100000">
            <a:off x="2985144" y="1990750"/>
            <a:ext cx="363170" cy="36317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80"/>
          <p:cNvSpPr/>
          <p:nvPr/>
        </p:nvSpPr>
        <p:spPr>
          <a:xfrm rot="-2700000">
            <a:off x="5417653" y="1983588"/>
            <a:ext cx="363170" cy="363170"/>
          </a:xfrm>
          <a:prstGeom prst="rtTriangle">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80"/>
          <p:cNvSpPr/>
          <p:nvPr/>
        </p:nvSpPr>
        <p:spPr>
          <a:xfrm rot="2700000">
            <a:off x="4201048" y="3196361"/>
            <a:ext cx="363170" cy="36317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80"/>
          <p:cNvSpPr/>
          <p:nvPr/>
        </p:nvSpPr>
        <p:spPr>
          <a:xfrm rot="-8100000">
            <a:off x="4201740" y="760693"/>
            <a:ext cx="363170" cy="36317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80"/>
          <p:cNvSpPr txBox="1"/>
          <p:nvPr/>
        </p:nvSpPr>
        <p:spPr>
          <a:xfrm>
            <a:off x="5698300" y="494525"/>
            <a:ext cx="3244500" cy="123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3600">
                <a:solidFill>
                  <a:schemeClr val="accent4"/>
                </a:solidFill>
                <a:latin typeface="Lato"/>
                <a:ea typeface="Lato"/>
                <a:cs typeface="Lato"/>
                <a:sym typeface="Lato"/>
              </a:rPr>
              <a:t>Recognize...</a:t>
            </a:r>
            <a:endParaRPr b="1" sz="600">
              <a:solidFill>
                <a:schemeClr val="accent4"/>
              </a:solidFill>
              <a:latin typeface="Lato"/>
              <a:ea typeface="Lato"/>
              <a:cs typeface="Lato"/>
              <a:sym typeface="Lato"/>
            </a:endParaRPr>
          </a:p>
          <a:p>
            <a:pPr indent="0" lvl="0" marL="0" rtl="0" algn="l">
              <a:lnSpc>
                <a:spcPct val="100000"/>
              </a:lnSpc>
              <a:spcBef>
                <a:spcPts val="0"/>
              </a:spcBef>
              <a:spcAft>
                <a:spcPts val="0"/>
              </a:spcAft>
              <a:buNone/>
            </a:pPr>
            <a:r>
              <a:rPr lang="en" sz="1800">
                <a:latin typeface="Lato"/>
                <a:ea typeface="Lato"/>
                <a:cs typeface="Lato"/>
                <a:sym typeface="Lato"/>
              </a:rPr>
              <a:t>t</a:t>
            </a:r>
            <a:r>
              <a:rPr lang="en" sz="1800">
                <a:latin typeface="Lato"/>
                <a:ea typeface="Lato"/>
                <a:cs typeface="Lato"/>
                <a:sym typeface="Lato"/>
              </a:rPr>
              <a:t>he signs of trauma</a:t>
            </a:r>
            <a:endParaRPr sz="1800">
              <a:latin typeface="Lato"/>
              <a:ea typeface="Lato"/>
              <a:cs typeface="Lato"/>
              <a:sym typeface="Lato"/>
            </a:endParaRPr>
          </a:p>
        </p:txBody>
      </p:sp>
      <p:sp>
        <p:nvSpPr>
          <p:cNvPr id="482" name="Google Shape;482;p80"/>
          <p:cNvSpPr txBox="1"/>
          <p:nvPr/>
        </p:nvSpPr>
        <p:spPr>
          <a:xfrm>
            <a:off x="963425" y="2783175"/>
            <a:ext cx="2153100" cy="12384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None/>
            </a:pPr>
            <a:r>
              <a:rPr b="1" lang="en" sz="3600">
                <a:solidFill>
                  <a:schemeClr val="accent6"/>
                </a:solidFill>
                <a:latin typeface="Lato"/>
                <a:ea typeface="Lato"/>
                <a:cs typeface="Lato"/>
                <a:sym typeface="Lato"/>
              </a:rPr>
              <a:t>Resist</a:t>
            </a:r>
            <a:r>
              <a:rPr b="1" lang="en" sz="3600">
                <a:solidFill>
                  <a:schemeClr val="accent6"/>
                </a:solidFill>
                <a:latin typeface="Lato"/>
                <a:ea typeface="Lato"/>
                <a:cs typeface="Lato"/>
                <a:sym typeface="Lato"/>
              </a:rPr>
              <a:t>...</a:t>
            </a:r>
            <a:endParaRPr b="1" sz="600">
              <a:solidFill>
                <a:schemeClr val="accent6"/>
              </a:solidFill>
              <a:latin typeface="Lato"/>
              <a:ea typeface="Lato"/>
              <a:cs typeface="Lato"/>
              <a:sym typeface="Lato"/>
            </a:endParaRPr>
          </a:p>
          <a:p>
            <a:pPr indent="0" lvl="0" marL="0" rtl="0" algn="r">
              <a:lnSpc>
                <a:spcPct val="100000"/>
              </a:lnSpc>
              <a:spcBef>
                <a:spcPts val="0"/>
              </a:spcBef>
              <a:spcAft>
                <a:spcPts val="0"/>
              </a:spcAft>
              <a:buNone/>
            </a:pPr>
            <a:r>
              <a:rPr lang="en" sz="1800">
                <a:latin typeface="Lato"/>
                <a:ea typeface="Lato"/>
                <a:cs typeface="Lato"/>
                <a:sym typeface="Lato"/>
              </a:rPr>
              <a:t>re-traumatizing</a:t>
            </a:r>
            <a:endParaRPr sz="1800">
              <a:latin typeface="Lato"/>
              <a:ea typeface="Lato"/>
              <a:cs typeface="Lato"/>
              <a:sym typeface="Lato"/>
            </a:endParaRPr>
          </a:p>
        </p:txBody>
      </p:sp>
      <p:sp>
        <p:nvSpPr>
          <p:cNvPr id="483" name="Google Shape;483;p80"/>
          <p:cNvSpPr txBox="1"/>
          <p:nvPr/>
        </p:nvSpPr>
        <p:spPr>
          <a:xfrm>
            <a:off x="5719875" y="2768863"/>
            <a:ext cx="3244500" cy="123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3600">
                <a:solidFill>
                  <a:schemeClr val="accent5"/>
                </a:solidFill>
                <a:latin typeface="Lato"/>
                <a:ea typeface="Lato"/>
                <a:cs typeface="Lato"/>
                <a:sym typeface="Lato"/>
              </a:rPr>
              <a:t>Respond</a:t>
            </a:r>
            <a:r>
              <a:rPr b="1" lang="en" sz="3600">
                <a:solidFill>
                  <a:schemeClr val="accent5"/>
                </a:solidFill>
                <a:latin typeface="Lato"/>
                <a:ea typeface="Lato"/>
                <a:cs typeface="Lato"/>
                <a:sym typeface="Lato"/>
              </a:rPr>
              <a:t>...</a:t>
            </a:r>
            <a:endParaRPr b="1" sz="600">
              <a:solidFill>
                <a:schemeClr val="accent5"/>
              </a:solidFill>
              <a:latin typeface="Lato"/>
              <a:ea typeface="Lato"/>
              <a:cs typeface="Lato"/>
              <a:sym typeface="Lato"/>
            </a:endParaRPr>
          </a:p>
          <a:p>
            <a:pPr indent="0" lvl="0" marL="0" rtl="0" algn="l">
              <a:lnSpc>
                <a:spcPct val="100000"/>
              </a:lnSpc>
              <a:spcBef>
                <a:spcPts val="0"/>
              </a:spcBef>
              <a:spcAft>
                <a:spcPts val="0"/>
              </a:spcAft>
              <a:buNone/>
            </a:pPr>
            <a:r>
              <a:rPr lang="en" sz="1800">
                <a:latin typeface="Lato"/>
                <a:ea typeface="Lato"/>
                <a:cs typeface="Lato"/>
                <a:sym typeface="Lato"/>
              </a:rPr>
              <a:t>using trauma-informed principles</a:t>
            </a:r>
            <a:endParaRPr sz="1800">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7" name="Shape 487"/>
        <p:cNvGrpSpPr/>
        <p:nvPr/>
      </p:nvGrpSpPr>
      <p:grpSpPr>
        <a:xfrm>
          <a:off x="0" y="0"/>
          <a:ext cx="0" cy="0"/>
          <a:chOff x="0" y="0"/>
          <a:chExt cx="0" cy="0"/>
        </a:xfrm>
      </p:grpSpPr>
      <p:sp>
        <p:nvSpPr>
          <p:cNvPr id="488" name="Google Shape;488;p81"/>
          <p:cNvSpPr txBox="1"/>
          <p:nvPr/>
        </p:nvSpPr>
        <p:spPr>
          <a:xfrm>
            <a:off x="7380310" y="4051857"/>
            <a:ext cx="16113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i="0" lang="en" sz="1400" u="none" cap="none" strike="noStrike">
                <a:solidFill>
                  <a:srgbClr val="000000"/>
                </a:solidFill>
                <a:latin typeface="Lato"/>
                <a:ea typeface="Lato"/>
                <a:cs typeface="Lato"/>
                <a:sym typeface="Lato"/>
              </a:rPr>
              <a:t>Source: SAMHSA</a:t>
            </a:r>
            <a:endParaRPr i="0" sz="1400" u="none" cap="none" strike="noStrike">
              <a:solidFill>
                <a:srgbClr val="000000"/>
              </a:solidFill>
              <a:latin typeface="Lato"/>
              <a:ea typeface="Lato"/>
              <a:cs typeface="Lato"/>
              <a:sym typeface="Lato"/>
            </a:endParaRPr>
          </a:p>
        </p:txBody>
      </p:sp>
      <p:sp>
        <p:nvSpPr>
          <p:cNvPr id="489" name="Google Shape;489;p81"/>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Guiding Principles to a Trauma-Informed Approach</a:t>
            </a:r>
            <a:endParaRPr sz="2800">
              <a:solidFill>
                <a:schemeClr val="lt1"/>
              </a:solidFill>
            </a:endParaRPr>
          </a:p>
        </p:txBody>
      </p:sp>
      <p:cxnSp>
        <p:nvCxnSpPr>
          <p:cNvPr id="490" name="Google Shape;490;p81"/>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pic>
        <p:nvPicPr>
          <p:cNvPr id="491" name="Google Shape;491;p81"/>
          <p:cNvPicPr preferRelativeResize="0"/>
          <p:nvPr/>
        </p:nvPicPr>
        <p:blipFill>
          <a:blip r:embed="rId3">
            <a:alphaModFix/>
          </a:blip>
          <a:stretch>
            <a:fillRect/>
          </a:stretch>
        </p:blipFill>
        <p:spPr>
          <a:xfrm>
            <a:off x="152400" y="1247775"/>
            <a:ext cx="8839199" cy="206667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pic>
        <p:nvPicPr>
          <p:cNvPr id="496" name="Google Shape;496;p82"/>
          <p:cNvPicPr preferRelativeResize="0"/>
          <p:nvPr/>
        </p:nvPicPr>
        <p:blipFill rotWithShape="1">
          <a:blip r:embed="rId3">
            <a:alphaModFix/>
          </a:blip>
          <a:srcRect b="0" l="0" r="0" t="0"/>
          <a:stretch/>
        </p:blipFill>
        <p:spPr>
          <a:xfrm>
            <a:off x="11261" y="0"/>
            <a:ext cx="9121478" cy="514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pic>
        <p:nvPicPr>
          <p:cNvPr id="501" name="Google Shape;501;p83"/>
          <p:cNvPicPr preferRelativeResize="0"/>
          <p:nvPr/>
        </p:nvPicPr>
        <p:blipFill rotWithShape="1">
          <a:blip r:embed="rId3">
            <a:alphaModFix/>
          </a:blip>
          <a:srcRect b="0" l="0" r="0" t="0"/>
          <a:stretch/>
        </p:blipFill>
        <p:spPr>
          <a:xfrm>
            <a:off x="3231930" y="961697"/>
            <a:ext cx="2072509" cy="294340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pic>
        <p:nvPicPr>
          <p:cNvPr id="324" name="Google Shape;324;p66"/>
          <p:cNvPicPr preferRelativeResize="0"/>
          <p:nvPr/>
        </p:nvPicPr>
        <p:blipFill rotWithShape="1">
          <a:blip r:embed="rId3">
            <a:alphaModFix/>
          </a:blip>
          <a:srcRect b="0" l="0" r="0" t="0"/>
          <a:stretch/>
        </p:blipFill>
        <p:spPr>
          <a:xfrm>
            <a:off x="586572" y="1295401"/>
            <a:ext cx="975967" cy="975967"/>
          </a:xfrm>
          <a:prstGeom prst="rect">
            <a:avLst/>
          </a:prstGeom>
          <a:noFill/>
          <a:ln>
            <a:noFill/>
          </a:ln>
        </p:spPr>
      </p:pic>
      <p:sp>
        <p:nvSpPr>
          <p:cNvPr id="325" name="Google Shape;325;p66"/>
          <p:cNvSpPr/>
          <p:nvPr/>
        </p:nvSpPr>
        <p:spPr>
          <a:xfrm>
            <a:off x="3151534" y="0"/>
            <a:ext cx="5992500" cy="5143500"/>
          </a:xfrm>
          <a:prstGeom prst="rect">
            <a:avLst/>
          </a:prstGeom>
          <a:solidFill>
            <a:srgbClr val="8B005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326" name="Google Shape;326;p66"/>
          <p:cNvGrpSpPr/>
          <p:nvPr/>
        </p:nvGrpSpPr>
        <p:grpSpPr>
          <a:xfrm>
            <a:off x="204828" y="864720"/>
            <a:ext cx="2576911" cy="3385333"/>
            <a:chOff x="204828" y="864720"/>
            <a:chExt cx="2576911" cy="3385333"/>
          </a:xfrm>
        </p:grpSpPr>
        <p:pic>
          <p:nvPicPr>
            <p:cNvPr id="327" name="Google Shape;327;p66"/>
            <p:cNvPicPr preferRelativeResize="0"/>
            <p:nvPr/>
          </p:nvPicPr>
          <p:blipFill rotWithShape="1">
            <a:blip r:embed="rId4">
              <a:alphaModFix/>
            </a:blip>
            <a:srcRect b="0" l="0" r="0" t="0"/>
            <a:stretch/>
          </p:blipFill>
          <p:spPr>
            <a:xfrm>
              <a:off x="343339" y="2014853"/>
              <a:ext cx="2438400" cy="2235200"/>
            </a:xfrm>
            <a:prstGeom prst="rect">
              <a:avLst/>
            </a:prstGeom>
            <a:noFill/>
            <a:ln>
              <a:noFill/>
            </a:ln>
          </p:spPr>
        </p:pic>
        <p:pic>
          <p:nvPicPr>
            <p:cNvPr id="328" name="Google Shape;328;p66"/>
            <p:cNvPicPr preferRelativeResize="0"/>
            <p:nvPr/>
          </p:nvPicPr>
          <p:blipFill rotWithShape="1">
            <a:blip r:embed="rId5">
              <a:alphaModFix/>
            </a:blip>
            <a:srcRect b="0" l="0" r="0" t="0"/>
            <a:stretch/>
          </p:blipFill>
          <p:spPr>
            <a:xfrm>
              <a:off x="204828" y="864720"/>
              <a:ext cx="2539999" cy="2539999"/>
            </a:xfrm>
            <a:prstGeom prst="rect">
              <a:avLst/>
            </a:prstGeom>
            <a:noFill/>
            <a:ln>
              <a:noFill/>
            </a:ln>
          </p:spPr>
        </p:pic>
      </p:grpSp>
      <p:sp>
        <p:nvSpPr>
          <p:cNvPr id="329" name="Google Shape;329;p66"/>
          <p:cNvSpPr/>
          <p:nvPr/>
        </p:nvSpPr>
        <p:spPr>
          <a:xfrm>
            <a:off x="3003034" y="4050"/>
            <a:ext cx="148500" cy="5135400"/>
          </a:xfrm>
          <a:prstGeom prst="rect">
            <a:avLst/>
          </a:prstGeom>
          <a:solidFill>
            <a:srgbClr val="DA1E4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66"/>
          <p:cNvSpPr/>
          <p:nvPr/>
        </p:nvSpPr>
        <p:spPr>
          <a:xfrm>
            <a:off x="3593265" y="1154540"/>
            <a:ext cx="5109000" cy="302640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accent2"/>
                </a:solidFill>
                <a:latin typeface="Lato"/>
                <a:ea typeface="Lato"/>
                <a:cs typeface="Lato"/>
                <a:sym typeface="Lato"/>
              </a:rPr>
              <a:t>WE ENVISION </a:t>
            </a:r>
            <a:r>
              <a:rPr b="0" i="0" lang="en" sz="2400" u="none" cap="none" strike="noStrike">
                <a:solidFill>
                  <a:schemeClr val="lt1"/>
                </a:solidFill>
                <a:latin typeface="Lato"/>
                <a:ea typeface="Lato"/>
                <a:cs typeface="Lato"/>
                <a:sym typeface="Lato"/>
              </a:rPr>
              <a:t>nourished communities and a healthy, equitable food system.</a:t>
            </a:r>
            <a:endParaRPr b="0" i="0" sz="1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chemeClr val="accent2"/>
                </a:solidFill>
                <a:latin typeface="Lato"/>
                <a:ea typeface="Lato"/>
                <a:cs typeface="Lato"/>
                <a:sym typeface="Lato"/>
              </a:rPr>
              <a:t>OUR MISSION </a:t>
            </a:r>
            <a:r>
              <a:rPr b="0" i="0" lang="en" sz="2400" u="none" cap="none" strike="noStrike">
                <a:solidFill>
                  <a:schemeClr val="lt1"/>
                </a:solidFill>
                <a:latin typeface="Lato"/>
                <a:ea typeface="Lato"/>
                <a:cs typeface="Lato"/>
                <a:sym typeface="Lato"/>
              </a:rPr>
              <a:t>is to improve the health, wellness, and resilience of communities through trauma-informed nutrition security.</a:t>
            </a:r>
            <a:endParaRPr b="0" i="0" sz="1400" u="none" cap="none" strike="noStrike">
              <a:solidFill>
                <a:schemeClr val="lt1"/>
              </a:solidFill>
              <a:latin typeface="Lato"/>
              <a:ea typeface="Lato"/>
              <a:cs typeface="Lato"/>
              <a:sym typeface="La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Google Shape;506;p84"/>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Social Ecological Model</a:t>
            </a:r>
            <a:endParaRPr sz="2800">
              <a:solidFill>
                <a:schemeClr val="lt1"/>
              </a:solidFill>
            </a:endParaRPr>
          </a:p>
        </p:txBody>
      </p:sp>
      <p:cxnSp>
        <p:nvCxnSpPr>
          <p:cNvPr id="507" name="Google Shape;507;p84"/>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pic>
        <p:nvPicPr>
          <p:cNvPr id="508" name="Google Shape;508;p84"/>
          <p:cNvPicPr preferRelativeResize="0"/>
          <p:nvPr/>
        </p:nvPicPr>
        <p:blipFill rotWithShape="1">
          <a:blip r:embed="rId3">
            <a:alphaModFix/>
          </a:blip>
          <a:srcRect b="0" l="0" r="0" t="7450"/>
          <a:stretch/>
        </p:blipFill>
        <p:spPr>
          <a:xfrm>
            <a:off x="342325" y="0"/>
            <a:ext cx="8349477" cy="4350626"/>
          </a:xfrm>
          <a:prstGeom prst="rect">
            <a:avLst/>
          </a:prstGeom>
          <a:noFill/>
          <a:ln>
            <a:noFill/>
          </a:ln>
        </p:spPr>
      </p:pic>
      <p:sp>
        <p:nvSpPr>
          <p:cNvPr id="509" name="Google Shape;509;p84"/>
          <p:cNvSpPr/>
          <p:nvPr/>
        </p:nvSpPr>
        <p:spPr>
          <a:xfrm>
            <a:off x="6127575" y="3913875"/>
            <a:ext cx="2398500" cy="3411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pic>
        <p:nvPicPr>
          <p:cNvPr descr="https://lh5.googleusercontent.com/rclFSHFDZ15LFZfiYphaC1ckQb9QeCnozZ1U0oVKIAdBpZpDJybqCasYViPAt72RQ6jiTEHzXjVbWh2wXxIVexlslfQ3mE3W0salZkPIkCxKGHTb62iV_U9iPf1wx-xnsTkUzGerMoY" id="514" name="Google Shape;514;p85"/>
          <p:cNvPicPr preferRelativeResize="0"/>
          <p:nvPr/>
        </p:nvPicPr>
        <p:blipFill rotWithShape="1">
          <a:blip r:embed="rId3">
            <a:alphaModFix/>
          </a:blip>
          <a:srcRect b="0" l="0" r="0" t="13352"/>
          <a:stretch/>
        </p:blipFill>
        <p:spPr>
          <a:xfrm>
            <a:off x="101900" y="342567"/>
            <a:ext cx="8910600" cy="3701042"/>
          </a:xfrm>
          <a:prstGeom prst="rect">
            <a:avLst/>
          </a:prstGeom>
          <a:noFill/>
          <a:ln>
            <a:noFill/>
          </a:ln>
        </p:spPr>
      </p:pic>
      <p:sp>
        <p:nvSpPr>
          <p:cNvPr id="515" name="Google Shape;515;p85"/>
          <p:cNvSpPr/>
          <p:nvPr/>
        </p:nvSpPr>
        <p:spPr>
          <a:xfrm>
            <a:off x="101900" y="4182550"/>
            <a:ext cx="8910600" cy="415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i="0" lang="en" sz="1100" u="sng" cap="none" strike="noStrike">
                <a:solidFill>
                  <a:schemeClr val="hlink"/>
                </a:solidFill>
                <a:latin typeface="Lato"/>
                <a:ea typeface="Lato"/>
                <a:cs typeface="Lato"/>
                <a:sym typeface="Lato"/>
                <a:hlinkClick r:id="rId4"/>
              </a:rPr>
              <a:t>https://traumainformedoregon.org/using-the-tio-road-map-and-standards-of-practice-to-guide-implementation/print-2/</a:t>
            </a:r>
            <a:endParaRPr i="0" sz="1100" u="none" cap="none" strike="noStrike">
              <a:solidFill>
                <a:srgbClr val="000000"/>
              </a:solidFill>
              <a:latin typeface="Lato"/>
              <a:ea typeface="Lato"/>
              <a:cs typeface="Lato"/>
              <a:sym typeface="Lato"/>
            </a:endParaRPr>
          </a:p>
        </p:txBody>
      </p:sp>
      <p:sp>
        <p:nvSpPr>
          <p:cNvPr id="516" name="Google Shape;516;p85"/>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Road Map to Trauma-Informed Care</a:t>
            </a:r>
            <a:endParaRPr sz="2800">
              <a:solidFill>
                <a:schemeClr val="lt1"/>
              </a:solidFill>
            </a:endParaRPr>
          </a:p>
        </p:txBody>
      </p:sp>
      <p:cxnSp>
        <p:nvCxnSpPr>
          <p:cNvPr id="517" name="Google Shape;517;p85"/>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1" name="Shape 521"/>
        <p:cNvGrpSpPr/>
        <p:nvPr/>
      </p:nvGrpSpPr>
      <p:grpSpPr>
        <a:xfrm>
          <a:off x="0" y="0"/>
          <a:ext cx="0" cy="0"/>
          <a:chOff x="0" y="0"/>
          <a:chExt cx="0" cy="0"/>
        </a:xfrm>
      </p:grpSpPr>
      <p:sp>
        <p:nvSpPr>
          <p:cNvPr id="522" name="Google Shape;522;p86"/>
          <p:cNvSpPr txBox="1"/>
          <p:nvPr>
            <p:ph idx="4294967295" type="body"/>
          </p:nvPr>
        </p:nvSpPr>
        <p:spPr>
          <a:xfrm>
            <a:off x="-28371" y="400086"/>
            <a:ext cx="3253500" cy="3852600"/>
          </a:xfrm>
          <a:prstGeom prst="rect">
            <a:avLst/>
          </a:prstGeom>
          <a:noFill/>
          <a:ln>
            <a:noFill/>
          </a:ln>
        </p:spPr>
        <p:txBody>
          <a:bodyPr anchorCtr="0" anchor="t" bIns="0" lIns="0" spcFirstLastPara="1" rIns="0" wrap="square" tIns="0">
            <a:noAutofit/>
          </a:bodyPr>
          <a:lstStyle/>
          <a:p>
            <a:pPr indent="0" lvl="0" marL="457200" rtl="0" algn="l">
              <a:lnSpc>
                <a:spcPct val="100000"/>
              </a:lnSpc>
              <a:spcBef>
                <a:spcPts val="1000"/>
              </a:spcBef>
              <a:spcAft>
                <a:spcPts val="0"/>
              </a:spcAft>
              <a:buSzPts val="2040"/>
              <a:buNone/>
            </a:pPr>
            <a:r>
              <a:rPr lang="en" sz="2000">
                <a:solidFill>
                  <a:schemeClr val="dk1"/>
                </a:solidFill>
                <a:latin typeface="Lato Light"/>
                <a:ea typeface="Lato Light"/>
                <a:cs typeface="Lato Light"/>
                <a:sym typeface="Lato Light"/>
              </a:rPr>
              <a:t>Used to better understand your client’s needs by debriefing direct observations and assumptions. </a:t>
            </a:r>
            <a:br>
              <a:rPr lang="en" sz="2000">
                <a:solidFill>
                  <a:schemeClr val="dk1"/>
                </a:solidFill>
                <a:latin typeface="Lato Light"/>
                <a:ea typeface="Lato Light"/>
                <a:cs typeface="Lato Light"/>
                <a:sym typeface="Lato Light"/>
              </a:rPr>
            </a:br>
            <a:endParaRPr sz="2000">
              <a:solidFill>
                <a:schemeClr val="dk1"/>
              </a:solidFill>
              <a:latin typeface="Lato Light"/>
              <a:ea typeface="Lato Light"/>
              <a:cs typeface="Lato Light"/>
              <a:sym typeface="Lato Light"/>
            </a:endParaRPr>
          </a:p>
          <a:p>
            <a:pPr indent="0" lvl="0" marL="457200" rtl="0" algn="l">
              <a:lnSpc>
                <a:spcPct val="100000"/>
              </a:lnSpc>
              <a:spcBef>
                <a:spcPts val="1000"/>
              </a:spcBef>
              <a:spcAft>
                <a:spcPts val="0"/>
              </a:spcAft>
              <a:buSzPts val="2040"/>
              <a:buNone/>
            </a:pPr>
            <a:r>
              <a:rPr lang="en" sz="2000">
                <a:solidFill>
                  <a:schemeClr val="dk1"/>
                </a:solidFill>
                <a:latin typeface="Lato Light"/>
                <a:ea typeface="Lato Light"/>
                <a:cs typeface="Lato Light"/>
                <a:sym typeface="Lato Light"/>
              </a:rPr>
              <a:t>This is not a method to necessarily answer a direct question, but rather get to know clients holistically.</a:t>
            </a:r>
            <a:endParaRPr/>
          </a:p>
          <a:p>
            <a:pPr indent="0" lvl="0" marL="457200" rtl="0" algn="l">
              <a:lnSpc>
                <a:spcPct val="100000"/>
              </a:lnSpc>
              <a:spcBef>
                <a:spcPts val="1000"/>
              </a:spcBef>
              <a:spcAft>
                <a:spcPts val="0"/>
              </a:spcAft>
              <a:buSzPts val="2040"/>
              <a:buNone/>
            </a:pPr>
            <a:r>
              <a:t/>
            </a:r>
            <a:endParaRPr sz="2000">
              <a:latin typeface="Lato Light"/>
              <a:ea typeface="Lato Light"/>
              <a:cs typeface="Lato Light"/>
              <a:sym typeface="Lato Light"/>
            </a:endParaRPr>
          </a:p>
        </p:txBody>
      </p:sp>
      <p:graphicFrame>
        <p:nvGraphicFramePr>
          <p:cNvPr id="523" name="Google Shape;523;p86"/>
          <p:cNvGraphicFramePr/>
          <p:nvPr/>
        </p:nvGraphicFramePr>
        <p:xfrm>
          <a:off x="3482802" y="448984"/>
          <a:ext cx="3000000" cy="3000000"/>
        </p:xfrm>
        <a:graphic>
          <a:graphicData uri="http://schemas.openxmlformats.org/drawingml/2006/table">
            <a:tbl>
              <a:tblPr>
                <a:noFill/>
                <a:tableStyleId>{E93D66FA-2574-49E7-BC59-D3BF30B1D454}</a:tableStyleId>
              </a:tblPr>
              <a:tblGrid>
                <a:gridCol w="2630800"/>
                <a:gridCol w="2638725"/>
              </a:tblGrid>
              <a:tr h="1956250">
                <a:tc>
                  <a:txBody>
                    <a:bodyPr/>
                    <a:lstStyle/>
                    <a:p>
                      <a:pPr indent="0" lvl="0" marL="0" marR="0" rtl="0" algn="l">
                        <a:lnSpc>
                          <a:spcPct val="90000"/>
                        </a:lnSpc>
                        <a:spcBef>
                          <a:spcPts val="0"/>
                        </a:spcBef>
                        <a:spcAft>
                          <a:spcPts val="0"/>
                        </a:spcAft>
                        <a:buClr>
                          <a:schemeClr val="accent6"/>
                        </a:buClr>
                        <a:buSzPts val="2700"/>
                        <a:buFont typeface="Arial"/>
                        <a:buNone/>
                      </a:pPr>
                      <a:r>
                        <a:rPr b="1" lang="en" sz="2000" u="none" cap="none" strike="noStrike">
                          <a:solidFill>
                            <a:schemeClr val="dk2"/>
                          </a:solidFill>
                          <a:latin typeface="Lato"/>
                          <a:ea typeface="Lato"/>
                          <a:cs typeface="Lato"/>
                          <a:sym typeface="Lato"/>
                        </a:rPr>
                        <a:t>Say</a:t>
                      </a:r>
                      <a:r>
                        <a:rPr lang="en" sz="2000" u="none" cap="none" strike="noStrike">
                          <a:solidFill>
                            <a:schemeClr val="accent6"/>
                          </a:solidFill>
                          <a:latin typeface="Lato"/>
                          <a:ea typeface="Lato"/>
                          <a:cs typeface="Lato"/>
                          <a:sym typeface="Lato"/>
                        </a:rPr>
                        <a:t> </a:t>
                      </a:r>
                      <a:endParaRPr sz="2000" u="none" cap="none" strike="noStrike">
                        <a:solidFill>
                          <a:schemeClr val="dk1"/>
                        </a:solidFill>
                        <a:latin typeface="Lato"/>
                        <a:ea typeface="Lato"/>
                        <a:cs typeface="Lato"/>
                        <a:sym typeface="Lato"/>
                      </a:endParaRPr>
                    </a:p>
                    <a:p>
                      <a:pPr indent="0" lvl="0" marL="0" marR="0" rtl="0" algn="l">
                        <a:lnSpc>
                          <a:spcPct val="90000"/>
                        </a:lnSpc>
                        <a:spcBef>
                          <a:spcPts val="750"/>
                        </a:spcBef>
                        <a:spcAft>
                          <a:spcPts val="0"/>
                        </a:spcAft>
                        <a:buClr>
                          <a:schemeClr val="dk1"/>
                        </a:buClr>
                        <a:buSzPts val="2700"/>
                        <a:buFont typeface="Arial"/>
                        <a:buNone/>
                      </a:pPr>
                      <a:r>
                        <a:rPr b="0" i="1" lang="en" sz="2000" u="none" cap="none" strike="noStrike">
                          <a:solidFill>
                            <a:schemeClr val="dk1"/>
                          </a:solidFill>
                          <a:latin typeface="Lato Light"/>
                          <a:ea typeface="Lato Light"/>
                          <a:cs typeface="Lato Light"/>
                          <a:sym typeface="Lato Light"/>
                        </a:rPr>
                        <a:t>What are some quotes and defining words said by your clients?</a:t>
                      </a:r>
                      <a:endParaRPr b="0" i="1" sz="2000" u="none" cap="none" strike="noStrike">
                        <a:solidFill>
                          <a:schemeClr val="dk1"/>
                        </a:solidFill>
                        <a:latin typeface="Lato Light"/>
                        <a:ea typeface="Lato Light"/>
                        <a:cs typeface="Lato Light"/>
                        <a:sym typeface="Lato Light"/>
                      </a:endParaRPr>
                    </a:p>
                  </a:txBody>
                  <a:tcPr marT="68575" marB="68575" marR="68575" marL="6857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2"/>
                    </a:solidFill>
                  </a:tcPr>
                </a:tc>
                <a:tc>
                  <a:txBody>
                    <a:bodyPr/>
                    <a:lstStyle/>
                    <a:p>
                      <a:pPr indent="0" lvl="0" marL="0" marR="0" rtl="0" algn="l">
                        <a:lnSpc>
                          <a:spcPct val="90000"/>
                        </a:lnSpc>
                        <a:spcBef>
                          <a:spcPts val="0"/>
                        </a:spcBef>
                        <a:spcAft>
                          <a:spcPts val="0"/>
                        </a:spcAft>
                        <a:buClr>
                          <a:schemeClr val="accent6"/>
                        </a:buClr>
                        <a:buSzPts val="2700"/>
                        <a:buFont typeface="Arial"/>
                        <a:buNone/>
                      </a:pPr>
                      <a:r>
                        <a:rPr b="1" lang="en" sz="2000" u="none" cap="none" strike="noStrike">
                          <a:solidFill>
                            <a:schemeClr val="accent1"/>
                          </a:solidFill>
                          <a:latin typeface="Lato"/>
                          <a:ea typeface="Lato"/>
                          <a:cs typeface="Lato"/>
                          <a:sym typeface="Lato"/>
                        </a:rPr>
                        <a:t>Think</a:t>
                      </a:r>
                      <a:r>
                        <a:rPr lang="en" sz="2000" u="none" cap="none" strike="noStrike">
                          <a:solidFill>
                            <a:schemeClr val="accent6"/>
                          </a:solidFill>
                          <a:latin typeface="Lato"/>
                          <a:ea typeface="Lato"/>
                          <a:cs typeface="Lato"/>
                          <a:sym typeface="Lato"/>
                        </a:rPr>
                        <a:t> </a:t>
                      </a:r>
                      <a:endParaRPr sz="2000" u="none" cap="none" strike="noStrike">
                        <a:solidFill>
                          <a:schemeClr val="dk1"/>
                        </a:solidFill>
                        <a:latin typeface="Lato"/>
                        <a:ea typeface="Lato"/>
                        <a:cs typeface="Lato"/>
                        <a:sym typeface="Lato"/>
                      </a:endParaRPr>
                    </a:p>
                    <a:p>
                      <a:pPr indent="0" lvl="0" marL="0" marR="0" rtl="0" algn="l">
                        <a:lnSpc>
                          <a:spcPct val="90000"/>
                        </a:lnSpc>
                        <a:spcBef>
                          <a:spcPts val="750"/>
                        </a:spcBef>
                        <a:spcAft>
                          <a:spcPts val="0"/>
                        </a:spcAft>
                        <a:buClr>
                          <a:schemeClr val="dk1"/>
                        </a:buClr>
                        <a:buSzPts val="2700"/>
                        <a:buFont typeface="Arial"/>
                        <a:buNone/>
                      </a:pPr>
                      <a:r>
                        <a:rPr b="0" i="1" lang="en" sz="2000" u="none" cap="none" strike="noStrike">
                          <a:solidFill>
                            <a:schemeClr val="dk1"/>
                          </a:solidFill>
                          <a:latin typeface="Lato Light"/>
                          <a:ea typeface="Lato Light"/>
                          <a:cs typeface="Lato Light"/>
                          <a:sym typeface="Lato Light"/>
                        </a:rPr>
                        <a:t>What might your clients be thinking? What does this tell you about his or her beliefs? </a:t>
                      </a:r>
                      <a:endParaRPr b="0" i="1" sz="2000" u="none" cap="none" strike="noStrike">
                        <a:solidFill>
                          <a:schemeClr val="dk1"/>
                        </a:solidFill>
                        <a:latin typeface="Lato Light"/>
                        <a:ea typeface="Lato Light"/>
                        <a:cs typeface="Lato Light"/>
                        <a:sym typeface="Lato Light"/>
                      </a:endParaRPr>
                    </a:p>
                  </a:txBody>
                  <a:tcPr marT="68575" marB="68575" marR="68575" marL="6857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2"/>
                    </a:solidFill>
                  </a:tcPr>
                </a:tc>
              </a:tr>
              <a:tr h="1722025">
                <a:tc>
                  <a:txBody>
                    <a:bodyPr/>
                    <a:lstStyle/>
                    <a:p>
                      <a:pPr indent="0" lvl="0" marL="0" marR="0" rtl="0" algn="l">
                        <a:lnSpc>
                          <a:spcPct val="90000"/>
                        </a:lnSpc>
                        <a:spcBef>
                          <a:spcPts val="0"/>
                        </a:spcBef>
                        <a:spcAft>
                          <a:spcPts val="0"/>
                        </a:spcAft>
                        <a:buClr>
                          <a:schemeClr val="accent6"/>
                        </a:buClr>
                        <a:buSzPts val="2700"/>
                        <a:buFont typeface="Arial"/>
                        <a:buNone/>
                      </a:pPr>
                      <a:r>
                        <a:rPr b="1" lang="en" sz="2000" u="none" cap="none" strike="noStrike">
                          <a:solidFill>
                            <a:schemeClr val="accent2"/>
                          </a:solidFill>
                          <a:latin typeface="Lato"/>
                          <a:ea typeface="Lato"/>
                          <a:cs typeface="Lato"/>
                          <a:sym typeface="Lato"/>
                        </a:rPr>
                        <a:t>Do</a:t>
                      </a:r>
                      <a:r>
                        <a:rPr lang="en" sz="2000" u="none" cap="none" strike="noStrike">
                          <a:solidFill>
                            <a:schemeClr val="lt1"/>
                          </a:solidFill>
                          <a:latin typeface="Lato"/>
                          <a:ea typeface="Lato"/>
                          <a:cs typeface="Lato"/>
                          <a:sym typeface="Lato"/>
                        </a:rPr>
                        <a:t> </a:t>
                      </a:r>
                      <a:endParaRPr sz="1600" u="none" cap="none" strike="noStrike">
                        <a:solidFill>
                          <a:schemeClr val="lt1"/>
                        </a:solidFill>
                        <a:latin typeface="Lato"/>
                        <a:ea typeface="Lato"/>
                        <a:cs typeface="Lato"/>
                        <a:sym typeface="Lato"/>
                      </a:endParaRPr>
                    </a:p>
                    <a:p>
                      <a:pPr indent="0" lvl="0" marL="0" marR="0" rtl="0" algn="l">
                        <a:lnSpc>
                          <a:spcPct val="90000"/>
                        </a:lnSpc>
                        <a:spcBef>
                          <a:spcPts val="750"/>
                        </a:spcBef>
                        <a:spcAft>
                          <a:spcPts val="0"/>
                        </a:spcAft>
                        <a:buClr>
                          <a:schemeClr val="dk1"/>
                        </a:buClr>
                        <a:buSzPts val="2700"/>
                        <a:buFont typeface="Arial"/>
                        <a:buNone/>
                      </a:pPr>
                      <a:r>
                        <a:rPr b="0" i="1" lang="en" sz="2000" u="none" cap="none" strike="noStrike">
                          <a:solidFill>
                            <a:schemeClr val="dk1"/>
                          </a:solidFill>
                          <a:latin typeface="Lato Light"/>
                          <a:ea typeface="Lato Light"/>
                          <a:cs typeface="Lato Light"/>
                          <a:sym typeface="Lato Light"/>
                        </a:rPr>
                        <a:t>What actions and behaviors did you notice?</a:t>
                      </a:r>
                      <a:endParaRPr b="0" i="1" sz="2000" u="none" cap="none" strike="noStrike">
                        <a:solidFill>
                          <a:schemeClr val="dk1"/>
                        </a:solidFill>
                        <a:latin typeface="Lato Light"/>
                        <a:ea typeface="Lato Light"/>
                        <a:cs typeface="Lato Light"/>
                        <a:sym typeface="Lato Light"/>
                      </a:endParaRPr>
                    </a:p>
                    <a:p>
                      <a:pPr indent="0" lvl="0" marL="0" marR="0" rtl="0" algn="l">
                        <a:lnSpc>
                          <a:spcPct val="90000"/>
                        </a:lnSpc>
                        <a:spcBef>
                          <a:spcPts val="750"/>
                        </a:spcBef>
                        <a:spcAft>
                          <a:spcPts val="0"/>
                        </a:spcAft>
                        <a:buClr>
                          <a:schemeClr val="accent6"/>
                        </a:buClr>
                        <a:buSzPts val="2700"/>
                        <a:buFont typeface="Arial"/>
                        <a:buNone/>
                      </a:pPr>
                      <a:r>
                        <a:t/>
                      </a:r>
                      <a:endParaRPr b="1" sz="2000" u="none" cap="none" strike="noStrike">
                        <a:solidFill>
                          <a:schemeClr val="accent6"/>
                        </a:solidFill>
                        <a:latin typeface="Lato"/>
                        <a:ea typeface="Lato"/>
                        <a:cs typeface="Lato"/>
                        <a:sym typeface="Lato"/>
                      </a:endParaRPr>
                    </a:p>
                  </a:txBody>
                  <a:tcPr marT="68575" marB="68575" marR="68575" marL="6857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2"/>
                    </a:solidFill>
                  </a:tcPr>
                </a:tc>
                <a:tc>
                  <a:txBody>
                    <a:bodyPr/>
                    <a:lstStyle/>
                    <a:p>
                      <a:pPr indent="0" lvl="0" marL="0" marR="0" rtl="0" algn="l">
                        <a:lnSpc>
                          <a:spcPct val="90000"/>
                        </a:lnSpc>
                        <a:spcBef>
                          <a:spcPts val="0"/>
                        </a:spcBef>
                        <a:spcAft>
                          <a:spcPts val="0"/>
                        </a:spcAft>
                        <a:buClr>
                          <a:schemeClr val="accent6"/>
                        </a:buClr>
                        <a:buSzPts val="2700"/>
                        <a:buFont typeface="Arial"/>
                        <a:buNone/>
                      </a:pPr>
                      <a:r>
                        <a:rPr b="1" lang="en" sz="2000" u="none" cap="none" strike="noStrike">
                          <a:solidFill>
                            <a:schemeClr val="accent5"/>
                          </a:solidFill>
                          <a:latin typeface="Lato"/>
                          <a:ea typeface="Lato"/>
                          <a:cs typeface="Lato"/>
                          <a:sym typeface="Lato"/>
                        </a:rPr>
                        <a:t>Feel</a:t>
                      </a:r>
                      <a:endParaRPr sz="2000" u="none" cap="none" strike="noStrike">
                        <a:solidFill>
                          <a:schemeClr val="accent5"/>
                        </a:solidFill>
                        <a:latin typeface="Lato"/>
                        <a:ea typeface="Lato"/>
                        <a:cs typeface="Lato"/>
                        <a:sym typeface="Lato"/>
                      </a:endParaRPr>
                    </a:p>
                    <a:p>
                      <a:pPr indent="0" lvl="0" marL="0" marR="0" rtl="0" algn="l">
                        <a:lnSpc>
                          <a:spcPct val="90000"/>
                        </a:lnSpc>
                        <a:spcBef>
                          <a:spcPts val="750"/>
                        </a:spcBef>
                        <a:spcAft>
                          <a:spcPts val="0"/>
                        </a:spcAft>
                        <a:buClr>
                          <a:schemeClr val="dk1"/>
                        </a:buClr>
                        <a:buSzPts val="2700"/>
                        <a:buFont typeface="Arial"/>
                        <a:buNone/>
                      </a:pPr>
                      <a:r>
                        <a:rPr b="0" i="1" lang="en" sz="2000" u="none" cap="none" strike="noStrike">
                          <a:solidFill>
                            <a:schemeClr val="dk1"/>
                          </a:solidFill>
                          <a:latin typeface="Lato Light"/>
                          <a:ea typeface="Lato Light"/>
                          <a:cs typeface="Lato Light"/>
                          <a:sym typeface="Lato Light"/>
                        </a:rPr>
                        <a:t>What emotions might your client be feeling?</a:t>
                      </a:r>
                      <a:endParaRPr b="0" i="1" sz="1600" u="none" cap="none" strike="noStrike">
                        <a:solidFill>
                          <a:schemeClr val="dk1"/>
                        </a:solidFill>
                        <a:latin typeface="Lato Light"/>
                        <a:ea typeface="Lato Light"/>
                        <a:cs typeface="Lato Light"/>
                        <a:sym typeface="Lato Light"/>
                      </a:endParaRPr>
                    </a:p>
                  </a:txBody>
                  <a:tcPr marT="68575" marB="68575" marR="68575" marL="6857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lt2"/>
                    </a:solidFill>
                  </a:tcPr>
                </a:tc>
              </a:tr>
            </a:tbl>
          </a:graphicData>
        </a:graphic>
      </p:graphicFrame>
      <p:sp>
        <p:nvSpPr>
          <p:cNvPr id="524" name="Google Shape;524;p86"/>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Empathy Map</a:t>
            </a:r>
            <a:endParaRPr sz="2800">
              <a:solidFill>
                <a:schemeClr val="lt1"/>
              </a:solidFill>
            </a:endParaRPr>
          </a:p>
        </p:txBody>
      </p:sp>
      <p:cxnSp>
        <p:nvCxnSpPr>
          <p:cNvPr id="525" name="Google Shape;525;p86"/>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9" name="Shape 529"/>
        <p:cNvGrpSpPr/>
        <p:nvPr/>
      </p:nvGrpSpPr>
      <p:grpSpPr>
        <a:xfrm>
          <a:off x="0" y="0"/>
          <a:ext cx="0" cy="0"/>
          <a:chOff x="0" y="0"/>
          <a:chExt cx="0" cy="0"/>
        </a:xfrm>
      </p:grpSpPr>
      <p:pic>
        <p:nvPicPr>
          <p:cNvPr id="530" name="Google Shape;530;p87"/>
          <p:cNvPicPr preferRelativeResize="0"/>
          <p:nvPr/>
        </p:nvPicPr>
        <p:blipFill rotWithShape="1">
          <a:blip r:embed="rId3">
            <a:alphaModFix/>
          </a:blip>
          <a:srcRect b="14951" l="0" r="0" t="0"/>
          <a:stretch/>
        </p:blipFill>
        <p:spPr>
          <a:xfrm>
            <a:off x="0" y="0"/>
            <a:ext cx="9143996" cy="5143500"/>
          </a:xfrm>
          <a:prstGeom prst="rect">
            <a:avLst/>
          </a:prstGeom>
          <a:noFill/>
          <a:ln>
            <a:noFill/>
          </a:ln>
        </p:spPr>
      </p:pic>
      <p:sp>
        <p:nvSpPr>
          <p:cNvPr id="531" name="Google Shape;531;p87"/>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Collaboration and Mutuality</a:t>
            </a:r>
            <a:endParaRPr sz="2800">
              <a:solidFill>
                <a:schemeClr val="lt1"/>
              </a:solidFill>
            </a:endParaRPr>
          </a:p>
        </p:txBody>
      </p:sp>
      <p:cxnSp>
        <p:nvCxnSpPr>
          <p:cNvPr id="532" name="Google Shape;532;p87"/>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pic>
        <p:nvPicPr>
          <p:cNvPr id="537" name="Google Shape;537;p88"/>
          <p:cNvPicPr preferRelativeResize="0"/>
          <p:nvPr/>
        </p:nvPicPr>
        <p:blipFill rotWithShape="1">
          <a:blip r:embed="rId3">
            <a:alphaModFix/>
          </a:blip>
          <a:srcRect b="5779" l="0" r="0" t="9846"/>
          <a:stretch/>
        </p:blipFill>
        <p:spPr>
          <a:xfrm>
            <a:off x="-1350" y="0"/>
            <a:ext cx="9146702" cy="5143503"/>
          </a:xfrm>
          <a:prstGeom prst="rect">
            <a:avLst/>
          </a:prstGeom>
          <a:noFill/>
          <a:ln>
            <a:noFill/>
          </a:ln>
        </p:spPr>
      </p:pic>
      <p:sp>
        <p:nvSpPr>
          <p:cNvPr id="538" name="Google Shape;538;p88"/>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Empowerment Voice and Choice</a:t>
            </a:r>
            <a:endParaRPr sz="2800">
              <a:solidFill>
                <a:schemeClr val="lt1"/>
              </a:solidFill>
            </a:endParaRPr>
          </a:p>
        </p:txBody>
      </p:sp>
      <p:cxnSp>
        <p:nvCxnSpPr>
          <p:cNvPr id="539" name="Google Shape;539;p88"/>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3" name="Shape 543"/>
        <p:cNvGrpSpPr/>
        <p:nvPr/>
      </p:nvGrpSpPr>
      <p:grpSpPr>
        <a:xfrm>
          <a:off x="0" y="0"/>
          <a:ext cx="0" cy="0"/>
          <a:chOff x="0" y="0"/>
          <a:chExt cx="0" cy="0"/>
        </a:xfrm>
      </p:grpSpPr>
      <p:sp>
        <p:nvSpPr>
          <p:cNvPr id="544" name="Google Shape;544;p89"/>
          <p:cNvSpPr txBox="1"/>
          <p:nvPr>
            <p:ph idx="4294967295" type="title"/>
          </p:nvPr>
        </p:nvSpPr>
        <p:spPr>
          <a:xfrm>
            <a:off x="0" y="4457700"/>
            <a:ext cx="9144000" cy="685800"/>
          </a:xfrm>
          <a:prstGeom prst="rect">
            <a:avLst/>
          </a:prstGeom>
          <a:solidFill>
            <a:schemeClr val="dk2"/>
          </a:solidFill>
        </p:spPr>
        <p:txBody>
          <a:bodyPr anchorCtr="0" anchor="ctr" bIns="0" lIns="182875" spcFirstLastPara="1" rIns="0" wrap="square" tIns="0">
            <a:noAutofit/>
          </a:bodyPr>
          <a:lstStyle/>
          <a:p>
            <a:pPr indent="0" lvl="0" marL="0" rtl="0" algn="l">
              <a:spcBef>
                <a:spcPts val="0"/>
              </a:spcBef>
              <a:spcAft>
                <a:spcPts val="0"/>
              </a:spcAft>
              <a:buNone/>
            </a:pPr>
            <a:r>
              <a:rPr lang="en" sz="2800">
                <a:solidFill>
                  <a:schemeClr val="lt1"/>
                </a:solidFill>
              </a:rPr>
              <a:t>Intersectionality</a:t>
            </a:r>
            <a:endParaRPr sz="2800">
              <a:solidFill>
                <a:schemeClr val="lt1"/>
              </a:solidFill>
            </a:endParaRPr>
          </a:p>
        </p:txBody>
      </p:sp>
      <p:cxnSp>
        <p:nvCxnSpPr>
          <p:cNvPr id="545" name="Google Shape;545;p89"/>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pic>
        <p:nvPicPr>
          <p:cNvPr id="546" name="Google Shape;546;p89"/>
          <p:cNvPicPr preferRelativeResize="0"/>
          <p:nvPr/>
        </p:nvPicPr>
        <p:blipFill>
          <a:blip r:embed="rId3">
            <a:alphaModFix/>
          </a:blip>
          <a:stretch>
            <a:fillRect/>
          </a:stretch>
        </p:blipFill>
        <p:spPr>
          <a:xfrm>
            <a:off x="152400" y="965925"/>
            <a:ext cx="8839200" cy="2946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0" name="Shape 550"/>
        <p:cNvGrpSpPr/>
        <p:nvPr/>
      </p:nvGrpSpPr>
      <p:grpSpPr>
        <a:xfrm>
          <a:off x="0" y="0"/>
          <a:ext cx="0" cy="0"/>
          <a:chOff x="0" y="0"/>
          <a:chExt cx="0" cy="0"/>
        </a:xfrm>
      </p:grpSpPr>
      <p:sp>
        <p:nvSpPr>
          <p:cNvPr id="551" name="Google Shape;551;p90"/>
          <p:cNvSpPr txBox="1"/>
          <p:nvPr>
            <p:ph type="title"/>
          </p:nvPr>
        </p:nvSpPr>
        <p:spPr>
          <a:xfrm>
            <a:off x="505517" y="1980793"/>
            <a:ext cx="8229600" cy="1131300"/>
          </a:xfrm>
          <a:prstGeom prst="rect">
            <a:avLst/>
          </a:prstGeom>
          <a:noFill/>
          <a:ln>
            <a:noFill/>
          </a:ln>
        </p:spPr>
        <p:txBody>
          <a:bodyPr anchorCtr="0" anchor="ctr" bIns="45575" lIns="45575" spcFirstLastPara="1" rIns="45575" wrap="square" tIns="45575">
            <a:noAutofit/>
          </a:bodyPr>
          <a:lstStyle/>
          <a:p>
            <a:pPr indent="0" lvl="0" marL="0" rtl="0" algn="ctr">
              <a:lnSpc>
                <a:spcPct val="100000"/>
              </a:lnSpc>
              <a:spcBef>
                <a:spcPts val="0"/>
              </a:spcBef>
              <a:spcAft>
                <a:spcPts val="0"/>
              </a:spcAft>
              <a:buSzPts val="1400"/>
              <a:buNone/>
            </a:pPr>
            <a:r>
              <a:rPr lang="en"/>
              <a:t>People start to heal the</a:t>
            </a:r>
            <a:br>
              <a:rPr lang="en"/>
            </a:br>
            <a:r>
              <a:rPr lang="en"/>
              <a:t>moment they feel heard</a:t>
            </a:r>
            <a:br>
              <a:rPr lang="en"/>
            </a:br>
            <a:r>
              <a:rPr lang="en" sz="2000"/>
              <a:t>-Author Cheryl Richardson</a:t>
            </a: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pic>
        <p:nvPicPr>
          <p:cNvPr id="335" name="Google Shape;335;p6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36" name="Google Shape;336;p67"/>
          <p:cNvSpPr/>
          <p:nvPr/>
        </p:nvSpPr>
        <p:spPr>
          <a:xfrm>
            <a:off x="6286253" y="62100"/>
            <a:ext cx="2571600" cy="5143500"/>
          </a:xfrm>
          <a:prstGeom prst="rect">
            <a:avLst/>
          </a:pr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7" name="Google Shape;337;p67"/>
          <p:cNvSpPr/>
          <p:nvPr/>
        </p:nvSpPr>
        <p:spPr>
          <a:xfrm>
            <a:off x="3317833" y="62100"/>
            <a:ext cx="2571600" cy="5143500"/>
          </a:xfrm>
          <a:prstGeom prst="rect">
            <a:avLst/>
          </a:pr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67"/>
          <p:cNvSpPr/>
          <p:nvPr/>
        </p:nvSpPr>
        <p:spPr>
          <a:xfrm>
            <a:off x="3461372" y="3018993"/>
            <a:ext cx="2284500" cy="1506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F7B345"/>
                </a:solidFill>
                <a:latin typeface="Lato Black"/>
                <a:ea typeface="Lato Black"/>
                <a:cs typeface="Lato Black"/>
                <a:sym typeface="Lato Black"/>
              </a:rPr>
              <a:t>Build capacity of partner organizations </a:t>
            </a:r>
            <a:r>
              <a:rPr b="0" i="0" lang="en" sz="1800" u="none" cap="none" strike="noStrike">
                <a:solidFill>
                  <a:srgbClr val="000000"/>
                </a:solidFill>
                <a:latin typeface="Lato"/>
                <a:ea typeface="Lato"/>
                <a:cs typeface="Lato"/>
                <a:sym typeface="Lato"/>
              </a:rPr>
              <a:t>to best serve their communities.</a:t>
            </a:r>
            <a:endParaRPr b="0" i="0" sz="1800" u="none" cap="none" strike="noStrike">
              <a:solidFill>
                <a:srgbClr val="000000"/>
              </a:solidFill>
              <a:latin typeface="Lato"/>
              <a:ea typeface="Lato"/>
              <a:cs typeface="Lato"/>
              <a:sym typeface="Lato"/>
            </a:endParaRPr>
          </a:p>
        </p:txBody>
      </p:sp>
      <p:sp>
        <p:nvSpPr>
          <p:cNvPr id="339" name="Google Shape;339;p67"/>
          <p:cNvSpPr/>
          <p:nvPr/>
        </p:nvSpPr>
        <p:spPr>
          <a:xfrm>
            <a:off x="349411" y="0"/>
            <a:ext cx="2571600" cy="5143500"/>
          </a:xfrm>
          <a:prstGeom prst="rect">
            <a:avLst/>
          </a:prstGeom>
          <a:solidFill>
            <a:srgbClr val="FFFFFF">
              <a:alpha val="8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67"/>
          <p:cNvSpPr txBox="1"/>
          <p:nvPr>
            <p:ph idx="1" type="body"/>
          </p:nvPr>
        </p:nvSpPr>
        <p:spPr>
          <a:xfrm>
            <a:off x="499140" y="3002636"/>
            <a:ext cx="2200800" cy="21225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760048"/>
              </a:buClr>
              <a:buSzPts val="2000"/>
              <a:buFont typeface="Arial"/>
              <a:buNone/>
            </a:pPr>
            <a:r>
              <a:rPr b="0" i="0" lang="en" sz="1800" u="none" cap="none" strike="noStrike">
                <a:solidFill>
                  <a:srgbClr val="DA1E47"/>
                </a:solidFill>
                <a:latin typeface="Lato Black"/>
                <a:ea typeface="Lato Black"/>
                <a:cs typeface="Lato Black"/>
                <a:sym typeface="Lato Black"/>
              </a:rPr>
              <a:t>Implement innovative programs </a:t>
            </a:r>
            <a:r>
              <a:rPr lang="en" sz="1800">
                <a:solidFill>
                  <a:schemeClr val="dk1"/>
                </a:solidFill>
              </a:rPr>
              <a:t>that explore our relationship with food, support health, and build resilience.</a:t>
            </a:r>
            <a:endParaRPr b="0" i="0" sz="1800" u="none" cap="none" strike="noStrike">
              <a:solidFill>
                <a:schemeClr val="dk1"/>
              </a:solidFill>
              <a:latin typeface="Lato"/>
              <a:ea typeface="Lato"/>
              <a:cs typeface="Lato"/>
              <a:sym typeface="Lato"/>
            </a:endParaRPr>
          </a:p>
        </p:txBody>
      </p:sp>
      <p:grpSp>
        <p:nvGrpSpPr>
          <p:cNvPr id="341" name="Google Shape;341;p67"/>
          <p:cNvGrpSpPr/>
          <p:nvPr/>
        </p:nvGrpSpPr>
        <p:grpSpPr>
          <a:xfrm>
            <a:off x="0" y="1"/>
            <a:ext cx="9144000" cy="652800"/>
            <a:chOff x="0" y="1"/>
            <a:chExt cx="9144000" cy="652800"/>
          </a:xfrm>
        </p:grpSpPr>
        <p:sp>
          <p:nvSpPr>
            <p:cNvPr id="342" name="Google Shape;342;p67"/>
            <p:cNvSpPr/>
            <p:nvPr/>
          </p:nvSpPr>
          <p:spPr>
            <a:xfrm>
              <a:off x="0" y="1"/>
              <a:ext cx="9144000" cy="652800"/>
            </a:xfrm>
            <a:prstGeom prst="rect">
              <a:avLst/>
            </a:prstGeom>
            <a:solidFill>
              <a:srgbClr val="76004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cxnSp>
          <p:nvCxnSpPr>
            <p:cNvPr id="343" name="Google Shape;343;p67"/>
            <p:cNvCxnSpPr/>
            <p:nvPr/>
          </p:nvCxnSpPr>
          <p:spPr>
            <a:xfrm>
              <a:off x="0" y="624315"/>
              <a:ext cx="9144000" cy="0"/>
            </a:xfrm>
            <a:prstGeom prst="straightConnector1">
              <a:avLst/>
            </a:prstGeom>
            <a:noFill/>
            <a:ln cap="flat" cmpd="sng" w="76200">
              <a:solidFill>
                <a:srgbClr val="DA1E47"/>
              </a:solidFill>
              <a:prstDash val="solid"/>
              <a:round/>
              <a:headEnd len="sm" w="sm" type="none"/>
              <a:tailEnd len="sm" w="sm" type="none"/>
            </a:ln>
          </p:spPr>
        </p:cxnSp>
      </p:grpSp>
      <p:sp>
        <p:nvSpPr>
          <p:cNvPr id="344" name="Google Shape;344;p67"/>
          <p:cNvSpPr txBox="1"/>
          <p:nvPr>
            <p:ph type="title"/>
          </p:nvPr>
        </p:nvSpPr>
        <p:spPr>
          <a:xfrm>
            <a:off x="446524" y="100708"/>
            <a:ext cx="8229600" cy="4509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Lato"/>
              <a:buNone/>
            </a:pPr>
            <a:r>
              <a:rPr b="0" i="0" lang="en" sz="2400" u="none" cap="none" strike="noStrike">
                <a:solidFill>
                  <a:srgbClr val="ED6F23"/>
                </a:solidFill>
                <a:latin typeface="Lato"/>
                <a:ea typeface="Lato"/>
                <a:cs typeface="Lato"/>
                <a:sym typeface="Lato"/>
              </a:rPr>
              <a:t>STRATEGIES</a:t>
            </a:r>
            <a:endParaRPr b="0" i="0" sz="2400" u="none" cap="none" strike="noStrike">
              <a:solidFill>
                <a:srgbClr val="ED6F23"/>
              </a:solidFill>
              <a:latin typeface="Lato"/>
              <a:ea typeface="Lato"/>
              <a:cs typeface="Lato"/>
              <a:sym typeface="Lato"/>
            </a:endParaRPr>
          </a:p>
        </p:txBody>
      </p:sp>
      <p:pic>
        <p:nvPicPr>
          <p:cNvPr descr="icon-capacitybuilding@2x.png" id="345" name="Google Shape;345;p67"/>
          <p:cNvPicPr preferRelativeResize="0"/>
          <p:nvPr/>
        </p:nvPicPr>
        <p:blipFill rotWithShape="1">
          <a:blip r:embed="rId4">
            <a:alphaModFix/>
          </a:blip>
          <a:srcRect b="0" l="0" r="0" t="0"/>
          <a:stretch/>
        </p:blipFill>
        <p:spPr>
          <a:xfrm>
            <a:off x="4040830" y="1676853"/>
            <a:ext cx="1139045" cy="1143000"/>
          </a:xfrm>
          <a:prstGeom prst="rect">
            <a:avLst/>
          </a:prstGeom>
          <a:noFill/>
          <a:ln>
            <a:noFill/>
          </a:ln>
        </p:spPr>
      </p:pic>
      <p:pic>
        <p:nvPicPr>
          <p:cNvPr descr="icon-healthyhabits@2x.png" id="346" name="Google Shape;346;p67"/>
          <p:cNvPicPr preferRelativeResize="0"/>
          <p:nvPr/>
        </p:nvPicPr>
        <p:blipFill rotWithShape="1">
          <a:blip r:embed="rId5">
            <a:alphaModFix/>
          </a:blip>
          <a:srcRect b="0" l="0" r="0" t="0"/>
          <a:stretch/>
        </p:blipFill>
        <p:spPr>
          <a:xfrm>
            <a:off x="968698" y="1676847"/>
            <a:ext cx="1139045" cy="1143000"/>
          </a:xfrm>
          <a:prstGeom prst="rect">
            <a:avLst/>
          </a:prstGeom>
          <a:noFill/>
          <a:ln>
            <a:noFill/>
          </a:ln>
        </p:spPr>
      </p:pic>
      <p:sp>
        <p:nvSpPr>
          <p:cNvPr id="347" name="Google Shape;347;p67"/>
          <p:cNvSpPr/>
          <p:nvPr/>
        </p:nvSpPr>
        <p:spPr>
          <a:xfrm>
            <a:off x="6429800" y="3019002"/>
            <a:ext cx="2284500" cy="1937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accent5"/>
                </a:solidFill>
                <a:latin typeface="Lato Black"/>
                <a:ea typeface="Lato Black"/>
                <a:cs typeface="Lato Black"/>
                <a:sym typeface="Lato Black"/>
              </a:rPr>
              <a:t>Start conversations to expand the frame</a:t>
            </a:r>
            <a:r>
              <a:rPr b="0" i="0" lang="en" sz="1800" u="none" cap="none" strike="noStrike">
                <a:solidFill>
                  <a:srgbClr val="F7B345"/>
                </a:solidFill>
                <a:latin typeface="Lato Black"/>
                <a:ea typeface="Lato Black"/>
                <a:cs typeface="Lato Black"/>
                <a:sym typeface="Lato Black"/>
              </a:rPr>
              <a:t> </a:t>
            </a:r>
            <a:endParaRPr b="0" i="0" sz="1800" u="none" cap="none" strike="noStrike">
              <a:solidFill>
                <a:srgbClr val="F7B345"/>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Lato"/>
                <a:ea typeface="Lato"/>
                <a:cs typeface="Lato"/>
                <a:sym typeface="Lato"/>
              </a:rPr>
              <a:t>and include impacts</a:t>
            </a:r>
            <a:br>
              <a:rPr b="0" i="0" lang="en" sz="1800" u="none" cap="none" strike="noStrike">
                <a:solidFill>
                  <a:srgbClr val="000000"/>
                </a:solidFill>
                <a:latin typeface="Lato"/>
                <a:ea typeface="Lato"/>
                <a:cs typeface="Lato"/>
                <a:sym typeface="Lato"/>
              </a:rPr>
            </a:br>
            <a:r>
              <a:rPr b="0" i="0" lang="en" sz="1800" u="none" cap="none" strike="noStrike">
                <a:solidFill>
                  <a:srgbClr val="000000"/>
                </a:solidFill>
                <a:latin typeface="Lato"/>
                <a:ea typeface="Lato"/>
                <a:cs typeface="Lato"/>
                <a:sym typeface="Lato"/>
              </a:rPr>
              <a:t>of trauma on our nutritional health.</a:t>
            </a:r>
            <a:endParaRPr b="0" i="0" sz="1800" u="none" cap="none" strike="noStrike">
              <a:solidFill>
                <a:srgbClr val="000000"/>
              </a:solidFill>
              <a:latin typeface="Lato"/>
              <a:ea typeface="Lato"/>
              <a:cs typeface="Lato"/>
              <a:sym typeface="Lato"/>
            </a:endParaRPr>
          </a:p>
        </p:txBody>
      </p:sp>
      <p:pic>
        <p:nvPicPr>
          <p:cNvPr descr="icon-rainyday@2x.png" id="348" name="Google Shape;348;p67"/>
          <p:cNvPicPr preferRelativeResize="0"/>
          <p:nvPr/>
        </p:nvPicPr>
        <p:blipFill rotWithShape="1">
          <a:blip r:embed="rId6">
            <a:alphaModFix/>
          </a:blip>
          <a:srcRect b="0" l="0" r="0" t="0"/>
          <a:stretch/>
        </p:blipFill>
        <p:spPr>
          <a:xfrm>
            <a:off x="7099507" y="1676839"/>
            <a:ext cx="1143000" cy="1143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pic>
        <p:nvPicPr>
          <p:cNvPr id="353" name="Google Shape;353;p68"/>
          <p:cNvPicPr preferRelativeResize="0"/>
          <p:nvPr/>
        </p:nvPicPr>
        <p:blipFill rotWithShape="1">
          <a:blip r:embed="rId3">
            <a:alphaModFix/>
          </a:blip>
          <a:srcRect b="11131" l="0" r="0" t="9063"/>
          <a:stretch/>
        </p:blipFill>
        <p:spPr>
          <a:xfrm>
            <a:off x="0" y="0"/>
            <a:ext cx="9144000"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sp>
        <p:nvSpPr>
          <p:cNvPr id="358" name="Google Shape;358;p69"/>
          <p:cNvSpPr txBox="1"/>
          <p:nvPr>
            <p:ph type="title"/>
          </p:nvPr>
        </p:nvSpPr>
        <p:spPr>
          <a:xfrm>
            <a:off x="0" y="4457700"/>
            <a:ext cx="9144000" cy="685800"/>
          </a:xfrm>
          <a:prstGeom prst="rect">
            <a:avLst/>
          </a:prstGeom>
        </p:spPr>
        <p:txBody>
          <a:bodyPr anchorCtr="0" anchor="ctr" bIns="0" lIns="182875" spcFirstLastPara="1" rIns="0" wrap="square" tIns="0">
            <a:noAutofit/>
          </a:bodyPr>
          <a:lstStyle/>
          <a:p>
            <a:pPr indent="0" lvl="0" marL="0" rtl="0" algn="l">
              <a:spcBef>
                <a:spcPts val="0"/>
              </a:spcBef>
              <a:spcAft>
                <a:spcPts val="0"/>
              </a:spcAft>
              <a:buNone/>
            </a:pPr>
            <a:r>
              <a:rPr lang="en"/>
              <a:t>Meaning of Food in Life</a:t>
            </a:r>
            <a:endParaRPr/>
          </a:p>
        </p:txBody>
      </p:sp>
      <p:sp>
        <p:nvSpPr>
          <p:cNvPr id="359" name="Google Shape;359;p69"/>
          <p:cNvSpPr txBox="1"/>
          <p:nvPr>
            <p:ph idx="4294967295" type="body"/>
          </p:nvPr>
        </p:nvSpPr>
        <p:spPr>
          <a:xfrm>
            <a:off x="457204" y="428261"/>
            <a:ext cx="8229600" cy="3852600"/>
          </a:xfrm>
          <a:prstGeom prst="rect">
            <a:avLst/>
          </a:prstGeom>
          <a:noFill/>
          <a:ln>
            <a:noFill/>
          </a:ln>
        </p:spPr>
        <p:txBody>
          <a:bodyPr anchorCtr="0" anchor="t" bIns="0" lIns="0" spcFirstLastPara="1" rIns="0" wrap="square" tIns="0">
            <a:noAutofit/>
          </a:bodyPr>
          <a:lstStyle/>
          <a:p>
            <a:pPr indent="-355600" lvl="0" marL="457200" rtl="0" algn="l">
              <a:lnSpc>
                <a:spcPct val="115000"/>
              </a:lnSpc>
              <a:spcBef>
                <a:spcPts val="0"/>
              </a:spcBef>
              <a:spcAft>
                <a:spcPts val="0"/>
              </a:spcAft>
              <a:buSzPts val="2000"/>
              <a:buChar char="➔"/>
            </a:pPr>
            <a:r>
              <a:rPr lang="en" sz="2000">
                <a:solidFill>
                  <a:schemeClr val="dk1"/>
                </a:solidFill>
              </a:rPr>
              <a:t>Have you considered your relationship with food in this way before?  What was surprising?  Were there high or lows in particular areas?  Do you live with people who might have different priorities?</a:t>
            </a:r>
            <a:br>
              <a:rPr lang="en" sz="2000">
                <a:solidFill>
                  <a:schemeClr val="dk1"/>
                </a:solidFill>
              </a:rPr>
            </a:br>
            <a:endParaRPr sz="2000">
              <a:solidFill>
                <a:schemeClr val="dk1"/>
              </a:solidFill>
            </a:endParaRPr>
          </a:p>
          <a:p>
            <a:pPr indent="-355600" lvl="0" marL="457200" rtl="0" algn="l">
              <a:lnSpc>
                <a:spcPct val="115000"/>
              </a:lnSpc>
              <a:spcBef>
                <a:spcPts val="0"/>
              </a:spcBef>
              <a:spcAft>
                <a:spcPts val="0"/>
              </a:spcAft>
              <a:buSzPts val="2000"/>
              <a:buChar char="➔"/>
            </a:pPr>
            <a:r>
              <a:rPr lang="en" sz="2000">
                <a:solidFill>
                  <a:schemeClr val="dk1"/>
                </a:solidFill>
              </a:rPr>
              <a:t>Are there areas where you feel some discomfort or a difference between your values and your practice?  Are there domains where you would like to increase your numbers?</a:t>
            </a:r>
            <a:br>
              <a:rPr lang="en" sz="2000">
                <a:solidFill>
                  <a:schemeClr val="dk1"/>
                </a:solidFill>
              </a:rPr>
            </a:br>
            <a:r>
              <a:rPr lang="en" sz="2000">
                <a:solidFill>
                  <a:schemeClr val="dk1"/>
                </a:solidFill>
              </a:rPr>
              <a:t> </a:t>
            </a:r>
            <a:endParaRPr sz="2000">
              <a:solidFill>
                <a:schemeClr val="dk2"/>
              </a:solidFill>
              <a:latin typeface="Noto Sans Symbols"/>
              <a:ea typeface="Noto Sans Symbols"/>
              <a:cs typeface="Noto Sans Symbols"/>
              <a:sym typeface="Noto Sans Symbols"/>
            </a:endParaRPr>
          </a:p>
          <a:p>
            <a:pPr indent="-355600" lvl="0" marL="457200" rtl="0" algn="l">
              <a:lnSpc>
                <a:spcPct val="115000"/>
              </a:lnSpc>
              <a:spcBef>
                <a:spcPts val="0"/>
              </a:spcBef>
              <a:spcAft>
                <a:spcPts val="0"/>
              </a:spcAft>
              <a:buSzPts val="2000"/>
              <a:buChar char="➔"/>
            </a:pPr>
            <a:r>
              <a:rPr lang="en" sz="2000">
                <a:solidFill>
                  <a:schemeClr val="dk1"/>
                </a:solidFill>
              </a:rPr>
              <a:t>How do access, resources, power or privilege affect whether someone’s relationship to food can be fully realized?</a:t>
            </a:r>
            <a:endParaRPr b="1" sz="1800">
              <a:solidFill>
                <a:schemeClr val="dk2"/>
              </a:solidFill>
            </a:endParaRPr>
          </a:p>
        </p:txBody>
      </p:sp>
      <p:cxnSp>
        <p:nvCxnSpPr>
          <p:cNvPr id="360" name="Google Shape;360;p69"/>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Google Shape;365;p70"/>
          <p:cNvPicPr preferRelativeResize="0"/>
          <p:nvPr/>
        </p:nvPicPr>
        <p:blipFill rotWithShape="1">
          <a:blip r:embed="rId3">
            <a:alphaModFix/>
          </a:blip>
          <a:srcRect b="0" l="0" r="0" t="0"/>
          <a:stretch/>
        </p:blipFill>
        <p:spPr>
          <a:xfrm>
            <a:off x="2571750" y="1171575"/>
            <a:ext cx="4000500" cy="28003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9" name="Shape 369"/>
        <p:cNvGrpSpPr/>
        <p:nvPr/>
      </p:nvGrpSpPr>
      <p:grpSpPr>
        <a:xfrm>
          <a:off x="0" y="0"/>
          <a:ext cx="0" cy="0"/>
          <a:chOff x="0" y="0"/>
          <a:chExt cx="0" cy="0"/>
        </a:xfrm>
      </p:grpSpPr>
      <p:pic>
        <p:nvPicPr>
          <p:cNvPr id="370" name="Google Shape;370;p71"/>
          <p:cNvPicPr preferRelativeResize="0"/>
          <p:nvPr/>
        </p:nvPicPr>
        <p:blipFill>
          <a:blip r:embed="rId3">
            <a:alphaModFix/>
          </a:blip>
          <a:stretch>
            <a:fillRect/>
          </a:stretch>
        </p:blipFill>
        <p:spPr>
          <a:xfrm>
            <a:off x="0" y="1"/>
            <a:ext cx="9143996" cy="4476756"/>
          </a:xfrm>
          <a:prstGeom prst="rect">
            <a:avLst/>
          </a:prstGeom>
          <a:noFill/>
          <a:ln>
            <a:noFill/>
          </a:ln>
        </p:spPr>
      </p:pic>
      <p:sp>
        <p:nvSpPr>
          <p:cNvPr id="371" name="Google Shape;371;p71"/>
          <p:cNvSpPr txBox="1"/>
          <p:nvPr/>
        </p:nvSpPr>
        <p:spPr>
          <a:xfrm>
            <a:off x="725715" y="1006928"/>
            <a:ext cx="72210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Lato"/>
              <a:ea typeface="Lato"/>
              <a:cs typeface="Lato"/>
              <a:sym typeface="Lato"/>
            </a:endParaRPr>
          </a:p>
        </p:txBody>
      </p:sp>
      <p:sp>
        <p:nvSpPr>
          <p:cNvPr id="372" name="Google Shape;372;p71"/>
          <p:cNvSpPr txBox="1"/>
          <p:nvPr/>
        </p:nvSpPr>
        <p:spPr>
          <a:xfrm>
            <a:off x="0" y="4457700"/>
            <a:ext cx="9144000" cy="685500"/>
          </a:xfrm>
          <a:prstGeom prst="rect">
            <a:avLst/>
          </a:prstGeom>
          <a:solidFill>
            <a:schemeClr val="dk2"/>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solidFill>
                  <a:schemeClr val="lt1"/>
                </a:solidFill>
                <a:latin typeface="Lato"/>
                <a:ea typeface="Lato"/>
                <a:cs typeface="Lato"/>
                <a:sym typeface="Lato"/>
              </a:rPr>
              <a:t>3 Realms of ACEs</a:t>
            </a:r>
            <a:endParaRPr sz="3600">
              <a:solidFill>
                <a:schemeClr val="lt1"/>
              </a:solidFill>
              <a:latin typeface="Lato"/>
              <a:ea typeface="Lato"/>
              <a:cs typeface="Lato"/>
              <a:sym typeface="Lato"/>
            </a:endParaRPr>
          </a:p>
        </p:txBody>
      </p:sp>
      <p:sp>
        <p:nvSpPr>
          <p:cNvPr id="373" name="Google Shape;373;p71"/>
          <p:cNvSpPr txBox="1"/>
          <p:nvPr/>
        </p:nvSpPr>
        <p:spPr>
          <a:xfrm>
            <a:off x="7444925" y="4121250"/>
            <a:ext cx="1705200" cy="27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lt2"/>
                </a:solidFill>
                <a:latin typeface="Lato"/>
                <a:ea typeface="Lato"/>
                <a:cs typeface="Lato"/>
                <a:sym typeface="Lato"/>
              </a:rPr>
              <a:t>ACESCONNECTION.COM</a:t>
            </a:r>
            <a:endParaRPr sz="1000">
              <a:solidFill>
                <a:schemeClr val="lt2"/>
              </a:solidFill>
              <a:latin typeface="Lato"/>
              <a:ea typeface="Lato"/>
              <a:cs typeface="Lato"/>
              <a:sym typeface="Lato"/>
            </a:endParaRPr>
          </a:p>
        </p:txBody>
      </p:sp>
      <p:cxnSp>
        <p:nvCxnSpPr>
          <p:cNvPr id="374" name="Google Shape;374;p71"/>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grpSp>
        <p:nvGrpSpPr>
          <p:cNvPr id="379" name="Google Shape;379;p72"/>
          <p:cNvGrpSpPr/>
          <p:nvPr/>
        </p:nvGrpSpPr>
        <p:grpSpPr>
          <a:xfrm>
            <a:off x="1695107" y="260105"/>
            <a:ext cx="5366700" cy="3577839"/>
            <a:chOff x="0" y="0"/>
            <a:chExt cx="5366700" cy="3577839"/>
          </a:xfrm>
        </p:grpSpPr>
        <p:sp>
          <p:nvSpPr>
            <p:cNvPr id="380" name="Google Shape;380;p72"/>
            <p:cNvSpPr/>
            <p:nvPr/>
          </p:nvSpPr>
          <p:spPr>
            <a:xfrm>
              <a:off x="2236079" y="0"/>
              <a:ext cx="894300" cy="596400"/>
            </a:xfrm>
            <a:prstGeom prst="trapezoid">
              <a:avLst>
                <a:gd fmla="val 75000" name="adj"/>
              </a:avLst>
            </a:prstGeom>
            <a:solidFill>
              <a:schemeClr val="accent1"/>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72"/>
            <p:cNvSpPr txBox="1"/>
            <p:nvPr/>
          </p:nvSpPr>
          <p:spPr>
            <a:xfrm>
              <a:off x="2236068" y="179045"/>
              <a:ext cx="894600" cy="2382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t/>
              </a:r>
              <a:endParaRPr b="0" i="0" sz="1200" u="none" cap="none" strike="noStrike">
                <a:solidFill>
                  <a:schemeClr val="lt1"/>
                </a:solidFill>
                <a:latin typeface="Lato"/>
                <a:ea typeface="Lato"/>
                <a:cs typeface="Lato"/>
                <a:sym typeface="Lato"/>
              </a:endParaRPr>
            </a:p>
            <a:p>
              <a:pPr indent="0" lvl="0" marL="0" marR="0" rtl="0" algn="ctr">
                <a:lnSpc>
                  <a:spcPct val="90000"/>
                </a:lnSpc>
                <a:spcBef>
                  <a:spcPts val="42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Early </a:t>
              </a:r>
              <a:br>
                <a:rPr b="0" i="0" lang="en" sz="1200" u="none" cap="none" strike="noStrike">
                  <a:solidFill>
                    <a:schemeClr val="lt1"/>
                  </a:solidFill>
                  <a:latin typeface="Lato"/>
                  <a:ea typeface="Lato"/>
                  <a:cs typeface="Lato"/>
                  <a:sym typeface="Lato"/>
                </a:rPr>
              </a:br>
              <a:r>
                <a:rPr b="0" i="0" lang="en" sz="1200" u="none" cap="none" strike="noStrike">
                  <a:solidFill>
                    <a:schemeClr val="lt1"/>
                  </a:solidFill>
                  <a:latin typeface="Lato"/>
                  <a:ea typeface="Lato"/>
                  <a:cs typeface="Lato"/>
                  <a:sym typeface="Lato"/>
                </a:rPr>
                <a:t>Death</a:t>
              </a:r>
              <a:endParaRPr b="0" i="0" sz="1200" u="none" cap="none" strike="noStrike">
                <a:solidFill>
                  <a:schemeClr val="lt1"/>
                </a:solidFill>
                <a:latin typeface="Lato"/>
                <a:ea typeface="Lato"/>
                <a:cs typeface="Lato"/>
                <a:sym typeface="Lato"/>
              </a:endParaRPr>
            </a:p>
          </p:txBody>
        </p:sp>
        <p:sp>
          <p:nvSpPr>
            <p:cNvPr id="382" name="Google Shape;382;p72"/>
            <p:cNvSpPr/>
            <p:nvPr/>
          </p:nvSpPr>
          <p:spPr>
            <a:xfrm>
              <a:off x="1788863" y="596287"/>
              <a:ext cx="1788900" cy="596400"/>
            </a:xfrm>
            <a:prstGeom prst="trapezoid">
              <a:avLst>
                <a:gd fmla="val 75000" name="adj"/>
              </a:avLst>
            </a:prstGeom>
            <a:solidFill>
              <a:schemeClr val="accent2"/>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p72"/>
            <p:cNvSpPr txBox="1"/>
            <p:nvPr/>
          </p:nvSpPr>
          <p:spPr>
            <a:xfrm>
              <a:off x="2101914" y="596287"/>
              <a:ext cx="11628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Disease, Disability, and Social Problems</a:t>
              </a:r>
              <a:endParaRPr b="0" i="0" sz="1200" u="none" cap="none" strike="noStrike">
                <a:solidFill>
                  <a:schemeClr val="lt1"/>
                </a:solidFill>
                <a:latin typeface="Lato"/>
                <a:ea typeface="Lato"/>
                <a:cs typeface="Lato"/>
                <a:sym typeface="Lato"/>
              </a:endParaRPr>
            </a:p>
          </p:txBody>
        </p:sp>
        <p:sp>
          <p:nvSpPr>
            <p:cNvPr id="384" name="Google Shape;384;p72"/>
            <p:cNvSpPr/>
            <p:nvPr/>
          </p:nvSpPr>
          <p:spPr>
            <a:xfrm>
              <a:off x="1341647" y="1192575"/>
              <a:ext cx="2683200" cy="596400"/>
            </a:xfrm>
            <a:prstGeom prst="trapezoid">
              <a:avLst>
                <a:gd fmla="val 75000" name="adj"/>
              </a:avLst>
            </a:prstGeom>
            <a:solidFill>
              <a:schemeClr val="accent3"/>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72"/>
            <p:cNvSpPr txBox="1"/>
            <p:nvPr/>
          </p:nvSpPr>
          <p:spPr>
            <a:xfrm>
              <a:off x="1811224" y="1192575"/>
              <a:ext cx="17442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Adoption of </a:t>
              </a:r>
              <a:br>
                <a:rPr b="0" i="0" lang="en" sz="1200" u="none" cap="none" strike="noStrike">
                  <a:solidFill>
                    <a:schemeClr val="lt1"/>
                  </a:solidFill>
                  <a:latin typeface="Lato"/>
                  <a:ea typeface="Lato"/>
                  <a:cs typeface="Lato"/>
                  <a:sym typeface="Lato"/>
                </a:rPr>
              </a:br>
              <a:r>
                <a:rPr b="0" i="0" lang="en" sz="1200" u="none" cap="none" strike="noStrike">
                  <a:solidFill>
                    <a:schemeClr val="lt1"/>
                  </a:solidFill>
                  <a:latin typeface="Lato"/>
                  <a:ea typeface="Lato"/>
                  <a:cs typeface="Lato"/>
                  <a:sym typeface="Lato"/>
                </a:rPr>
                <a:t>Health-risk Behaviors</a:t>
              </a:r>
              <a:endParaRPr b="0" i="0" sz="1200" u="none" cap="none" strike="noStrike">
                <a:solidFill>
                  <a:schemeClr val="lt1"/>
                </a:solidFill>
                <a:latin typeface="Lato"/>
                <a:ea typeface="Lato"/>
                <a:cs typeface="Lato"/>
                <a:sym typeface="Lato"/>
              </a:endParaRPr>
            </a:p>
          </p:txBody>
        </p:sp>
        <p:sp>
          <p:nvSpPr>
            <p:cNvPr id="386" name="Google Shape;386;p72"/>
            <p:cNvSpPr/>
            <p:nvPr/>
          </p:nvSpPr>
          <p:spPr>
            <a:xfrm>
              <a:off x="894431" y="1788863"/>
              <a:ext cx="3577800" cy="596400"/>
            </a:xfrm>
            <a:prstGeom prst="trapezoid">
              <a:avLst>
                <a:gd fmla="val 75000" name="adj"/>
              </a:avLst>
            </a:prstGeom>
            <a:solidFill>
              <a:schemeClr val="accent4"/>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72"/>
            <p:cNvSpPr txBox="1"/>
            <p:nvPr/>
          </p:nvSpPr>
          <p:spPr>
            <a:xfrm>
              <a:off x="1520534" y="1788863"/>
              <a:ext cx="23256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Social, Emotional, and </a:t>
              </a:r>
              <a:br>
                <a:rPr b="0" i="0" lang="en" sz="1200" u="none" cap="none" strike="noStrike">
                  <a:solidFill>
                    <a:schemeClr val="lt1"/>
                  </a:solidFill>
                  <a:latin typeface="Lato"/>
                  <a:ea typeface="Lato"/>
                  <a:cs typeface="Lato"/>
                  <a:sym typeface="Lato"/>
                </a:rPr>
              </a:br>
              <a:r>
                <a:rPr b="0" i="0" lang="en" sz="1200" u="none" cap="none" strike="noStrike">
                  <a:solidFill>
                    <a:schemeClr val="lt1"/>
                  </a:solidFill>
                  <a:latin typeface="Lato"/>
                  <a:ea typeface="Lato"/>
                  <a:cs typeface="Lato"/>
                  <a:sym typeface="Lato"/>
                </a:rPr>
                <a:t>Cognitive Impairment</a:t>
              </a:r>
              <a:endParaRPr b="0" i="0" sz="1200" u="none" cap="none" strike="noStrike">
                <a:solidFill>
                  <a:schemeClr val="lt1"/>
                </a:solidFill>
                <a:latin typeface="Lato"/>
                <a:ea typeface="Lato"/>
                <a:cs typeface="Lato"/>
                <a:sym typeface="Lato"/>
              </a:endParaRPr>
            </a:p>
          </p:txBody>
        </p:sp>
        <p:sp>
          <p:nvSpPr>
            <p:cNvPr id="388" name="Google Shape;388;p72"/>
            <p:cNvSpPr/>
            <p:nvPr/>
          </p:nvSpPr>
          <p:spPr>
            <a:xfrm>
              <a:off x="447215" y="2385151"/>
              <a:ext cx="4472100" cy="596400"/>
            </a:xfrm>
            <a:prstGeom prst="trapezoid">
              <a:avLst>
                <a:gd fmla="val 75000"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9" name="Google Shape;389;p72"/>
            <p:cNvSpPr txBox="1"/>
            <p:nvPr/>
          </p:nvSpPr>
          <p:spPr>
            <a:xfrm>
              <a:off x="1229843" y="2385151"/>
              <a:ext cx="29070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Disrupted Neurodevelopment</a:t>
              </a:r>
              <a:endParaRPr b="0" i="0" sz="1200" u="none" cap="none" strike="noStrike">
                <a:solidFill>
                  <a:schemeClr val="lt1"/>
                </a:solidFill>
                <a:latin typeface="Lato"/>
                <a:ea typeface="Lato"/>
                <a:cs typeface="Lato"/>
                <a:sym typeface="Lato"/>
              </a:endParaRPr>
            </a:p>
          </p:txBody>
        </p:sp>
        <p:sp>
          <p:nvSpPr>
            <p:cNvPr id="390" name="Google Shape;390;p72"/>
            <p:cNvSpPr/>
            <p:nvPr/>
          </p:nvSpPr>
          <p:spPr>
            <a:xfrm>
              <a:off x="0" y="2981439"/>
              <a:ext cx="5366700" cy="596400"/>
            </a:xfrm>
            <a:prstGeom prst="trapezoid">
              <a:avLst>
                <a:gd fmla="val 75000" name="adj"/>
              </a:avLst>
            </a:prstGeom>
            <a:solidFill>
              <a:schemeClr val="accent6"/>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1" name="Google Shape;391;p72"/>
            <p:cNvSpPr txBox="1"/>
            <p:nvPr/>
          </p:nvSpPr>
          <p:spPr>
            <a:xfrm>
              <a:off x="939153" y="2981439"/>
              <a:ext cx="34884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Adverse Experiences</a:t>
              </a:r>
              <a:endParaRPr b="0" i="0" sz="1200" u="none" cap="none" strike="noStrike">
                <a:solidFill>
                  <a:schemeClr val="lt1"/>
                </a:solidFill>
                <a:latin typeface="Lato"/>
                <a:ea typeface="Lato"/>
                <a:cs typeface="Lato"/>
                <a:sym typeface="Lato"/>
              </a:endParaRPr>
            </a:p>
          </p:txBody>
        </p:sp>
      </p:grpSp>
      <p:grpSp>
        <p:nvGrpSpPr>
          <p:cNvPr id="392" name="Google Shape;392;p72"/>
          <p:cNvGrpSpPr/>
          <p:nvPr/>
        </p:nvGrpSpPr>
        <p:grpSpPr>
          <a:xfrm rot="-5400000">
            <a:off x="-1334874" y="1906892"/>
            <a:ext cx="3832172" cy="842789"/>
            <a:chOff x="-390899" y="1334106"/>
            <a:chExt cx="3518983" cy="1296000"/>
          </a:xfrm>
        </p:grpSpPr>
        <p:sp>
          <p:nvSpPr>
            <p:cNvPr id="393" name="Google Shape;393;p72"/>
            <p:cNvSpPr/>
            <p:nvPr/>
          </p:nvSpPr>
          <p:spPr>
            <a:xfrm>
              <a:off x="0" y="1334106"/>
              <a:ext cx="3102300" cy="1296000"/>
            </a:xfrm>
            <a:prstGeom prst="rightArrow">
              <a:avLst>
                <a:gd fmla="val 50000" name="adj1"/>
                <a:gd fmla="val 50000" name="adj2"/>
              </a:avLst>
            </a:prstGeom>
            <a:solidFill>
              <a:schemeClr val="accent1"/>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72"/>
            <p:cNvSpPr/>
            <p:nvPr/>
          </p:nvSpPr>
          <p:spPr>
            <a:xfrm rot="5400000">
              <a:off x="2226166" y="1658106"/>
              <a:ext cx="1155836" cy="648000"/>
            </a:xfrm>
            <a:custGeom>
              <a:rect b="b" l="l" r="r" t="t"/>
              <a:pathLst>
                <a:path extrusionOk="0" h="648000" w="1155836">
                  <a:moveTo>
                    <a:pt x="0" y="0"/>
                  </a:moveTo>
                  <a:lnTo>
                    <a:pt x="1155836" y="0"/>
                  </a:lnTo>
                  <a:lnTo>
                    <a:pt x="1155836" y="648000"/>
                  </a:lnTo>
                  <a:lnTo>
                    <a:pt x="0" y="648000"/>
                  </a:lnTo>
                  <a:lnTo>
                    <a:pt x="0" y="0"/>
                  </a:lnTo>
                  <a:close/>
                </a:path>
              </a:pathLst>
            </a:custGeom>
            <a:noFill/>
            <a:ln>
              <a:noFill/>
            </a:ln>
          </p:spPr>
          <p:txBody>
            <a:bodyPr anchorCtr="0" anchor="ctr" bIns="182875" lIns="0" spcFirstLastPara="1" rIns="0" wrap="square" tIns="182875">
              <a:noAutofit/>
            </a:bodyPr>
            <a:lstStyle/>
            <a:p>
              <a:pPr indent="0" lvl="0" marL="0" marR="0" rtl="0" algn="ctr">
                <a:lnSpc>
                  <a:spcPct val="90000"/>
                </a:lnSpc>
                <a:spcBef>
                  <a:spcPts val="0"/>
                </a:spcBef>
                <a:spcAft>
                  <a:spcPts val="0"/>
                </a:spcAft>
                <a:buClr>
                  <a:srgbClr val="000000"/>
                </a:buClr>
                <a:buSzPts val="1400"/>
                <a:buFont typeface="Arial"/>
                <a:buNone/>
              </a:pPr>
              <a:r>
                <a:rPr b="0" i="0" lang="en" sz="1200" u="none" cap="none" strike="noStrike">
                  <a:solidFill>
                    <a:schemeClr val="lt1"/>
                  </a:solidFill>
                  <a:latin typeface="Lato"/>
                  <a:ea typeface="Lato"/>
                  <a:cs typeface="Lato"/>
                  <a:sym typeface="Lato"/>
                </a:rPr>
                <a:t>Death</a:t>
              </a:r>
              <a:endParaRPr b="0" i="0" sz="1200" u="none" cap="none" strike="noStrike">
                <a:solidFill>
                  <a:schemeClr val="lt1"/>
                </a:solidFill>
                <a:latin typeface="Lato"/>
                <a:ea typeface="Lato"/>
                <a:cs typeface="Lato"/>
                <a:sym typeface="Lato"/>
              </a:endParaRPr>
            </a:p>
          </p:txBody>
        </p:sp>
        <p:sp>
          <p:nvSpPr>
            <p:cNvPr id="395" name="Google Shape;395;p72"/>
            <p:cNvSpPr/>
            <p:nvPr/>
          </p:nvSpPr>
          <p:spPr>
            <a:xfrm rot="5400000">
              <a:off x="-569233" y="1767893"/>
              <a:ext cx="785968" cy="429300"/>
            </a:xfrm>
            <a:custGeom>
              <a:rect b="b" l="l" r="r" t="t"/>
              <a:pathLst>
                <a:path extrusionOk="0" h="648000" w="1155836">
                  <a:moveTo>
                    <a:pt x="0" y="0"/>
                  </a:moveTo>
                  <a:lnTo>
                    <a:pt x="1155836" y="0"/>
                  </a:lnTo>
                  <a:lnTo>
                    <a:pt x="1155836" y="648000"/>
                  </a:lnTo>
                  <a:lnTo>
                    <a:pt x="0" y="648000"/>
                  </a:lnTo>
                  <a:lnTo>
                    <a:pt x="0" y="0"/>
                  </a:lnTo>
                  <a:close/>
                </a:path>
              </a:pathLst>
            </a:custGeom>
            <a:noFill/>
            <a:ln>
              <a:noFill/>
            </a:ln>
          </p:spPr>
          <p:txBody>
            <a:bodyPr anchorCtr="0" anchor="ctr" bIns="182875" lIns="0" spcFirstLastPara="1" rIns="0" wrap="square" tIns="182875">
              <a:noAutofit/>
            </a:bodyPr>
            <a:lstStyle/>
            <a:p>
              <a:pPr indent="0" lvl="0" marL="0" marR="0" rtl="0" algn="ctr">
                <a:lnSpc>
                  <a:spcPct val="90000"/>
                </a:lnSpc>
                <a:spcBef>
                  <a:spcPts val="0"/>
                </a:spcBef>
                <a:spcAft>
                  <a:spcPts val="0"/>
                </a:spcAft>
                <a:buClr>
                  <a:srgbClr val="000000"/>
                </a:buClr>
                <a:buSzPts val="1400"/>
                <a:buFont typeface="Arial"/>
                <a:buNone/>
              </a:pPr>
              <a:r>
                <a:rPr b="0" i="0" lang="en" sz="1200" u="none" cap="none" strike="noStrike">
                  <a:solidFill>
                    <a:schemeClr val="dk1"/>
                  </a:solidFill>
                  <a:latin typeface="Lato"/>
                  <a:ea typeface="Lato"/>
                  <a:cs typeface="Lato"/>
                  <a:sym typeface="Lato"/>
                </a:rPr>
                <a:t>Birth</a:t>
              </a:r>
              <a:endParaRPr b="0" i="0" sz="1200" u="none" cap="none" strike="noStrike">
                <a:solidFill>
                  <a:schemeClr val="dk1"/>
                </a:solidFill>
                <a:latin typeface="Lato"/>
                <a:ea typeface="Lato"/>
                <a:cs typeface="Lato"/>
                <a:sym typeface="Lato"/>
              </a:endParaRPr>
            </a:p>
          </p:txBody>
        </p:sp>
      </p:grpSp>
      <p:sp>
        <p:nvSpPr>
          <p:cNvPr id="396" name="Google Shape;396;p72"/>
          <p:cNvSpPr txBox="1"/>
          <p:nvPr/>
        </p:nvSpPr>
        <p:spPr>
          <a:xfrm>
            <a:off x="1666595" y="3880083"/>
            <a:ext cx="5370300" cy="461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Lato"/>
                <a:ea typeface="Lato"/>
                <a:cs typeface="Lato"/>
                <a:sym typeface="Lato"/>
              </a:rPr>
              <a:t>HOW TRAUMA CAN INFLUENCE HEALTH AND WELL-BEING</a:t>
            </a:r>
            <a:endParaRPr b="0" i="0" sz="1200" u="none" cap="none" strike="noStrike">
              <a:solidFill>
                <a:srgbClr val="000000"/>
              </a:solidFill>
              <a:latin typeface="Lato"/>
              <a:ea typeface="Lato"/>
              <a:cs typeface="Lato"/>
              <a:sym typeface="Lato"/>
            </a:endParaRPr>
          </a:p>
        </p:txBody>
      </p:sp>
      <p:sp>
        <p:nvSpPr>
          <p:cNvPr id="397" name="Google Shape;397;p72"/>
          <p:cNvSpPr txBox="1"/>
          <p:nvPr/>
        </p:nvSpPr>
        <p:spPr>
          <a:xfrm>
            <a:off x="6211575" y="412200"/>
            <a:ext cx="2720100" cy="2303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Lato"/>
                <a:ea typeface="Lato"/>
                <a:cs typeface="Lato"/>
                <a:sym typeface="Lato"/>
              </a:rPr>
              <a:t>People with six or more ACEs died nearly 20 years earlier on average than those without ACEs.</a:t>
            </a:r>
            <a:endParaRPr b="0" i="0" sz="1400" u="none" cap="none" strike="noStrike">
              <a:solidFill>
                <a:srgbClr val="000000"/>
              </a:solidFill>
              <a:latin typeface="Arial"/>
              <a:ea typeface="Arial"/>
              <a:cs typeface="Arial"/>
              <a:sym typeface="Arial"/>
            </a:endParaRPr>
          </a:p>
        </p:txBody>
      </p:sp>
      <p:sp>
        <p:nvSpPr>
          <p:cNvPr id="398" name="Google Shape;398;p72"/>
          <p:cNvSpPr txBox="1"/>
          <p:nvPr>
            <p:ph type="title"/>
          </p:nvPr>
        </p:nvSpPr>
        <p:spPr>
          <a:xfrm>
            <a:off x="0" y="4457700"/>
            <a:ext cx="9144000" cy="685800"/>
          </a:xfrm>
          <a:prstGeom prst="rect">
            <a:avLst/>
          </a:prstGeom>
        </p:spPr>
        <p:txBody>
          <a:bodyPr anchorCtr="0" anchor="ctr" bIns="0" lIns="182875" spcFirstLastPara="1" rIns="0" wrap="square" tIns="0">
            <a:noAutofit/>
          </a:bodyPr>
          <a:lstStyle/>
          <a:p>
            <a:pPr indent="0" lvl="0" marL="0" rtl="0" algn="l">
              <a:spcBef>
                <a:spcPts val="0"/>
              </a:spcBef>
              <a:spcAft>
                <a:spcPts val="0"/>
              </a:spcAft>
              <a:buNone/>
            </a:pPr>
            <a:r>
              <a:rPr lang="en"/>
              <a:t>ACES: Adverse Childhood Experiences</a:t>
            </a:r>
            <a:endParaRPr/>
          </a:p>
        </p:txBody>
      </p:sp>
      <p:cxnSp>
        <p:nvCxnSpPr>
          <p:cNvPr id="399" name="Google Shape;399;p72"/>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73"/>
          <p:cNvSpPr/>
          <p:nvPr/>
        </p:nvSpPr>
        <p:spPr>
          <a:xfrm>
            <a:off x="4326150" y="2648281"/>
            <a:ext cx="4789200" cy="548700"/>
          </a:xfrm>
          <a:prstGeom prst="rect">
            <a:avLst/>
          </a:prstGeom>
          <a:solidFill>
            <a:schemeClr val="accent5"/>
          </a:solidFill>
          <a:ln cap="flat" cmpd="sng" w="9525">
            <a:solidFill>
              <a:srgbClr val="FFFFFF"/>
            </a:solidFill>
            <a:prstDash val="solid"/>
            <a:round/>
            <a:headEnd len="sm" w="sm" type="none"/>
            <a:tailEnd len="sm" w="sm" type="none"/>
          </a:ln>
          <a:effectLst>
            <a:outerShdw blurRad="57150" rotWithShape="0" algn="bl" dist="9525">
              <a:srgbClr val="B7B7B7">
                <a:alpha val="49411"/>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5" name="Google Shape;405;p73"/>
          <p:cNvSpPr/>
          <p:nvPr/>
        </p:nvSpPr>
        <p:spPr>
          <a:xfrm>
            <a:off x="3989550" y="2067292"/>
            <a:ext cx="4941600" cy="548700"/>
          </a:xfrm>
          <a:prstGeom prst="rect">
            <a:avLst/>
          </a:prstGeom>
          <a:solidFill>
            <a:schemeClr val="accent4"/>
          </a:solidFill>
          <a:ln cap="flat" cmpd="sng" w="9525">
            <a:solidFill>
              <a:srgbClr val="FFFFFF"/>
            </a:solidFill>
            <a:prstDash val="solid"/>
            <a:round/>
            <a:headEnd len="sm" w="sm" type="none"/>
            <a:tailEnd len="sm" w="sm" type="none"/>
          </a:ln>
          <a:effectLst>
            <a:outerShdw blurRad="57150" rotWithShape="0" algn="bl" dist="9525">
              <a:srgbClr val="B7B7B7">
                <a:alpha val="49411"/>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73"/>
          <p:cNvSpPr/>
          <p:nvPr/>
        </p:nvSpPr>
        <p:spPr>
          <a:xfrm>
            <a:off x="3312750" y="1450932"/>
            <a:ext cx="4913700" cy="550200"/>
          </a:xfrm>
          <a:prstGeom prst="rect">
            <a:avLst/>
          </a:prstGeom>
          <a:solidFill>
            <a:schemeClr val="accent3"/>
          </a:solidFill>
          <a:ln cap="flat" cmpd="sng" w="9525">
            <a:solidFill>
              <a:srgbClr val="FFFFFF"/>
            </a:solidFill>
            <a:prstDash val="solid"/>
            <a:round/>
            <a:headEnd len="sm" w="sm" type="none"/>
            <a:tailEnd len="sm" w="sm" type="none"/>
          </a:ln>
          <a:effectLst>
            <a:outerShdw blurRad="57150" rotWithShape="0" algn="bl" dist="9525">
              <a:srgbClr val="B7B7B7">
                <a:alpha val="49411"/>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7" name="Google Shape;407;p73"/>
          <p:cNvSpPr/>
          <p:nvPr/>
        </p:nvSpPr>
        <p:spPr>
          <a:xfrm>
            <a:off x="3038475" y="859972"/>
            <a:ext cx="3829200" cy="550200"/>
          </a:xfrm>
          <a:prstGeom prst="rect">
            <a:avLst/>
          </a:prstGeom>
          <a:solidFill>
            <a:schemeClr val="accent2"/>
          </a:solidFill>
          <a:ln cap="flat" cmpd="sng" w="9525">
            <a:solidFill>
              <a:srgbClr val="FFFFFF"/>
            </a:solidFill>
            <a:prstDash val="solid"/>
            <a:round/>
            <a:headEnd len="sm" w="sm" type="none"/>
            <a:tailEnd len="sm" w="sm" type="none"/>
          </a:ln>
          <a:effectLst>
            <a:outerShdw blurRad="57150" rotWithShape="0" algn="bl" dist="9525">
              <a:srgbClr val="B7B7B7">
                <a:alpha val="49411"/>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08" name="Google Shape;408;p73"/>
          <p:cNvGrpSpPr/>
          <p:nvPr/>
        </p:nvGrpSpPr>
        <p:grpSpPr>
          <a:xfrm>
            <a:off x="132032" y="256373"/>
            <a:ext cx="5366700" cy="3577839"/>
            <a:chOff x="0" y="0"/>
            <a:chExt cx="5366700" cy="3577839"/>
          </a:xfrm>
        </p:grpSpPr>
        <p:sp>
          <p:nvSpPr>
            <p:cNvPr id="409" name="Google Shape;409;p73"/>
            <p:cNvSpPr/>
            <p:nvPr/>
          </p:nvSpPr>
          <p:spPr>
            <a:xfrm>
              <a:off x="2236079" y="0"/>
              <a:ext cx="894300" cy="596400"/>
            </a:xfrm>
            <a:prstGeom prst="trapezoid">
              <a:avLst>
                <a:gd fmla="val 75000" name="adj"/>
              </a:avLst>
            </a:prstGeom>
            <a:solidFill>
              <a:schemeClr val="accent1"/>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0" name="Google Shape;410;p73"/>
            <p:cNvSpPr txBox="1"/>
            <p:nvPr/>
          </p:nvSpPr>
          <p:spPr>
            <a:xfrm>
              <a:off x="2368493" y="52745"/>
              <a:ext cx="648900" cy="493500"/>
            </a:xfrm>
            <a:prstGeom prst="rect">
              <a:avLst/>
            </a:prstGeom>
            <a:noFill/>
            <a:ln>
              <a:noFill/>
            </a:ln>
          </p:spPr>
          <p:txBody>
            <a:bodyPr anchorCtr="0" anchor="ctr" bIns="15225" lIns="15225" spcFirstLastPara="1" rIns="15225" wrap="square" tIns="152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Early </a:t>
              </a:r>
              <a:br>
                <a:rPr b="0" i="0" lang="en" sz="1200" u="none" cap="none" strike="noStrike">
                  <a:solidFill>
                    <a:schemeClr val="lt1"/>
                  </a:solidFill>
                  <a:latin typeface="Lato"/>
                  <a:ea typeface="Lato"/>
                  <a:cs typeface="Lato"/>
                  <a:sym typeface="Lato"/>
                </a:rPr>
              </a:br>
              <a:r>
                <a:rPr b="0" i="0" lang="en" sz="1200" u="none" cap="none" strike="noStrike">
                  <a:solidFill>
                    <a:schemeClr val="lt1"/>
                  </a:solidFill>
                  <a:latin typeface="Lato"/>
                  <a:ea typeface="Lato"/>
                  <a:cs typeface="Lato"/>
                  <a:sym typeface="Lato"/>
                </a:rPr>
                <a:t>Death</a:t>
              </a:r>
              <a:endParaRPr b="0" i="0" sz="1200" u="none" cap="none" strike="noStrike">
                <a:solidFill>
                  <a:schemeClr val="lt1"/>
                </a:solidFill>
                <a:latin typeface="Lato"/>
                <a:ea typeface="Lato"/>
                <a:cs typeface="Lato"/>
                <a:sym typeface="Lato"/>
              </a:endParaRPr>
            </a:p>
          </p:txBody>
        </p:sp>
        <p:sp>
          <p:nvSpPr>
            <p:cNvPr id="411" name="Google Shape;411;p73"/>
            <p:cNvSpPr/>
            <p:nvPr/>
          </p:nvSpPr>
          <p:spPr>
            <a:xfrm>
              <a:off x="1788863" y="596287"/>
              <a:ext cx="1788900" cy="596400"/>
            </a:xfrm>
            <a:prstGeom prst="trapezoid">
              <a:avLst>
                <a:gd fmla="val 75000" name="adj"/>
              </a:avLst>
            </a:prstGeom>
            <a:solidFill>
              <a:schemeClr val="accent2"/>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2" name="Google Shape;412;p73"/>
            <p:cNvSpPr txBox="1"/>
            <p:nvPr/>
          </p:nvSpPr>
          <p:spPr>
            <a:xfrm>
              <a:off x="2101914" y="596287"/>
              <a:ext cx="11628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Disease, Disability, and Social Problems</a:t>
              </a:r>
              <a:endParaRPr b="0" i="0" sz="1200" u="none" cap="none" strike="noStrike">
                <a:solidFill>
                  <a:schemeClr val="lt1"/>
                </a:solidFill>
                <a:latin typeface="Lato"/>
                <a:ea typeface="Lato"/>
                <a:cs typeface="Lato"/>
                <a:sym typeface="Lato"/>
              </a:endParaRPr>
            </a:p>
          </p:txBody>
        </p:sp>
        <p:sp>
          <p:nvSpPr>
            <p:cNvPr id="413" name="Google Shape;413;p73"/>
            <p:cNvSpPr/>
            <p:nvPr/>
          </p:nvSpPr>
          <p:spPr>
            <a:xfrm>
              <a:off x="1341647" y="1192575"/>
              <a:ext cx="2683200" cy="596400"/>
            </a:xfrm>
            <a:prstGeom prst="trapezoid">
              <a:avLst>
                <a:gd fmla="val 75000" name="adj"/>
              </a:avLst>
            </a:prstGeom>
            <a:solidFill>
              <a:schemeClr val="accent3"/>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73"/>
            <p:cNvSpPr txBox="1"/>
            <p:nvPr/>
          </p:nvSpPr>
          <p:spPr>
            <a:xfrm>
              <a:off x="1811224" y="1192575"/>
              <a:ext cx="17442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Adoption of </a:t>
              </a:r>
              <a:br>
                <a:rPr b="0" i="0" lang="en" sz="1200" u="none" cap="none" strike="noStrike">
                  <a:solidFill>
                    <a:schemeClr val="lt1"/>
                  </a:solidFill>
                  <a:latin typeface="Lato"/>
                  <a:ea typeface="Lato"/>
                  <a:cs typeface="Lato"/>
                  <a:sym typeface="Lato"/>
                </a:rPr>
              </a:br>
              <a:r>
                <a:rPr b="0" i="0" lang="en" sz="1200" u="none" cap="none" strike="noStrike">
                  <a:solidFill>
                    <a:schemeClr val="lt1"/>
                  </a:solidFill>
                  <a:latin typeface="Lato"/>
                  <a:ea typeface="Lato"/>
                  <a:cs typeface="Lato"/>
                  <a:sym typeface="Lato"/>
                </a:rPr>
                <a:t>Health-risk Behaviors</a:t>
              </a:r>
              <a:endParaRPr b="0" i="0" sz="1200" u="none" cap="none" strike="noStrike">
                <a:solidFill>
                  <a:schemeClr val="lt1"/>
                </a:solidFill>
                <a:latin typeface="Lato"/>
                <a:ea typeface="Lato"/>
                <a:cs typeface="Lato"/>
                <a:sym typeface="Lato"/>
              </a:endParaRPr>
            </a:p>
          </p:txBody>
        </p:sp>
        <p:sp>
          <p:nvSpPr>
            <p:cNvPr id="415" name="Google Shape;415;p73"/>
            <p:cNvSpPr/>
            <p:nvPr/>
          </p:nvSpPr>
          <p:spPr>
            <a:xfrm>
              <a:off x="894431" y="1788863"/>
              <a:ext cx="3577800" cy="596400"/>
            </a:xfrm>
            <a:prstGeom prst="trapezoid">
              <a:avLst>
                <a:gd fmla="val 75000" name="adj"/>
              </a:avLst>
            </a:prstGeom>
            <a:solidFill>
              <a:schemeClr val="accent4"/>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6" name="Google Shape;416;p73"/>
            <p:cNvSpPr txBox="1"/>
            <p:nvPr/>
          </p:nvSpPr>
          <p:spPr>
            <a:xfrm>
              <a:off x="1520534" y="1788863"/>
              <a:ext cx="23256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Social, Emotional, and </a:t>
              </a:r>
              <a:br>
                <a:rPr b="0" i="0" lang="en" sz="1200" u="none" cap="none" strike="noStrike">
                  <a:solidFill>
                    <a:schemeClr val="lt1"/>
                  </a:solidFill>
                  <a:latin typeface="Lato"/>
                  <a:ea typeface="Lato"/>
                  <a:cs typeface="Lato"/>
                  <a:sym typeface="Lato"/>
                </a:rPr>
              </a:br>
              <a:r>
                <a:rPr b="0" i="0" lang="en" sz="1200" u="none" cap="none" strike="noStrike">
                  <a:solidFill>
                    <a:schemeClr val="lt1"/>
                  </a:solidFill>
                  <a:latin typeface="Lato"/>
                  <a:ea typeface="Lato"/>
                  <a:cs typeface="Lato"/>
                  <a:sym typeface="Lato"/>
                </a:rPr>
                <a:t>Cognitive Impairment</a:t>
              </a:r>
              <a:endParaRPr b="0" i="0" sz="1200" u="none" cap="none" strike="noStrike">
                <a:solidFill>
                  <a:schemeClr val="lt1"/>
                </a:solidFill>
                <a:latin typeface="Lato"/>
                <a:ea typeface="Lato"/>
                <a:cs typeface="Lato"/>
                <a:sym typeface="Lato"/>
              </a:endParaRPr>
            </a:p>
          </p:txBody>
        </p:sp>
        <p:sp>
          <p:nvSpPr>
            <p:cNvPr id="417" name="Google Shape;417;p73"/>
            <p:cNvSpPr/>
            <p:nvPr/>
          </p:nvSpPr>
          <p:spPr>
            <a:xfrm>
              <a:off x="447215" y="2385151"/>
              <a:ext cx="4472100" cy="596400"/>
            </a:xfrm>
            <a:prstGeom prst="trapezoid">
              <a:avLst>
                <a:gd fmla="val 75000" name="adj"/>
              </a:avLst>
            </a:prstGeom>
            <a:solidFill>
              <a:schemeClr val="accent5"/>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73"/>
            <p:cNvSpPr txBox="1"/>
            <p:nvPr/>
          </p:nvSpPr>
          <p:spPr>
            <a:xfrm>
              <a:off x="1229843" y="2385151"/>
              <a:ext cx="29070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Disrupted Neurobiology</a:t>
              </a:r>
              <a:endParaRPr b="0" i="0" sz="1200" u="none" cap="none" strike="noStrike">
                <a:solidFill>
                  <a:schemeClr val="lt1"/>
                </a:solidFill>
                <a:latin typeface="Lato"/>
                <a:ea typeface="Lato"/>
                <a:cs typeface="Lato"/>
                <a:sym typeface="Lato"/>
              </a:endParaRPr>
            </a:p>
          </p:txBody>
        </p:sp>
        <p:sp>
          <p:nvSpPr>
            <p:cNvPr id="419" name="Google Shape;419;p73"/>
            <p:cNvSpPr/>
            <p:nvPr/>
          </p:nvSpPr>
          <p:spPr>
            <a:xfrm>
              <a:off x="0" y="2981439"/>
              <a:ext cx="5366700" cy="596400"/>
            </a:xfrm>
            <a:prstGeom prst="trapezoid">
              <a:avLst>
                <a:gd fmla="val 75000" name="adj"/>
              </a:avLst>
            </a:prstGeom>
            <a:solidFill>
              <a:schemeClr val="accent6"/>
            </a:solidFill>
            <a:ln cap="flat" cmpd="sng" w="38100">
              <a:solidFill>
                <a:schemeClr val="lt1"/>
              </a:solidFill>
              <a:prstDash val="solid"/>
              <a:round/>
              <a:headEnd len="sm" w="sm" type="none"/>
              <a:tailEnd len="sm" w="sm" type="none"/>
            </a:ln>
            <a:effectLst>
              <a:outerShdw blurRad="40000" rotWithShape="0" dir="5400000" dist="20000">
                <a:srgbClr val="000000">
                  <a:alpha val="3647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73"/>
            <p:cNvSpPr txBox="1"/>
            <p:nvPr/>
          </p:nvSpPr>
          <p:spPr>
            <a:xfrm>
              <a:off x="939153" y="2981439"/>
              <a:ext cx="3488400" cy="5964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 sz="1200" u="none" cap="none" strike="noStrike">
                  <a:solidFill>
                    <a:schemeClr val="lt1"/>
                  </a:solidFill>
                  <a:latin typeface="Lato"/>
                  <a:ea typeface="Lato"/>
                  <a:cs typeface="Lato"/>
                  <a:sym typeface="Lato"/>
                </a:rPr>
                <a:t>Adverse Experiences</a:t>
              </a:r>
              <a:endParaRPr b="0" i="0" sz="1200" u="none" cap="none" strike="noStrike">
                <a:solidFill>
                  <a:schemeClr val="lt1"/>
                </a:solidFill>
                <a:latin typeface="Lato"/>
                <a:ea typeface="Lato"/>
                <a:cs typeface="Lato"/>
                <a:sym typeface="Lato"/>
              </a:endParaRPr>
            </a:p>
          </p:txBody>
        </p:sp>
      </p:grpSp>
      <p:sp>
        <p:nvSpPr>
          <p:cNvPr id="421" name="Google Shape;421;p73"/>
          <p:cNvSpPr txBox="1"/>
          <p:nvPr/>
        </p:nvSpPr>
        <p:spPr>
          <a:xfrm>
            <a:off x="137045" y="3870776"/>
            <a:ext cx="5370300" cy="461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 sz="1200" u="none" cap="none" strike="noStrike">
                <a:solidFill>
                  <a:srgbClr val="000000"/>
                </a:solidFill>
                <a:latin typeface="Lato"/>
                <a:ea typeface="Lato"/>
                <a:cs typeface="Lato"/>
                <a:sym typeface="Lato"/>
              </a:rPr>
              <a:t>HOW TRAUMA CAN INFLUENCE HEALTH AND WELL BEING</a:t>
            </a:r>
            <a:endParaRPr b="0" i="0" sz="1200" u="none" cap="none" strike="noStrike">
              <a:solidFill>
                <a:srgbClr val="000000"/>
              </a:solidFill>
              <a:latin typeface="Lato"/>
              <a:ea typeface="Lato"/>
              <a:cs typeface="Lato"/>
              <a:sym typeface="Lato"/>
            </a:endParaRPr>
          </a:p>
        </p:txBody>
      </p:sp>
      <p:sp>
        <p:nvSpPr>
          <p:cNvPr id="422" name="Google Shape;422;p73"/>
          <p:cNvSpPr txBox="1"/>
          <p:nvPr/>
        </p:nvSpPr>
        <p:spPr>
          <a:xfrm>
            <a:off x="3611549" y="1408700"/>
            <a:ext cx="4869600" cy="550200"/>
          </a:xfrm>
          <a:prstGeom prst="rect">
            <a:avLst/>
          </a:prstGeom>
          <a:noFill/>
          <a:ln>
            <a:noFill/>
          </a:ln>
        </p:spPr>
        <p:txBody>
          <a:bodyPr anchorCtr="0" anchor="t" bIns="91425" lIns="91425" spcFirstLastPara="1" rIns="91425" wrap="square" tIns="91425">
            <a:noAutofit/>
          </a:bodyPr>
          <a:lstStyle/>
          <a:p>
            <a:pPr indent="457200" lvl="0" marL="0" marR="0" rtl="0" algn="l">
              <a:lnSpc>
                <a:spcPct val="100000"/>
              </a:lnSpc>
              <a:spcBef>
                <a:spcPts val="0"/>
              </a:spcBef>
              <a:spcAft>
                <a:spcPts val="0"/>
              </a:spcAft>
              <a:buNone/>
            </a:pPr>
            <a:r>
              <a:rPr b="1" i="0" lang="en" sz="1400" u="none" cap="none" strike="noStrike">
                <a:solidFill>
                  <a:srgbClr val="000000"/>
                </a:solidFill>
                <a:latin typeface="Lato"/>
                <a:ea typeface="Lato"/>
                <a:cs typeface="Lato"/>
                <a:sym typeface="Lato"/>
              </a:rPr>
              <a:t>Emotional eating           Eating calorie-dense foods</a:t>
            </a:r>
            <a:endParaRPr b="1" i="0" sz="1400" u="none" cap="none" strike="noStrike">
              <a:solidFill>
                <a:srgbClr val="000000"/>
              </a:solidFill>
              <a:latin typeface="Lato"/>
              <a:ea typeface="Lato"/>
              <a:cs typeface="Lato"/>
              <a:sym typeface="Lato"/>
            </a:endParaRPr>
          </a:p>
          <a:p>
            <a:pPr indent="457200" lvl="0" marL="0" marR="0" rtl="0" algn="l">
              <a:lnSpc>
                <a:spcPct val="100000"/>
              </a:lnSpc>
              <a:spcBef>
                <a:spcPts val="0"/>
              </a:spcBef>
              <a:spcAft>
                <a:spcPts val="0"/>
              </a:spcAft>
              <a:buNone/>
            </a:pPr>
            <a:r>
              <a:rPr b="1" lang="en">
                <a:latin typeface="Lato"/>
                <a:ea typeface="Lato"/>
                <a:cs typeface="Lato"/>
                <a:sym typeface="Lato"/>
              </a:rPr>
              <a:t>   </a:t>
            </a:r>
            <a:r>
              <a:rPr b="1" i="0" lang="en" sz="1400" u="none" cap="none" strike="noStrike">
                <a:solidFill>
                  <a:srgbClr val="000000"/>
                </a:solidFill>
                <a:latin typeface="Lato"/>
                <a:ea typeface="Lato"/>
                <a:cs typeface="Lato"/>
                <a:sym typeface="Lato"/>
              </a:rPr>
              <a:t>Lack of sleep                     Sedentary lifestyle</a:t>
            </a:r>
            <a:endParaRPr b="1" i="0" sz="1400" u="none" cap="none" strike="noStrike">
              <a:solidFill>
                <a:srgbClr val="000000"/>
              </a:solidFill>
              <a:latin typeface="Lato"/>
              <a:ea typeface="Lato"/>
              <a:cs typeface="Lato"/>
              <a:sym typeface="Lato"/>
            </a:endParaRPr>
          </a:p>
        </p:txBody>
      </p:sp>
      <p:sp>
        <p:nvSpPr>
          <p:cNvPr id="423" name="Google Shape;423;p73"/>
          <p:cNvSpPr txBox="1"/>
          <p:nvPr/>
        </p:nvSpPr>
        <p:spPr>
          <a:xfrm>
            <a:off x="3911563" y="2068862"/>
            <a:ext cx="5199300" cy="541200"/>
          </a:xfrm>
          <a:prstGeom prst="rect">
            <a:avLst/>
          </a:prstGeom>
          <a:noFill/>
          <a:ln>
            <a:noFill/>
          </a:ln>
        </p:spPr>
        <p:txBody>
          <a:bodyPr anchorCtr="0" anchor="t" bIns="91425" lIns="91425" spcFirstLastPara="1" rIns="91425" wrap="square" tIns="91425">
            <a:noAutofit/>
          </a:bodyPr>
          <a:lstStyle/>
          <a:p>
            <a:pPr indent="457200" lvl="0" marL="0" marR="0" rtl="0" algn="l">
              <a:lnSpc>
                <a:spcPct val="100000"/>
              </a:lnSpc>
              <a:spcBef>
                <a:spcPts val="0"/>
              </a:spcBef>
              <a:spcAft>
                <a:spcPts val="0"/>
              </a:spcAft>
              <a:buNone/>
            </a:pPr>
            <a:r>
              <a:rPr b="1" i="0" lang="en" sz="1400" u="none" cap="none" strike="noStrike">
                <a:solidFill>
                  <a:srgbClr val="000000"/>
                </a:solidFill>
                <a:latin typeface="Lato"/>
                <a:ea typeface="Lato"/>
                <a:cs typeface="Lato"/>
                <a:sym typeface="Lato"/>
              </a:rPr>
              <a:t>  High fat/high sugar cravings    Feast or famine mindset</a:t>
            </a:r>
            <a:endParaRPr b="1" i="0" sz="1400" u="none" cap="none" strike="noStrike">
              <a:solidFill>
                <a:srgbClr val="000000"/>
              </a:solidFill>
              <a:latin typeface="Lato"/>
              <a:ea typeface="Lato"/>
              <a:cs typeface="Lato"/>
              <a:sym typeface="Lato"/>
            </a:endParaRPr>
          </a:p>
          <a:p>
            <a:pPr indent="457200" lvl="0" marL="0" marR="0" rtl="0" algn="l">
              <a:lnSpc>
                <a:spcPct val="100000"/>
              </a:lnSpc>
              <a:spcBef>
                <a:spcPts val="0"/>
              </a:spcBef>
              <a:spcAft>
                <a:spcPts val="0"/>
              </a:spcAft>
              <a:buNone/>
            </a:pPr>
            <a:r>
              <a:rPr b="1" i="0" lang="en" sz="1400" u="none" cap="none" strike="noStrike">
                <a:solidFill>
                  <a:srgbClr val="000000"/>
                </a:solidFill>
                <a:latin typeface="Lato"/>
                <a:ea typeface="Lato"/>
                <a:cs typeface="Lato"/>
                <a:sym typeface="Lato"/>
              </a:rPr>
              <a:t>     Decreased self-regulation</a:t>
            </a:r>
            <a:endParaRPr b="1" i="0" sz="1400" u="none" cap="none" strike="noStrike">
              <a:solidFill>
                <a:srgbClr val="000000"/>
              </a:solidFill>
              <a:latin typeface="Lato"/>
              <a:ea typeface="Lato"/>
              <a:cs typeface="Lato"/>
              <a:sym typeface="Lato"/>
            </a:endParaRPr>
          </a:p>
        </p:txBody>
      </p:sp>
      <p:sp>
        <p:nvSpPr>
          <p:cNvPr id="424" name="Google Shape;424;p73"/>
          <p:cNvSpPr txBox="1"/>
          <p:nvPr/>
        </p:nvSpPr>
        <p:spPr>
          <a:xfrm>
            <a:off x="4666625" y="2485766"/>
            <a:ext cx="4553700" cy="63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None/>
            </a:pPr>
            <a:r>
              <a:rPr b="1" lang="en">
                <a:latin typeface="Lato"/>
                <a:ea typeface="Lato"/>
                <a:cs typeface="Lato"/>
                <a:sym typeface="Lato"/>
              </a:rPr>
              <a:t>       </a:t>
            </a:r>
            <a:r>
              <a:rPr b="1" i="0" lang="en" sz="1400" u="none" cap="none" strike="noStrike">
                <a:solidFill>
                  <a:srgbClr val="000000"/>
                </a:solidFill>
                <a:latin typeface="Lato"/>
                <a:ea typeface="Lato"/>
                <a:cs typeface="Lato"/>
                <a:sym typeface="Lato"/>
              </a:rPr>
              <a:t>Damaged metabolism            Inflammation</a:t>
            </a:r>
            <a:endParaRPr b="1" i="0" sz="1400" u="none" cap="none" strike="noStrike">
              <a:solidFill>
                <a:srgbClr val="000000"/>
              </a:solidFill>
              <a:latin typeface="Lato"/>
              <a:ea typeface="Lato"/>
              <a:cs typeface="Lato"/>
              <a:sym typeface="Lato"/>
            </a:endParaRPr>
          </a:p>
          <a:p>
            <a:pPr indent="457200" lvl="0" marL="0" marR="0" rtl="0" algn="l">
              <a:lnSpc>
                <a:spcPct val="100000"/>
              </a:lnSpc>
              <a:spcBef>
                <a:spcPts val="0"/>
              </a:spcBef>
              <a:spcAft>
                <a:spcPts val="0"/>
              </a:spcAft>
              <a:buNone/>
            </a:pPr>
            <a:r>
              <a:rPr b="1" i="0" lang="en" sz="1400" u="none" cap="none" strike="noStrike">
                <a:solidFill>
                  <a:srgbClr val="000000"/>
                </a:solidFill>
                <a:latin typeface="Lato"/>
                <a:ea typeface="Lato"/>
                <a:cs typeface="Lato"/>
                <a:sym typeface="Lato"/>
              </a:rPr>
              <a:t>Increased body fat                   Gut-brain circuitry</a:t>
            </a:r>
            <a:endParaRPr b="1" i="0" sz="1400" u="none" cap="none" strike="noStrike">
              <a:solidFill>
                <a:srgbClr val="000000"/>
              </a:solidFill>
              <a:latin typeface="Lato"/>
              <a:ea typeface="Lato"/>
              <a:cs typeface="Lato"/>
              <a:sym typeface="Lato"/>
            </a:endParaRPr>
          </a:p>
        </p:txBody>
      </p:sp>
      <p:sp>
        <p:nvSpPr>
          <p:cNvPr id="425" name="Google Shape;425;p73"/>
          <p:cNvSpPr txBox="1"/>
          <p:nvPr/>
        </p:nvSpPr>
        <p:spPr>
          <a:xfrm>
            <a:off x="3259076" y="758857"/>
            <a:ext cx="4005600" cy="574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1" i="0" sz="1000" u="none" cap="none" strike="noStrike">
              <a:solidFill>
                <a:schemeClr val="dk1"/>
              </a:solidFill>
              <a:latin typeface="Lato"/>
              <a:ea typeface="Lato"/>
              <a:cs typeface="Lato"/>
              <a:sym typeface="Lato"/>
            </a:endParaRPr>
          </a:p>
          <a:p>
            <a:pPr indent="457200" lvl="0" marL="0" marR="0" rtl="0" algn="l">
              <a:lnSpc>
                <a:spcPct val="100000"/>
              </a:lnSpc>
              <a:spcBef>
                <a:spcPts val="0"/>
              </a:spcBef>
              <a:spcAft>
                <a:spcPts val="0"/>
              </a:spcAft>
              <a:buNone/>
            </a:pPr>
            <a:r>
              <a:rPr b="1" i="0" lang="en" sz="1400" u="none" cap="none" strike="noStrike">
                <a:solidFill>
                  <a:schemeClr val="dk1"/>
                </a:solidFill>
                <a:latin typeface="Lato"/>
                <a:ea typeface="Lato"/>
                <a:cs typeface="Lato"/>
                <a:sym typeface="Lato"/>
              </a:rPr>
              <a:t>Obesity               Heart disease</a:t>
            </a:r>
            <a:endParaRPr b="1" i="0" sz="1400" u="none" cap="none" strike="noStrike">
              <a:solidFill>
                <a:schemeClr val="dk1"/>
              </a:solidFill>
              <a:latin typeface="Lato"/>
              <a:ea typeface="Lato"/>
              <a:cs typeface="Lato"/>
              <a:sym typeface="Lato"/>
            </a:endParaRPr>
          </a:p>
          <a:p>
            <a:pPr indent="457200" lvl="0" marL="0" marR="0" rtl="0" algn="l">
              <a:lnSpc>
                <a:spcPct val="100000"/>
              </a:lnSpc>
              <a:spcBef>
                <a:spcPts val="0"/>
              </a:spcBef>
              <a:spcAft>
                <a:spcPts val="0"/>
              </a:spcAft>
              <a:buNone/>
            </a:pPr>
            <a:r>
              <a:rPr b="1" lang="en">
                <a:solidFill>
                  <a:schemeClr val="dk1"/>
                </a:solidFill>
                <a:latin typeface="Lato"/>
                <a:ea typeface="Lato"/>
                <a:cs typeface="Lato"/>
                <a:sym typeface="Lato"/>
              </a:rPr>
              <a:t>  </a:t>
            </a:r>
            <a:r>
              <a:rPr b="1" i="0" lang="en" sz="1400" u="none" cap="none" strike="noStrike">
                <a:solidFill>
                  <a:schemeClr val="dk1"/>
                </a:solidFill>
                <a:latin typeface="Lato"/>
                <a:ea typeface="Lato"/>
                <a:cs typeface="Lato"/>
                <a:sym typeface="Lato"/>
              </a:rPr>
              <a:t>Diabetes              Kidney disease</a:t>
            </a:r>
            <a:endParaRPr b="1" i="0" sz="1400" u="none" cap="none" strike="noStrike">
              <a:solidFill>
                <a:schemeClr val="dk1"/>
              </a:solidFill>
              <a:latin typeface="Lato"/>
              <a:ea typeface="Lato"/>
              <a:cs typeface="Lato"/>
              <a:sym typeface="Lato"/>
            </a:endParaRPr>
          </a:p>
        </p:txBody>
      </p:sp>
      <p:sp>
        <p:nvSpPr>
          <p:cNvPr id="426" name="Google Shape;426;p73"/>
          <p:cNvSpPr txBox="1"/>
          <p:nvPr>
            <p:ph type="title"/>
          </p:nvPr>
        </p:nvSpPr>
        <p:spPr>
          <a:xfrm>
            <a:off x="0" y="4457700"/>
            <a:ext cx="9144000" cy="685800"/>
          </a:xfrm>
          <a:prstGeom prst="rect">
            <a:avLst/>
          </a:prstGeom>
        </p:spPr>
        <p:txBody>
          <a:bodyPr anchorCtr="0" anchor="ctr" bIns="0" lIns="182875" spcFirstLastPara="1" rIns="0" wrap="square" tIns="0">
            <a:noAutofit/>
          </a:bodyPr>
          <a:lstStyle/>
          <a:p>
            <a:pPr indent="0" lvl="0" marL="0" rtl="0" algn="l">
              <a:spcBef>
                <a:spcPts val="0"/>
              </a:spcBef>
              <a:spcAft>
                <a:spcPts val="0"/>
              </a:spcAft>
              <a:buNone/>
            </a:pPr>
            <a:r>
              <a:rPr lang="en"/>
              <a:t>Implications for Nutritional Health</a:t>
            </a:r>
            <a:endParaRPr/>
          </a:p>
        </p:txBody>
      </p:sp>
      <p:cxnSp>
        <p:nvCxnSpPr>
          <p:cNvPr id="427" name="Google Shape;427;p73"/>
          <p:cNvCxnSpPr/>
          <p:nvPr/>
        </p:nvCxnSpPr>
        <p:spPr>
          <a:xfrm>
            <a:off x="-1350" y="4457700"/>
            <a:ext cx="9146700" cy="0"/>
          </a:xfrm>
          <a:prstGeom prst="straightConnector1">
            <a:avLst/>
          </a:prstGeom>
          <a:noFill/>
          <a:ln cap="flat" cmpd="sng" w="19050">
            <a:solidFill>
              <a:schemeClr val="accent2"/>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efault">
  <a:themeElements>
    <a:clrScheme name="Leah's Pantry">
      <a:dk1>
        <a:srgbClr val="000000"/>
      </a:dk1>
      <a:lt1>
        <a:srgbClr val="FFFFFF"/>
      </a:lt1>
      <a:dk2>
        <a:srgbClr val="760048"/>
      </a:dk2>
      <a:lt2>
        <a:srgbClr val="ECE1C8"/>
      </a:lt2>
      <a:accent1>
        <a:srgbClr val="DA1E47"/>
      </a:accent1>
      <a:accent2>
        <a:srgbClr val="ED6F23"/>
      </a:accent2>
      <a:accent3>
        <a:srgbClr val="F7B345"/>
      </a:accent3>
      <a:accent4>
        <a:srgbClr val="C0B740"/>
      </a:accent4>
      <a:accent5>
        <a:srgbClr val="80A842"/>
      </a:accent5>
      <a:accent6>
        <a:srgbClr val="006225"/>
      </a:accent6>
      <a:hlink>
        <a:srgbClr val="9A4522"/>
      </a:hlink>
      <a:folHlink>
        <a:srgbClr val="8B005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Default">
  <a:themeElements>
    <a:clrScheme name="Leah's Pantry">
      <a:dk1>
        <a:srgbClr val="000000"/>
      </a:dk1>
      <a:lt1>
        <a:srgbClr val="FFFFFF"/>
      </a:lt1>
      <a:dk2>
        <a:srgbClr val="760048"/>
      </a:dk2>
      <a:lt2>
        <a:srgbClr val="ECE1C8"/>
      </a:lt2>
      <a:accent1>
        <a:srgbClr val="DA1E47"/>
      </a:accent1>
      <a:accent2>
        <a:srgbClr val="ED6F23"/>
      </a:accent2>
      <a:accent3>
        <a:srgbClr val="F7B345"/>
      </a:accent3>
      <a:accent4>
        <a:srgbClr val="C0B740"/>
      </a:accent4>
      <a:accent5>
        <a:srgbClr val="80A842"/>
      </a:accent5>
      <a:accent6>
        <a:srgbClr val="006225"/>
      </a:accent6>
      <a:hlink>
        <a:srgbClr val="9A4522"/>
      </a:hlink>
      <a:folHlink>
        <a:srgbClr val="8B005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