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305" r:id="rId3"/>
    <p:sldId id="288" r:id="rId4"/>
    <p:sldId id="306" r:id="rId5"/>
    <p:sldId id="307" r:id="rId6"/>
    <p:sldId id="303" r:id="rId7"/>
    <p:sldId id="304" r:id="rId8"/>
    <p:sldId id="310" r:id="rId9"/>
    <p:sldId id="311" r:id="rId10"/>
    <p:sldId id="312" r:id="rId11"/>
    <p:sldId id="302" r:id="rId12"/>
    <p:sldId id="309" r:id="rId13"/>
    <p:sldId id="301" r:id="rId14"/>
    <p:sldId id="270" r:id="rId15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78" autoAdjust="0"/>
    <p:restoredTop sz="94652" autoAdjust="0"/>
  </p:normalViewPr>
  <p:slideViewPr>
    <p:cSldViewPr snapToGrid="0" snapToObjects="1">
      <p:cViewPr varScale="1">
        <p:scale>
          <a:sx n="159" d="100"/>
          <a:sy n="159" d="100"/>
        </p:scale>
        <p:origin x="291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3134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812DA4-412C-4CBC-8D0F-430AD37AC24A}" type="doc">
      <dgm:prSet loTypeId="urn:microsoft.com/office/officeart/2005/8/layout/radial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297997E-F58B-41F2-9795-B97851E2CF4B}">
      <dgm:prSet phldrT="[Text]"/>
      <dgm:spPr/>
      <dgm:t>
        <a:bodyPr/>
        <a:lstStyle/>
        <a:p>
          <a:r>
            <a:rPr lang="en-US" b="1" dirty="0"/>
            <a:t>Community</a:t>
          </a:r>
        </a:p>
      </dgm:t>
    </dgm:pt>
    <dgm:pt modelId="{095FD54B-2229-4F6D-BF11-0F3C26AC2C06}" type="parTrans" cxnId="{276CE804-BE05-4D9C-908F-F7B104E1A48B}">
      <dgm:prSet/>
      <dgm:spPr/>
      <dgm:t>
        <a:bodyPr/>
        <a:lstStyle/>
        <a:p>
          <a:endParaRPr lang="en-US"/>
        </a:p>
      </dgm:t>
    </dgm:pt>
    <dgm:pt modelId="{3F0A0DD8-216C-4007-8D46-A32B50A70AA4}" type="sibTrans" cxnId="{276CE804-BE05-4D9C-908F-F7B104E1A48B}">
      <dgm:prSet/>
      <dgm:spPr/>
      <dgm:t>
        <a:bodyPr/>
        <a:lstStyle/>
        <a:p>
          <a:endParaRPr lang="en-US"/>
        </a:p>
      </dgm:t>
    </dgm:pt>
    <dgm:pt modelId="{331E37FD-0C40-4D2E-ACCA-0DDE2AAC5C01}">
      <dgm:prSet phldrT="[Text]"/>
      <dgm:spPr/>
      <dgm:t>
        <a:bodyPr/>
        <a:lstStyle/>
        <a:p>
          <a:r>
            <a:rPr lang="en-US" b="1" dirty="0"/>
            <a:t>Federal</a:t>
          </a:r>
        </a:p>
      </dgm:t>
    </dgm:pt>
    <dgm:pt modelId="{8CC60198-508F-439E-ACDD-61E532973699}" type="parTrans" cxnId="{6B2B7D1D-52B5-48E1-9B6E-D557545CC6B3}">
      <dgm:prSet/>
      <dgm:spPr/>
      <dgm:t>
        <a:bodyPr/>
        <a:lstStyle/>
        <a:p>
          <a:endParaRPr lang="en-US" dirty="0"/>
        </a:p>
      </dgm:t>
    </dgm:pt>
    <dgm:pt modelId="{96716041-81A4-4BAE-9DE7-13C12C220D92}" type="sibTrans" cxnId="{6B2B7D1D-52B5-48E1-9B6E-D557545CC6B3}">
      <dgm:prSet/>
      <dgm:spPr/>
      <dgm:t>
        <a:bodyPr/>
        <a:lstStyle/>
        <a:p>
          <a:endParaRPr lang="en-US"/>
        </a:p>
      </dgm:t>
    </dgm:pt>
    <dgm:pt modelId="{43D92905-9FAA-409B-97B1-DFAAA045C7B8}">
      <dgm:prSet phldrT="[Text]"/>
      <dgm:spPr/>
      <dgm:t>
        <a:bodyPr/>
        <a:lstStyle/>
        <a:p>
          <a:r>
            <a:rPr lang="en-US" b="1" dirty="0"/>
            <a:t>State</a:t>
          </a:r>
        </a:p>
      </dgm:t>
    </dgm:pt>
    <dgm:pt modelId="{FC443F43-F822-4031-BE21-68D02A09545E}" type="parTrans" cxnId="{401D6AE8-AFF6-431A-B1EC-21D6EF72BC53}">
      <dgm:prSet/>
      <dgm:spPr/>
      <dgm:t>
        <a:bodyPr/>
        <a:lstStyle/>
        <a:p>
          <a:endParaRPr lang="en-US" dirty="0"/>
        </a:p>
      </dgm:t>
    </dgm:pt>
    <dgm:pt modelId="{4E3EB8D4-7FA8-44D4-8281-2E0BEB6BE5B9}" type="sibTrans" cxnId="{401D6AE8-AFF6-431A-B1EC-21D6EF72BC53}">
      <dgm:prSet/>
      <dgm:spPr/>
      <dgm:t>
        <a:bodyPr/>
        <a:lstStyle/>
        <a:p>
          <a:endParaRPr lang="en-US"/>
        </a:p>
      </dgm:t>
    </dgm:pt>
    <dgm:pt modelId="{FD6E4EAF-F82F-48A5-8A35-005FA6357BFB}">
      <dgm:prSet phldrT="[Text]"/>
      <dgm:spPr>
        <a:solidFill>
          <a:srgbClr val="009999"/>
        </a:solidFill>
      </dgm:spPr>
      <dgm:t>
        <a:bodyPr/>
        <a:lstStyle/>
        <a:p>
          <a:r>
            <a:rPr lang="en-US" b="1" dirty="0"/>
            <a:t>Local</a:t>
          </a:r>
        </a:p>
      </dgm:t>
    </dgm:pt>
    <dgm:pt modelId="{AAEEDE24-AC5D-4F13-A9FF-6756729F5957}" type="parTrans" cxnId="{D17330BE-164E-4302-A138-DFCFA95B4921}">
      <dgm:prSet/>
      <dgm:spPr/>
      <dgm:t>
        <a:bodyPr/>
        <a:lstStyle/>
        <a:p>
          <a:endParaRPr lang="en-US" dirty="0"/>
        </a:p>
      </dgm:t>
    </dgm:pt>
    <dgm:pt modelId="{E901748B-8328-408B-B57A-34D95110D8B3}" type="sibTrans" cxnId="{D17330BE-164E-4302-A138-DFCFA95B4921}">
      <dgm:prSet/>
      <dgm:spPr/>
      <dgm:t>
        <a:bodyPr/>
        <a:lstStyle/>
        <a:p>
          <a:endParaRPr lang="en-US"/>
        </a:p>
      </dgm:t>
    </dgm:pt>
    <dgm:pt modelId="{CAFB0AEC-CF00-4836-9F95-8D7A6E4DE160}">
      <dgm:prSet phldrT="[Text]"/>
      <dgm:spPr>
        <a:solidFill>
          <a:schemeClr val="bg1">
            <a:lumMod val="50000"/>
          </a:schemeClr>
        </a:solidFill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en-US" b="1" dirty="0"/>
            <a:t>Tribal</a:t>
          </a:r>
        </a:p>
      </dgm:t>
    </dgm:pt>
    <dgm:pt modelId="{59448F3A-4703-4AEA-BA22-954D3E8F982A}" type="parTrans" cxnId="{1E86FAAB-AF56-4BF5-AC5F-C90697F2247B}">
      <dgm:prSet/>
      <dgm:spPr/>
      <dgm:t>
        <a:bodyPr/>
        <a:lstStyle/>
        <a:p>
          <a:endParaRPr lang="en-US" dirty="0"/>
        </a:p>
      </dgm:t>
    </dgm:pt>
    <dgm:pt modelId="{6D924FCB-C0BB-44BF-BB1C-1C5A62E22056}" type="sibTrans" cxnId="{1E86FAAB-AF56-4BF5-AC5F-C90697F2247B}">
      <dgm:prSet/>
      <dgm:spPr/>
      <dgm:t>
        <a:bodyPr/>
        <a:lstStyle/>
        <a:p>
          <a:endParaRPr lang="en-US"/>
        </a:p>
      </dgm:t>
    </dgm:pt>
    <dgm:pt modelId="{FDDB7211-D77C-4DAE-B6F6-FE9DDFF32C30}" type="pres">
      <dgm:prSet presAssocID="{FA812DA4-412C-4CBC-8D0F-430AD37AC24A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9CD65F2-C439-4FFF-8B2F-C5F67B6BAE55}" type="pres">
      <dgm:prSet presAssocID="{C297997E-F58B-41F2-9795-B97851E2CF4B}" presName="centerShape" presStyleLbl="node0" presStyleIdx="0" presStyleCnt="1"/>
      <dgm:spPr/>
    </dgm:pt>
    <dgm:pt modelId="{D447AA87-F1E8-416F-80D3-B42675A59477}" type="pres">
      <dgm:prSet presAssocID="{8CC60198-508F-439E-ACDD-61E532973699}" presName="Name9" presStyleLbl="parChTrans1D2" presStyleIdx="0" presStyleCnt="4"/>
      <dgm:spPr/>
    </dgm:pt>
    <dgm:pt modelId="{884548A9-EFE3-47C6-83AC-5EA5129977DD}" type="pres">
      <dgm:prSet presAssocID="{8CC60198-508F-439E-ACDD-61E532973699}" presName="connTx" presStyleLbl="parChTrans1D2" presStyleIdx="0" presStyleCnt="4"/>
      <dgm:spPr/>
    </dgm:pt>
    <dgm:pt modelId="{C6C2367E-E332-4863-8CAE-C0C3A233C645}" type="pres">
      <dgm:prSet presAssocID="{331E37FD-0C40-4D2E-ACCA-0DDE2AAC5C01}" presName="node" presStyleLbl="node1" presStyleIdx="0" presStyleCnt="4">
        <dgm:presLayoutVars>
          <dgm:bulletEnabled val="1"/>
        </dgm:presLayoutVars>
      </dgm:prSet>
      <dgm:spPr/>
    </dgm:pt>
    <dgm:pt modelId="{49D4A3F8-339B-4C07-97C2-9CD64CC2F1FB}" type="pres">
      <dgm:prSet presAssocID="{FC443F43-F822-4031-BE21-68D02A09545E}" presName="Name9" presStyleLbl="parChTrans1D2" presStyleIdx="1" presStyleCnt="4"/>
      <dgm:spPr/>
    </dgm:pt>
    <dgm:pt modelId="{3BE4BFE6-1D4E-41EB-812A-DACE92734B48}" type="pres">
      <dgm:prSet presAssocID="{FC443F43-F822-4031-BE21-68D02A09545E}" presName="connTx" presStyleLbl="parChTrans1D2" presStyleIdx="1" presStyleCnt="4"/>
      <dgm:spPr/>
    </dgm:pt>
    <dgm:pt modelId="{3E2C4546-2F30-43FC-B058-1FE36A4E4B23}" type="pres">
      <dgm:prSet presAssocID="{43D92905-9FAA-409B-97B1-DFAAA045C7B8}" presName="node" presStyleLbl="node1" presStyleIdx="1" presStyleCnt="4">
        <dgm:presLayoutVars>
          <dgm:bulletEnabled val="1"/>
        </dgm:presLayoutVars>
      </dgm:prSet>
      <dgm:spPr/>
    </dgm:pt>
    <dgm:pt modelId="{F4778168-97A1-45A4-8F64-63FEDCCB4225}" type="pres">
      <dgm:prSet presAssocID="{AAEEDE24-AC5D-4F13-A9FF-6756729F5957}" presName="Name9" presStyleLbl="parChTrans1D2" presStyleIdx="2" presStyleCnt="4"/>
      <dgm:spPr/>
    </dgm:pt>
    <dgm:pt modelId="{0F0924F0-098B-407F-97C9-92DC26145E5B}" type="pres">
      <dgm:prSet presAssocID="{AAEEDE24-AC5D-4F13-A9FF-6756729F5957}" presName="connTx" presStyleLbl="parChTrans1D2" presStyleIdx="2" presStyleCnt="4"/>
      <dgm:spPr/>
    </dgm:pt>
    <dgm:pt modelId="{F36B578E-0313-4123-9513-ECDF5A20A22D}" type="pres">
      <dgm:prSet presAssocID="{FD6E4EAF-F82F-48A5-8A35-005FA6357BFB}" presName="node" presStyleLbl="node1" presStyleIdx="2" presStyleCnt="4">
        <dgm:presLayoutVars>
          <dgm:bulletEnabled val="1"/>
        </dgm:presLayoutVars>
      </dgm:prSet>
      <dgm:spPr/>
    </dgm:pt>
    <dgm:pt modelId="{AB4D25D5-CC63-434B-A7E6-0877C9C33364}" type="pres">
      <dgm:prSet presAssocID="{59448F3A-4703-4AEA-BA22-954D3E8F982A}" presName="Name9" presStyleLbl="parChTrans1D2" presStyleIdx="3" presStyleCnt="4"/>
      <dgm:spPr/>
    </dgm:pt>
    <dgm:pt modelId="{DD34940C-75A7-4A25-A96A-7B03F0AA3AC5}" type="pres">
      <dgm:prSet presAssocID="{59448F3A-4703-4AEA-BA22-954D3E8F982A}" presName="connTx" presStyleLbl="parChTrans1D2" presStyleIdx="3" presStyleCnt="4"/>
      <dgm:spPr/>
    </dgm:pt>
    <dgm:pt modelId="{E70F4881-40ED-4A5D-BBED-E2B87F87EEEA}" type="pres">
      <dgm:prSet presAssocID="{CAFB0AEC-CF00-4836-9F95-8D7A6E4DE160}" presName="node" presStyleLbl="node1" presStyleIdx="3" presStyleCnt="4">
        <dgm:presLayoutVars>
          <dgm:bulletEnabled val="1"/>
        </dgm:presLayoutVars>
      </dgm:prSet>
      <dgm:spPr/>
    </dgm:pt>
  </dgm:ptLst>
  <dgm:cxnLst>
    <dgm:cxn modelId="{B879C602-51EF-4F67-824B-3B9003A74D1B}" type="presOf" srcId="{AAEEDE24-AC5D-4F13-A9FF-6756729F5957}" destId="{0F0924F0-098B-407F-97C9-92DC26145E5B}" srcOrd="1" destOrd="0" presId="urn:microsoft.com/office/officeart/2005/8/layout/radial1"/>
    <dgm:cxn modelId="{276CE804-BE05-4D9C-908F-F7B104E1A48B}" srcId="{FA812DA4-412C-4CBC-8D0F-430AD37AC24A}" destId="{C297997E-F58B-41F2-9795-B97851E2CF4B}" srcOrd="0" destOrd="0" parTransId="{095FD54B-2229-4F6D-BF11-0F3C26AC2C06}" sibTransId="{3F0A0DD8-216C-4007-8D46-A32B50A70AA4}"/>
    <dgm:cxn modelId="{6B2B7D1D-52B5-48E1-9B6E-D557545CC6B3}" srcId="{C297997E-F58B-41F2-9795-B97851E2CF4B}" destId="{331E37FD-0C40-4D2E-ACCA-0DDE2AAC5C01}" srcOrd="0" destOrd="0" parTransId="{8CC60198-508F-439E-ACDD-61E532973699}" sibTransId="{96716041-81A4-4BAE-9DE7-13C12C220D92}"/>
    <dgm:cxn modelId="{5C38275F-3B00-49BF-B891-7576D1558DB9}" type="presOf" srcId="{FA812DA4-412C-4CBC-8D0F-430AD37AC24A}" destId="{FDDB7211-D77C-4DAE-B6F6-FE9DDFF32C30}" srcOrd="0" destOrd="0" presId="urn:microsoft.com/office/officeart/2005/8/layout/radial1"/>
    <dgm:cxn modelId="{03DBD26F-B98E-40F8-8D91-7E1097AC6008}" type="presOf" srcId="{FD6E4EAF-F82F-48A5-8A35-005FA6357BFB}" destId="{F36B578E-0313-4123-9513-ECDF5A20A22D}" srcOrd="0" destOrd="0" presId="urn:microsoft.com/office/officeart/2005/8/layout/radial1"/>
    <dgm:cxn modelId="{35079A52-1358-4342-80D3-3655C5A18BCA}" type="presOf" srcId="{AAEEDE24-AC5D-4F13-A9FF-6756729F5957}" destId="{F4778168-97A1-45A4-8F64-63FEDCCB4225}" srcOrd="0" destOrd="0" presId="urn:microsoft.com/office/officeart/2005/8/layout/radial1"/>
    <dgm:cxn modelId="{251A5F75-9750-4D06-A97F-9262247FF527}" type="presOf" srcId="{8CC60198-508F-439E-ACDD-61E532973699}" destId="{D447AA87-F1E8-416F-80D3-B42675A59477}" srcOrd="0" destOrd="0" presId="urn:microsoft.com/office/officeart/2005/8/layout/radial1"/>
    <dgm:cxn modelId="{060B5C57-E531-4368-B626-9DD363A1EF36}" type="presOf" srcId="{CAFB0AEC-CF00-4836-9F95-8D7A6E4DE160}" destId="{E70F4881-40ED-4A5D-BBED-E2B87F87EEEA}" srcOrd="0" destOrd="0" presId="urn:microsoft.com/office/officeart/2005/8/layout/radial1"/>
    <dgm:cxn modelId="{B91A8559-26A3-45E1-BB08-BEAF38C97E0F}" type="presOf" srcId="{C297997E-F58B-41F2-9795-B97851E2CF4B}" destId="{C9CD65F2-C439-4FFF-8B2F-C5F67B6BAE55}" srcOrd="0" destOrd="0" presId="urn:microsoft.com/office/officeart/2005/8/layout/radial1"/>
    <dgm:cxn modelId="{99D4117C-9E08-4C03-9471-C13C30495E00}" type="presOf" srcId="{FC443F43-F822-4031-BE21-68D02A09545E}" destId="{49D4A3F8-339B-4C07-97C2-9CD64CC2F1FB}" srcOrd="0" destOrd="0" presId="urn:microsoft.com/office/officeart/2005/8/layout/radial1"/>
    <dgm:cxn modelId="{13CB8A84-7113-4ABB-AFB3-CDEB1264C6B5}" type="presOf" srcId="{59448F3A-4703-4AEA-BA22-954D3E8F982A}" destId="{AB4D25D5-CC63-434B-A7E6-0877C9C33364}" srcOrd="0" destOrd="0" presId="urn:microsoft.com/office/officeart/2005/8/layout/radial1"/>
    <dgm:cxn modelId="{673F559C-4B65-44B0-9F0F-B7CD9FC65EEF}" type="presOf" srcId="{8CC60198-508F-439E-ACDD-61E532973699}" destId="{884548A9-EFE3-47C6-83AC-5EA5129977DD}" srcOrd="1" destOrd="0" presId="urn:microsoft.com/office/officeart/2005/8/layout/radial1"/>
    <dgm:cxn modelId="{9E2D50A2-ED18-49D0-9B74-19B7B3AB2B1F}" type="presOf" srcId="{43D92905-9FAA-409B-97B1-DFAAA045C7B8}" destId="{3E2C4546-2F30-43FC-B058-1FE36A4E4B23}" srcOrd="0" destOrd="0" presId="urn:microsoft.com/office/officeart/2005/8/layout/radial1"/>
    <dgm:cxn modelId="{1E86FAAB-AF56-4BF5-AC5F-C90697F2247B}" srcId="{C297997E-F58B-41F2-9795-B97851E2CF4B}" destId="{CAFB0AEC-CF00-4836-9F95-8D7A6E4DE160}" srcOrd="3" destOrd="0" parTransId="{59448F3A-4703-4AEA-BA22-954D3E8F982A}" sibTransId="{6D924FCB-C0BB-44BF-BB1C-1C5A62E22056}"/>
    <dgm:cxn modelId="{083856AC-A28C-4EB9-A360-5E1DADBB3216}" type="presOf" srcId="{FC443F43-F822-4031-BE21-68D02A09545E}" destId="{3BE4BFE6-1D4E-41EB-812A-DACE92734B48}" srcOrd="1" destOrd="0" presId="urn:microsoft.com/office/officeart/2005/8/layout/radial1"/>
    <dgm:cxn modelId="{D17330BE-164E-4302-A138-DFCFA95B4921}" srcId="{C297997E-F58B-41F2-9795-B97851E2CF4B}" destId="{FD6E4EAF-F82F-48A5-8A35-005FA6357BFB}" srcOrd="2" destOrd="0" parTransId="{AAEEDE24-AC5D-4F13-A9FF-6756729F5957}" sibTransId="{E901748B-8328-408B-B57A-34D95110D8B3}"/>
    <dgm:cxn modelId="{F652CDCB-9DF7-4AC7-8761-91762886B9A8}" type="presOf" srcId="{331E37FD-0C40-4D2E-ACCA-0DDE2AAC5C01}" destId="{C6C2367E-E332-4863-8CAE-C0C3A233C645}" srcOrd="0" destOrd="0" presId="urn:microsoft.com/office/officeart/2005/8/layout/radial1"/>
    <dgm:cxn modelId="{401D6AE8-AFF6-431A-B1EC-21D6EF72BC53}" srcId="{C297997E-F58B-41F2-9795-B97851E2CF4B}" destId="{43D92905-9FAA-409B-97B1-DFAAA045C7B8}" srcOrd="1" destOrd="0" parTransId="{FC443F43-F822-4031-BE21-68D02A09545E}" sibTransId="{4E3EB8D4-7FA8-44D4-8281-2E0BEB6BE5B9}"/>
    <dgm:cxn modelId="{618B2EF2-600C-45A2-BA32-5CA285D7D761}" type="presOf" srcId="{59448F3A-4703-4AEA-BA22-954D3E8F982A}" destId="{DD34940C-75A7-4A25-A96A-7B03F0AA3AC5}" srcOrd="1" destOrd="0" presId="urn:microsoft.com/office/officeart/2005/8/layout/radial1"/>
    <dgm:cxn modelId="{42BE1807-D2BD-4467-807F-6EC7435A9197}" type="presParOf" srcId="{FDDB7211-D77C-4DAE-B6F6-FE9DDFF32C30}" destId="{C9CD65F2-C439-4FFF-8B2F-C5F67B6BAE55}" srcOrd="0" destOrd="0" presId="urn:microsoft.com/office/officeart/2005/8/layout/radial1"/>
    <dgm:cxn modelId="{45D21C21-FE59-4A0E-8EEF-D01F9380A13B}" type="presParOf" srcId="{FDDB7211-D77C-4DAE-B6F6-FE9DDFF32C30}" destId="{D447AA87-F1E8-416F-80D3-B42675A59477}" srcOrd="1" destOrd="0" presId="urn:microsoft.com/office/officeart/2005/8/layout/radial1"/>
    <dgm:cxn modelId="{007AE100-EE61-43EF-9292-3D62F41C2466}" type="presParOf" srcId="{D447AA87-F1E8-416F-80D3-B42675A59477}" destId="{884548A9-EFE3-47C6-83AC-5EA5129977DD}" srcOrd="0" destOrd="0" presId="urn:microsoft.com/office/officeart/2005/8/layout/radial1"/>
    <dgm:cxn modelId="{57397C1B-85BF-4655-8C50-E49245C99F5F}" type="presParOf" srcId="{FDDB7211-D77C-4DAE-B6F6-FE9DDFF32C30}" destId="{C6C2367E-E332-4863-8CAE-C0C3A233C645}" srcOrd="2" destOrd="0" presId="urn:microsoft.com/office/officeart/2005/8/layout/radial1"/>
    <dgm:cxn modelId="{FED023BF-0F41-48D2-98F0-92AEE90D10E4}" type="presParOf" srcId="{FDDB7211-D77C-4DAE-B6F6-FE9DDFF32C30}" destId="{49D4A3F8-339B-4C07-97C2-9CD64CC2F1FB}" srcOrd="3" destOrd="0" presId="urn:microsoft.com/office/officeart/2005/8/layout/radial1"/>
    <dgm:cxn modelId="{DC751EC8-B649-445A-A627-E61A54166CE9}" type="presParOf" srcId="{49D4A3F8-339B-4C07-97C2-9CD64CC2F1FB}" destId="{3BE4BFE6-1D4E-41EB-812A-DACE92734B48}" srcOrd="0" destOrd="0" presId="urn:microsoft.com/office/officeart/2005/8/layout/radial1"/>
    <dgm:cxn modelId="{914AC455-C7B0-4948-B41F-007ED9540AA1}" type="presParOf" srcId="{FDDB7211-D77C-4DAE-B6F6-FE9DDFF32C30}" destId="{3E2C4546-2F30-43FC-B058-1FE36A4E4B23}" srcOrd="4" destOrd="0" presId="urn:microsoft.com/office/officeart/2005/8/layout/radial1"/>
    <dgm:cxn modelId="{3D5C49A1-7836-4178-8F1F-68C08191F3D0}" type="presParOf" srcId="{FDDB7211-D77C-4DAE-B6F6-FE9DDFF32C30}" destId="{F4778168-97A1-45A4-8F64-63FEDCCB4225}" srcOrd="5" destOrd="0" presId="urn:microsoft.com/office/officeart/2005/8/layout/radial1"/>
    <dgm:cxn modelId="{02E2A7EA-5C59-484A-9BE1-2EE72C1F51DD}" type="presParOf" srcId="{F4778168-97A1-45A4-8F64-63FEDCCB4225}" destId="{0F0924F0-098B-407F-97C9-92DC26145E5B}" srcOrd="0" destOrd="0" presId="urn:microsoft.com/office/officeart/2005/8/layout/radial1"/>
    <dgm:cxn modelId="{7ED46330-B071-4139-AB6D-3188F4E8C2DA}" type="presParOf" srcId="{FDDB7211-D77C-4DAE-B6F6-FE9DDFF32C30}" destId="{F36B578E-0313-4123-9513-ECDF5A20A22D}" srcOrd="6" destOrd="0" presId="urn:microsoft.com/office/officeart/2005/8/layout/radial1"/>
    <dgm:cxn modelId="{D69D37BA-2B25-42A7-B543-2DFA3803274F}" type="presParOf" srcId="{FDDB7211-D77C-4DAE-B6F6-FE9DDFF32C30}" destId="{AB4D25D5-CC63-434B-A7E6-0877C9C33364}" srcOrd="7" destOrd="0" presId="urn:microsoft.com/office/officeart/2005/8/layout/radial1"/>
    <dgm:cxn modelId="{741D9460-4E4D-41AC-B853-7BB099A280E5}" type="presParOf" srcId="{AB4D25D5-CC63-434B-A7E6-0877C9C33364}" destId="{DD34940C-75A7-4A25-A96A-7B03F0AA3AC5}" srcOrd="0" destOrd="0" presId="urn:microsoft.com/office/officeart/2005/8/layout/radial1"/>
    <dgm:cxn modelId="{B40F1FEA-C8CA-4B4D-99F2-9EBF0E6D817A}" type="presParOf" srcId="{FDDB7211-D77C-4DAE-B6F6-FE9DDFF32C30}" destId="{E70F4881-40ED-4A5D-BBED-E2B87F87EEEA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D140E6-FC39-465F-AE64-4FFC6C968D30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292C23-A1F8-415F-A039-36A8698A6C33}">
      <dgm:prSet phldrT="[Text]" custT="1"/>
      <dgm:spPr/>
      <dgm:t>
        <a:bodyPr/>
        <a:lstStyle/>
        <a:p>
          <a:r>
            <a:rPr lang="en-US" sz="1800" b="1" dirty="0"/>
            <a:t>Recess Bill</a:t>
          </a:r>
        </a:p>
      </dgm:t>
    </dgm:pt>
    <dgm:pt modelId="{0591862D-C9AD-4ED1-B42C-F93E2173F9C1}" type="parTrans" cxnId="{CF2F3929-948B-437A-B259-9C0B445AE624}">
      <dgm:prSet/>
      <dgm:spPr/>
      <dgm:t>
        <a:bodyPr/>
        <a:lstStyle/>
        <a:p>
          <a:endParaRPr lang="en-US"/>
        </a:p>
      </dgm:t>
    </dgm:pt>
    <dgm:pt modelId="{FCAA83DC-C2F2-461F-8276-45679FBB6CF3}" type="sibTrans" cxnId="{CF2F3929-948B-437A-B259-9C0B445AE624}">
      <dgm:prSet/>
      <dgm:spPr/>
      <dgm:t>
        <a:bodyPr/>
        <a:lstStyle/>
        <a:p>
          <a:endParaRPr lang="en-US"/>
        </a:p>
      </dgm:t>
    </dgm:pt>
    <dgm:pt modelId="{1E0F4341-9BA7-4B17-BFAB-BEC303168C5D}">
      <dgm:prSet phldrT="[Text]" custT="1"/>
      <dgm:spPr/>
      <dgm:t>
        <a:bodyPr/>
        <a:lstStyle/>
        <a:p>
          <a:pPr algn="ctr"/>
          <a:r>
            <a:rPr lang="en-US" sz="2000" dirty="0"/>
            <a:t>SB1083</a:t>
          </a:r>
        </a:p>
      </dgm:t>
    </dgm:pt>
    <dgm:pt modelId="{CB52C95E-3B67-40EB-AE9B-B05B38205BC4}" type="parTrans" cxnId="{3494049B-19C9-459E-B82F-4F633B91A4C2}">
      <dgm:prSet/>
      <dgm:spPr/>
      <dgm:t>
        <a:bodyPr/>
        <a:lstStyle/>
        <a:p>
          <a:endParaRPr lang="en-US"/>
        </a:p>
      </dgm:t>
    </dgm:pt>
    <dgm:pt modelId="{8F8F9D00-4F92-465A-B098-41B0CF5D3241}" type="sibTrans" cxnId="{3494049B-19C9-459E-B82F-4F633B91A4C2}">
      <dgm:prSet/>
      <dgm:spPr/>
      <dgm:t>
        <a:bodyPr/>
        <a:lstStyle/>
        <a:p>
          <a:endParaRPr lang="en-US"/>
        </a:p>
      </dgm:t>
    </dgm:pt>
    <dgm:pt modelId="{E8AA459E-85C6-47AE-9EDD-2CE73C9FAD6B}">
      <dgm:prSet phldrT="[Text]" custT="1"/>
      <dgm:spPr/>
      <dgm:t>
        <a:bodyPr/>
        <a:lstStyle/>
        <a:p>
          <a:r>
            <a:rPr lang="en-US" sz="1800" b="1" dirty="0"/>
            <a:t>Let’s Grow AZ Bill</a:t>
          </a:r>
        </a:p>
      </dgm:t>
    </dgm:pt>
    <dgm:pt modelId="{03153573-F777-42D6-BF2A-66998F7275AE}" type="parTrans" cxnId="{69A72741-0C48-4324-8DFB-6E183C67AD8E}">
      <dgm:prSet/>
      <dgm:spPr/>
      <dgm:t>
        <a:bodyPr/>
        <a:lstStyle/>
        <a:p>
          <a:endParaRPr lang="en-US"/>
        </a:p>
      </dgm:t>
    </dgm:pt>
    <dgm:pt modelId="{FACA7664-425A-405F-BA47-222F747887B0}" type="sibTrans" cxnId="{69A72741-0C48-4324-8DFB-6E183C67AD8E}">
      <dgm:prSet/>
      <dgm:spPr/>
      <dgm:t>
        <a:bodyPr/>
        <a:lstStyle/>
        <a:p>
          <a:endParaRPr lang="en-US"/>
        </a:p>
      </dgm:t>
    </dgm:pt>
    <dgm:pt modelId="{CAF94363-0A33-40CD-97DD-92D5605398BD}">
      <dgm:prSet phldrT="[Text]" custT="1"/>
      <dgm:spPr/>
      <dgm:t>
        <a:bodyPr/>
        <a:lstStyle/>
        <a:p>
          <a:pPr algn="ctr"/>
          <a:r>
            <a:rPr lang="en-US" sz="2000" dirty="0"/>
            <a:t>SB1245</a:t>
          </a:r>
        </a:p>
      </dgm:t>
    </dgm:pt>
    <dgm:pt modelId="{54005174-AE33-494A-9EA7-F4AE9F1A5DD0}" type="parTrans" cxnId="{66A3B663-A45F-4E2F-8500-F3B2D1581FA3}">
      <dgm:prSet/>
      <dgm:spPr/>
      <dgm:t>
        <a:bodyPr/>
        <a:lstStyle/>
        <a:p>
          <a:endParaRPr lang="en-US"/>
        </a:p>
      </dgm:t>
    </dgm:pt>
    <dgm:pt modelId="{BBD1AF52-2004-483A-A7FC-4D163B215811}" type="sibTrans" cxnId="{66A3B663-A45F-4E2F-8500-F3B2D1581FA3}">
      <dgm:prSet/>
      <dgm:spPr/>
      <dgm:t>
        <a:bodyPr/>
        <a:lstStyle/>
        <a:p>
          <a:endParaRPr lang="en-US"/>
        </a:p>
      </dgm:t>
    </dgm:pt>
    <dgm:pt modelId="{D6BE37E1-4742-4C82-89A3-CFC783B8AA6D}">
      <dgm:prSet phldrT="[Text]" custT="1"/>
      <dgm:spPr/>
      <dgm:t>
        <a:bodyPr/>
        <a:lstStyle/>
        <a:p>
          <a:r>
            <a:rPr lang="en-US" sz="1800" b="1" dirty="0"/>
            <a:t>Aquatics District Bill</a:t>
          </a:r>
        </a:p>
      </dgm:t>
    </dgm:pt>
    <dgm:pt modelId="{9274E12D-7254-4B90-8679-702C1541776E}" type="parTrans" cxnId="{CC45F98A-EA9E-4899-8E5C-ED84202197B5}">
      <dgm:prSet/>
      <dgm:spPr/>
      <dgm:t>
        <a:bodyPr/>
        <a:lstStyle/>
        <a:p>
          <a:endParaRPr lang="en-US"/>
        </a:p>
      </dgm:t>
    </dgm:pt>
    <dgm:pt modelId="{DD1E7CA2-FDAD-44D3-A5FF-A5C462D3A57C}" type="sibTrans" cxnId="{CC45F98A-EA9E-4899-8E5C-ED84202197B5}">
      <dgm:prSet/>
      <dgm:spPr/>
      <dgm:t>
        <a:bodyPr/>
        <a:lstStyle/>
        <a:p>
          <a:endParaRPr lang="en-US"/>
        </a:p>
      </dgm:t>
    </dgm:pt>
    <dgm:pt modelId="{6B76022F-2F17-428F-B5E0-B76FEB5A5F08}">
      <dgm:prSet phldrT="[Text]" custT="1"/>
      <dgm:spPr/>
      <dgm:t>
        <a:bodyPr/>
        <a:lstStyle/>
        <a:p>
          <a:pPr algn="ctr"/>
          <a:r>
            <a:rPr lang="en-US" sz="2000" dirty="0"/>
            <a:t>SB1083</a:t>
          </a:r>
        </a:p>
      </dgm:t>
    </dgm:pt>
    <dgm:pt modelId="{D3ECC7AA-6716-413F-9006-151820563D32}" type="parTrans" cxnId="{3E6D5A54-6911-4F28-8C2F-E816E16E2C71}">
      <dgm:prSet/>
      <dgm:spPr/>
      <dgm:t>
        <a:bodyPr/>
        <a:lstStyle/>
        <a:p>
          <a:endParaRPr lang="en-US"/>
        </a:p>
      </dgm:t>
    </dgm:pt>
    <dgm:pt modelId="{8BC14A97-A29A-45A1-9717-9203450DB8EE}" type="sibTrans" cxnId="{3E6D5A54-6911-4F28-8C2F-E816E16E2C71}">
      <dgm:prSet/>
      <dgm:spPr/>
      <dgm:t>
        <a:bodyPr/>
        <a:lstStyle/>
        <a:p>
          <a:endParaRPr lang="en-US"/>
        </a:p>
      </dgm:t>
    </dgm:pt>
    <dgm:pt modelId="{4B42BB44-4AC3-4877-A9D5-45CFAB2BD450}" type="pres">
      <dgm:prSet presAssocID="{87D140E6-FC39-465F-AE64-4FFC6C968D30}" presName="Name0" presStyleCnt="0">
        <dgm:presLayoutVars>
          <dgm:dir/>
          <dgm:animLvl val="lvl"/>
          <dgm:resizeHandles val="exact"/>
        </dgm:presLayoutVars>
      </dgm:prSet>
      <dgm:spPr/>
    </dgm:pt>
    <dgm:pt modelId="{991B3DCD-0E4A-490D-A7A6-963A8D296E11}" type="pres">
      <dgm:prSet presAssocID="{AB292C23-A1F8-415F-A039-36A8698A6C33}" presName="composite" presStyleCnt="0"/>
      <dgm:spPr/>
    </dgm:pt>
    <dgm:pt modelId="{B632DEBD-D518-4924-A51B-A2BB8C57B6D6}" type="pres">
      <dgm:prSet presAssocID="{AB292C23-A1F8-415F-A039-36A8698A6C33}" presName="parTx" presStyleLbl="alignNode1" presStyleIdx="0" presStyleCnt="3" custLinFactNeighborX="-5649">
        <dgm:presLayoutVars>
          <dgm:chMax val="0"/>
          <dgm:chPref val="0"/>
          <dgm:bulletEnabled val="1"/>
        </dgm:presLayoutVars>
      </dgm:prSet>
      <dgm:spPr/>
    </dgm:pt>
    <dgm:pt modelId="{01B0A1FC-0396-4225-AE83-36BDE2376829}" type="pres">
      <dgm:prSet presAssocID="{AB292C23-A1F8-415F-A039-36A8698A6C33}" presName="desTx" presStyleLbl="alignAccFollowNode1" presStyleIdx="0" presStyleCnt="3">
        <dgm:presLayoutVars>
          <dgm:bulletEnabled val="1"/>
        </dgm:presLayoutVars>
      </dgm:prSet>
      <dgm:spPr/>
    </dgm:pt>
    <dgm:pt modelId="{B7946F2B-7FD4-44DB-99EA-79EAA2CEE85D}" type="pres">
      <dgm:prSet presAssocID="{FCAA83DC-C2F2-461F-8276-45679FBB6CF3}" presName="space" presStyleCnt="0"/>
      <dgm:spPr/>
    </dgm:pt>
    <dgm:pt modelId="{11B7156A-D013-4230-9D9D-ACE597CE264D}" type="pres">
      <dgm:prSet presAssocID="{E8AA459E-85C6-47AE-9EDD-2CE73C9FAD6B}" presName="composite" presStyleCnt="0"/>
      <dgm:spPr/>
    </dgm:pt>
    <dgm:pt modelId="{122F235B-AE6C-4907-BEE3-D87986563777}" type="pres">
      <dgm:prSet presAssocID="{E8AA459E-85C6-47AE-9EDD-2CE73C9FAD6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59229975-75A8-4B1C-8750-18517D0C3C02}" type="pres">
      <dgm:prSet presAssocID="{E8AA459E-85C6-47AE-9EDD-2CE73C9FAD6B}" presName="desTx" presStyleLbl="alignAccFollowNode1" presStyleIdx="1" presStyleCnt="3">
        <dgm:presLayoutVars>
          <dgm:bulletEnabled val="1"/>
        </dgm:presLayoutVars>
      </dgm:prSet>
      <dgm:spPr/>
    </dgm:pt>
    <dgm:pt modelId="{35C43870-08D0-4CB7-9728-175EFC09EF0F}" type="pres">
      <dgm:prSet presAssocID="{FACA7664-425A-405F-BA47-222F747887B0}" presName="space" presStyleCnt="0"/>
      <dgm:spPr/>
    </dgm:pt>
    <dgm:pt modelId="{7FCA0F97-2A61-4D9C-AE90-C9B9325E2E6D}" type="pres">
      <dgm:prSet presAssocID="{D6BE37E1-4742-4C82-89A3-CFC783B8AA6D}" presName="composite" presStyleCnt="0"/>
      <dgm:spPr/>
    </dgm:pt>
    <dgm:pt modelId="{3E6452FE-2A63-46E6-A897-BA8F74897F85}" type="pres">
      <dgm:prSet presAssocID="{D6BE37E1-4742-4C82-89A3-CFC783B8AA6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DAC070A0-14AF-45A4-9BE4-7E72584A4165}" type="pres">
      <dgm:prSet presAssocID="{D6BE37E1-4742-4C82-89A3-CFC783B8AA6D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FCD33801-72A7-461B-820D-3022E7E4443B}" type="presOf" srcId="{6B76022F-2F17-428F-B5E0-B76FEB5A5F08}" destId="{DAC070A0-14AF-45A4-9BE4-7E72584A4165}" srcOrd="0" destOrd="0" presId="urn:microsoft.com/office/officeart/2005/8/layout/hList1"/>
    <dgm:cxn modelId="{CF2F3929-948B-437A-B259-9C0B445AE624}" srcId="{87D140E6-FC39-465F-AE64-4FFC6C968D30}" destId="{AB292C23-A1F8-415F-A039-36A8698A6C33}" srcOrd="0" destOrd="0" parTransId="{0591862D-C9AD-4ED1-B42C-F93E2173F9C1}" sibTransId="{FCAA83DC-C2F2-461F-8276-45679FBB6CF3}"/>
    <dgm:cxn modelId="{69A72741-0C48-4324-8DFB-6E183C67AD8E}" srcId="{87D140E6-FC39-465F-AE64-4FFC6C968D30}" destId="{E8AA459E-85C6-47AE-9EDD-2CE73C9FAD6B}" srcOrd="1" destOrd="0" parTransId="{03153573-F777-42D6-BF2A-66998F7275AE}" sibTransId="{FACA7664-425A-405F-BA47-222F747887B0}"/>
    <dgm:cxn modelId="{66A3B663-A45F-4E2F-8500-F3B2D1581FA3}" srcId="{E8AA459E-85C6-47AE-9EDD-2CE73C9FAD6B}" destId="{CAF94363-0A33-40CD-97DD-92D5605398BD}" srcOrd="0" destOrd="0" parTransId="{54005174-AE33-494A-9EA7-F4AE9F1A5DD0}" sibTransId="{BBD1AF52-2004-483A-A7FC-4D163B215811}"/>
    <dgm:cxn modelId="{DDFE314E-F366-4A63-81A0-1A2E71DF580F}" type="presOf" srcId="{87D140E6-FC39-465F-AE64-4FFC6C968D30}" destId="{4B42BB44-4AC3-4877-A9D5-45CFAB2BD450}" srcOrd="0" destOrd="0" presId="urn:microsoft.com/office/officeart/2005/8/layout/hList1"/>
    <dgm:cxn modelId="{3E6D5A54-6911-4F28-8C2F-E816E16E2C71}" srcId="{D6BE37E1-4742-4C82-89A3-CFC783B8AA6D}" destId="{6B76022F-2F17-428F-B5E0-B76FEB5A5F08}" srcOrd="0" destOrd="0" parTransId="{D3ECC7AA-6716-413F-9006-151820563D32}" sibTransId="{8BC14A97-A29A-45A1-9717-9203450DB8EE}"/>
    <dgm:cxn modelId="{8AC06A89-5DEB-4221-9165-02412361BAE5}" type="presOf" srcId="{1E0F4341-9BA7-4B17-BFAB-BEC303168C5D}" destId="{01B0A1FC-0396-4225-AE83-36BDE2376829}" srcOrd="0" destOrd="0" presId="urn:microsoft.com/office/officeart/2005/8/layout/hList1"/>
    <dgm:cxn modelId="{CC45F98A-EA9E-4899-8E5C-ED84202197B5}" srcId="{87D140E6-FC39-465F-AE64-4FFC6C968D30}" destId="{D6BE37E1-4742-4C82-89A3-CFC783B8AA6D}" srcOrd="2" destOrd="0" parTransId="{9274E12D-7254-4B90-8679-702C1541776E}" sibTransId="{DD1E7CA2-FDAD-44D3-A5FF-A5C462D3A57C}"/>
    <dgm:cxn modelId="{3494049B-19C9-459E-B82F-4F633B91A4C2}" srcId="{AB292C23-A1F8-415F-A039-36A8698A6C33}" destId="{1E0F4341-9BA7-4B17-BFAB-BEC303168C5D}" srcOrd="0" destOrd="0" parTransId="{CB52C95E-3B67-40EB-AE9B-B05B38205BC4}" sibTransId="{8F8F9D00-4F92-465A-B098-41B0CF5D3241}"/>
    <dgm:cxn modelId="{48CD88C3-CBB7-45C1-8D1F-1CA122241DCF}" type="presOf" srcId="{AB292C23-A1F8-415F-A039-36A8698A6C33}" destId="{B632DEBD-D518-4924-A51B-A2BB8C57B6D6}" srcOrd="0" destOrd="0" presId="urn:microsoft.com/office/officeart/2005/8/layout/hList1"/>
    <dgm:cxn modelId="{925DD7DA-19D0-457C-AB90-226970791F48}" type="presOf" srcId="{E8AA459E-85C6-47AE-9EDD-2CE73C9FAD6B}" destId="{122F235B-AE6C-4907-BEE3-D87986563777}" srcOrd="0" destOrd="0" presId="urn:microsoft.com/office/officeart/2005/8/layout/hList1"/>
    <dgm:cxn modelId="{74B011E7-8DE3-4FEB-9B01-9174E6A0B8FE}" type="presOf" srcId="{D6BE37E1-4742-4C82-89A3-CFC783B8AA6D}" destId="{3E6452FE-2A63-46E6-A897-BA8F74897F85}" srcOrd="0" destOrd="0" presId="urn:microsoft.com/office/officeart/2005/8/layout/hList1"/>
    <dgm:cxn modelId="{C1567BF7-46BA-4171-B35D-E6A1582C14C7}" type="presOf" srcId="{CAF94363-0A33-40CD-97DD-92D5605398BD}" destId="{59229975-75A8-4B1C-8750-18517D0C3C02}" srcOrd="0" destOrd="0" presId="urn:microsoft.com/office/officeart/2005/8/layout/hList1"/>
    <dgm:cxn modelId="{3ADF4411-3434-4CB5-AB94-9EA4A7983B93}" type="presParOf" srcId="{4B42BB44-4AC3-4877-A9D5-45CFAB2BD450}" destId="{991B3DCD-0E4A-490D-A7A6-963A8D296E11}" srcOrd="0" destOrd="0" presId="urn:microsoft.com/office/officeart/2005/8/layout/hList1"/>
    <dgm:cxn modelId="{6E4F7328-59C4-4452-8434-115F07065EAF}" type="presParOf" srcId="{991B3DCD-0E4A-490D-A7A6-963A8D296E11}" destId="{B632DEBD-D518-4924-A51B-A2BB8C57B6D6}" srcOrd="0" destOrd="0" presId="urn:microsoft.com/office/officeart/2005/8/layout/hList1"/>
    <dgm:cxn modelId="{00C3E7CB-115F-45C1-A583-DB305842D2CA}" type="presParOf" srcId="{991B3DCD-0E4A-490D-A7A6-963A8D296E11}" destId="{01B0A1FC-0396-4225-AE83-36BDE2376829}" srcOrd="1" destOrd="0" presId="urn:microsoft.com/office/officeart/2005/8/layout/hList1"/>
    <dgm:cxn modelId="{88D19FAB-999E-49A0-A12A-65E7B6A4E87B}" type="presParOf" srcId="{4B42BB44-4AC3-4877-A9D5-45CFAB2BD450}" destId="{B7946F2B-7FD4-44DB-99EA-79EAA2CEE85D}" srcOrd="1" destOrd="0" presId="urn:microsoft.com/office/officeart/2005/8/layout/hList1"/>
    <dgm:cxn modelId="{24A838AA-E0A2-4C6F-A7C2-3E703215EF72}" type="presParOf" srcId="{4B42BB44-4AC3-4877-A9D5-45CFAB2BD450}" destId="{11B7156A-D013-4230-9D9D-ACE597CE264D}" srcOrd="2" destOrd="0" presId="urn:microsoft.com/office/officeart/2005/8/layout/hList1"/>
    <dgm:cxn modelId="{23AA19E9-CCB4-4A1D-95B8-67FEF6EBA50C}" type="presParOf" srcId="{11B7156A-D013-4230-9D9D-ACE597CE264D}" destId="{122F235B-AE6C-4907-BEE3-D87986563777}" srcOrd="0" destOrd="0" presId="urn:microsoft.com/office/officeart/2005/8/layout/hList1"/>
    <dgm:cxn modelId="{C529C3E0-3565-49E9-A559-411C655164D5}" type="presParOf" srcId="{11B7156A-D013-4230-9D9D-ACE597CE264D}" destId="{59229975-75A8-4B1C-8750-18517D0C3C02}" srcOrd="1" destOrd="0" presId="urn:microsoft.com/office/officeart/2005/8/layout/hList1"/>
    <dgm:cxn modelId="{852A8A17-FD26-45AD-944B-E8AF9CC81295}" type="presParOf" srcId="{4B42BB44-4AC3-4877-A9D5-45CFAB2BD450}" destId="{35C43870-08D0-4CB7-9728-175EFC09EF0F}" srcOrd="3" destOrd="0" presId="urn:microsoft.com/office/officeart/2005/8/layout/hList1"/>
    <dgm:cxn modelId="{110D8BEC-B6B1-4D13-B03A-FB0D1ABA9EF2}" type="presParOf" srcId="{4B42BB44-4AC3-4877-A9D5-45CFAB2BD450}" destId="{7FCA0F97-2A61-4D9C-AE90-C9B9325E2E6D}" srcOrd="4" destOrd="0" presId="urn:microsoft.com/office/officeart/2005/8/layout/hList1"/>
    <dgm:cxn modelId="{4249D539-8114-46B2-A659-B7AB3D48164B}" type="presParOf" srcId="{7FCA0F97-2A61-4D9C-AE90-C9B9325E2E6D}" destId="{3E6452FE-2A63-46E6-A897-BA8F74897F85}" srcOrd="0" destOrd="0" presId="urn:microsoft.com/office/officeart/2005/8/layout/hList1"/>
    <dgm:cxn modelId="{F57C07D9-08BF-438D-A69D-84B53FAF7A34}" type="presParOf" srcId="{7FCA0F97-2A61-4D9C-AE90-C9B9325E2E6D}" destId="{DAC070A0-14AF-45A4-9BE4-7E72584A416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CD65F2-C439-4FFF-8B2F-C5F67B6BAE55}">
      <dsp:nvSpPr>
        <dsp:cNvPr id="0" name=""/>
        <dsp:cNvSpPr/>
      </dsp:nvSpPr>
      <dsp:spPr>
        <a:xfrm>
          <a:off x="2488348" y="1472348"/>
          <a:ext cx="1119303" cy="11193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/>
            <a:t>Community</a:t>
          </a:r>
        </a:p>
      </dsp:txBody>
      <dsp:txXfrm>
        <a:off x="2652266" y="1636266"/>
        <a:ext cx="791467" cy="791467"/>
      </dsp:txXfrm>
    </dsp:sp>
    <dsp:sp modelId="{D447AA87-F1E8-416F-80D3-B42675A59477}">
      <dsp:nvSpPr>
        <dsp:cNvPr id="0" name=""/>
        <dsp:cNvSpPr/>
      </dsp:nvSpPr>
      <dsp:spPr>
        <a:xfrm rot="16200000">
          <a:off x="2878775" y="1286598"/>
          <a:ext cx="338449" cy="33050"/>
        </a:xfrm>
        <a:custGeom>
          <a:avLst/>
          <a:gdLst/>
          <a:ahLst/>
          <a:cxnLst/>
          <a:rect l="0" t="0" r="0" b="0"/>
          <a:pathLst>
            <a:path>
              <a:moveTo>
                <a:pt x="0" y="16525"/>
              </a:moveTo>
              <a:lnTo>
                <a:pt x="338449" y="1652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>
        <a:off x="3039538" y="1294661"/>
        <a:ext cx="16922" cy="16922"/>
      </dsp:txXfrm>
    </dsp:sp>
    <dsp:sp modelId="{C6C2367E-E332-4863-8CAE-C0C3A233C645}">
      <dsp:nvSpPr>
        <dsp:cNvPr id="0" name=""/>
        <dsp:cNvSpPr/>
      </dsp:nvSpPr>
      <dsp:spPr>
        <a:xfrm>
          <a:off x="2488348" y="14594"/>
          <a:ext cx="1119303" cy="111930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Federal</a:t>
          </a:r>
        </a:p>
      </dsp:txBody>
      <dsp:txXfrm>
        <a:off x="2652266" y="178512"/>
        <a:ext cx="791467" cy="791467"/>
      </dsp:txXfrm>
    </dsp:sp>
    <dsp:sp modelId="{49D4A3F8-339B-4C07-97C2-9CD64CC2F1FB}">
      <dsp:nvSpPr>
        <dsp:cNvPr id="0" name=""/>
        <dsp:cNvSpPr/>
      </dsp:nvSpPr>
      <dsp:spPr>
        <a:xfrm>
          <a:off x="3607651" y="2015474"/>
          <a:ext cx="338449" cy="33050"/>
        </a:xfrm>
        <a:custGeom>
          <a:avLst/>
          <a:gdLst/>
          <a:ahLst/>
          <a:cxnLst/>
          <a:rect l="0" t="0" r="0" b="0"/>
          <a:pathLst>
            <a:path>
              <a:moveTo>
                <a:pt x="0" y="16525"/>
              </a:moveTo>
              <a:lnTo>
                <a:pt x="338449" y="1652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>
        <a:off x="3768415" y="2023538"/>
        <a:ext cx="16922" cy="16922"/>
      </dsp:txXfrm>
    </dsp:sp>
    <dsp:sp modelId="{3E2C4546-2F30-43FC-B058-1FE36A4E4B23}">
      <dsp:nvSpPr>
        <dsp:cNvPr id="0" name=""/>
        <dsp:cNvSpPr/>
      </dsp:nvSpPr>
      <dsp:spPr>
        <a:xfrm>
          <a:off x="3946101" y="1472348"/>
          <a:ext cx="1119303" cy="111930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State</a:t>
          </a:r>
        </a:p>
      </dsp:txBody>
      <dsp:txXfrm>
        <a:off x="4110019" y="1636266"/>
        <a:ext cx="791467" cy="791467"/>
      </dsp:txXfrm>
    </dsp:sp>
    <dsp:sp modelId="{F4778168-97A1-45A4-8F64-63FEDCCB4225}">
      <dsp:nvSpPr>
        <dsp:cNvPr id="0" name=""/>
        <dsp:cNvSpPr/>
      </dsp:nvSpPr>
      <dsp:spPr>
        <a:xfrm rot="5400000">
          <a:off x="2878775" y="2744351"/>
          <a:ext cx="338449" cy="33050"/>
        </a:xfrm>
        <a:custGeom>
          <a:avLst/>
          <a:gdLst/>
          <a:ahLst/>
          <a:cxnLst/>
          <a:rect l="0" t="0" r="0" b="0"/>
          <a:pathLst>
            <a:path>
              <a:moveTo>
                <a:pt x="0" y="16525"/>
              </a:moveTo>
              <a:lnTo>
                <a:pt x="338449" y="1652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>
        <a:off x="3039538" y="2752415"/>
        <a:ext cx="16922" cy="16922"/>
      </dsp:txXfrm>
    </dsp:sp>
    <dsp:sp modelId="{F36B578E-0313-4123-9513-ECDF5A20A22D}">
      <dsp:nvSpPr>
        <dsp:cNvPr id="0" name=""/>
        <dsp:cNvSpPr/>
      </dsp:nvSpPr>
      <dsp:spPr>
        <a:xfrm>
          <a:off x="2488348" y="2930101"/>
          <a:ext cx="1119303" cy="1119303"/>
        </a:xfrm>
        <a:prstGeom prst="ellipse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Local</a:t>
          </a:r>
        </a:p>
      </dsp:txBody>
      <dsp:txXfrm>
        <a:off x="2652266" y="3094019"/>
        <a:ext cx="791467" cy="791467"/>
      </dsp:txXfrm>
    </dsp:sp>
    <dsp:sp modelId="{AB4D25D5-CC63-434B-A7E6-0877C9C33364}">
      <dsp:nvSpPr>
        <dsp:cNvPr id="0" name=""/>
        <dsp:cNvSpPr/>
      </dsp:nvSpPr>
      <dsp:spPr>
        <a:xfrm rot="10800000">
          <a:off x="2149898" y="2015474"/>
          <a:ext cx="338449" cy="33050"/>
        </a:xfrm>
        <a:custGeom>
          <a:avLst/>
          <a:gdLst/>
          <a:ahLst/>
          <a:cxnLst/>
          <a:rect l="0" t="0" r="0" b="0"/>
          <a:pathLst>
            <a:path>
              <a:moveTo>
                <a:pt x="0" y="16525"/>
              </a:moveTo>
              <a:lnTo>
                <a:pt x="338449" y="1652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 rot="10800000">
        <a:off x="2310661" y="2023538"/>
        <a:ext cx="16922" cy="16922"/>
      </dsp:txXfrm>
    </dsp:sp>
    <dsp:sp modelId="{E70F4881-40ED-4A5D-BBED-E2B87F87EEEA}">
      <dsp:nvSpPr>
        <dsp:cNvPr id="0" name=""/>
        <dsp:cNvSpPr/>
      </dsp:nvSpPr>
      <dsp:spPr>
        <a:xfrm>
          <a:off x="1030594" y="1472348"/>
          <a:ext cx="1119303" cy="1119303"/>
        </a:xfrm>
        <a:prstGeom prst="ellipse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Tribal</a:t>
          </a:r>
        </a:p>
      </dsp:txBody>
      <dsp:txXfrm>
        <a:off x="1194512" y="1636266"/>
        <a:ext cx="791467" cy="7914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32DEBD-D518-4924-A51B-A2BB8C57B6D6}">
      <dsp:nvSpPr>
        <dsp:cNvPr id="0" name=""/>
        <dsp:cNvSpPr/>
      </dsp:nvSpPr>
      <dsp:spPr>
        <a:xfrm>
          <a:off x="0" y="12863"/>
          <a:ext cx="1857374" cy="7429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Recess Bill</a:t>
          </a:r>
        </a:p>
      </dsp:txBody>
      <dsp:txXfrm>
        <a:off x="0" y="12863"/>
        <a:ext cx="1857374" cy="742949"/>
      </dsp:txXfrm>
    </dsp:sp>
    <dsp:sp modelId="{01B0A1FC-0396-4225-AE83-36BDE2376829}">
      <dsp:nvSpPr>
        <dsp:cNvPr id="0" name=""/>
        <dsp:cNvSpPr/>
      </dsp:nvSpPr>
      <dsp:spPr>
        <a:xfrm>
          <a:off x="1905" y="755813"/>
          <a:ext cx="1857374" cy="18007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SB1083</a:t>
          </a:r>
        </a:p>
      </dsp:txBody>
      <dsp:txXfrm>
        <a:off x="1905" y="755813"/>
        <a:ext cx="1857374" cy="1800720"/>
      </dsp:txXfrm>
    </dsp:sp>
    <dsp:sp modelId="{122F235B-AE6C-4907-BEE3-D87986563777}">
      <dsp:nvSpPr>
        <dsp:cNvPr id="0" name=""/>
        <dsp:cNvSpPr/>
      </dsp:nvSpPr>
      <dsp:spPr>
        <a:xfrm>
          <a:off x="2119312" y="12863"/>
          <a:ext cx="1857374" cy="7429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Let’s Grow AZ Bill</a:t>
          </a:r>
        </a:p>
      </dsp:txBody>
      <dsp:txXfrm>
        <a:off x="2119312" y="12863"/>
        <a:ext cx="1857374" cy="742949"/>
      </dsp:txXfrm>
    </dsp:sp>
    <dsp:sp modelId="{59229975-75A8-4B1C-8750-18517D0C3C02}">
      <dsp:nvSpPr>
        <dsp:cNvPr id="0" name=""/>
        <dsp:cNvSpPr/>
      </dsp:nvSpPr>
      <dsp:spPr>
        <a:xfrm>
          <a:off x="2119312" y="755813"/>
          <a:ext cx="1857374" cy="18007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SB1245</a:t>
          </a:r>
        </a:p>
      </dsp:txBody>
      <dsp:txXfrm>
        <a:off x="2119312" y="755813"/>
        <a:ext cx="1857374" cy="1800720"/>
      </dsp:txXfrm>
    </dsp:sp>
    <dsp:sp modelId="{3E6452FE-2A63-46E6-A897-BA8F74897F85}">
      <dsp:nvSpPr>
        <dsp:cNvPr id="0" name=""/>
        <dsp:cNvSpPr/>
      </dsp:nvSpPr>
      <dsp:spPr>
        <a:xfrm>
          <a:off x="4236719" y="12863"/>
          <a:ext cx="1857374" cy="7429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Aquatics District Bill</a:t>
          </a:r>
        </a:p>
      </dsp:txBody>
      <dsp:txXfrm>
        <a:off x="4236719" y="12863"/>
        <a:ext cx="1857374" cy="742949"/>
      </dsp:txXfrm>
    </dsp:sp>
    <dsp:sp modelId="{DAC070A0-14AF-45A4-9BE4-7E72584A4165}">
      <dsp:nvSpPr>
        <dsp:cNvPr id="0" name=""/>
        <dsp:cNvSpPr/>
      </dsp:nvSpPr>
      <dsp:spPr>
        <a:xfrm>
          <a:off x="4236719" y="755813"/>
          <a:ext cx="1857374" cy="18007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SB1083</a:t>
          </a:r>
        </a:p>
      </dsp:txBody>
      <dsp:txXfrm>
        <a:off x="4236719" y="755813"/>
        <a:ext cx="1857374" cy="1800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5646" tIns="47823" rIns="95646" bIns="47823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8"/>
          </a:xfrm>
          <a:prstGeom prst="rect">
            <a:avLst/>
          </a:prstGeom>
        </p:spPr>
        <p:txBody>
          <a:bodyPr vert="horz" lIns="95646" tIns="47823" rIns="95646" bIns="47823" rtlCol="0"/>
          <a:lstStyle>
            <a:lvl1pPr algn="r">
              <a:defRPr sz="1300"/>
            </a:lvl1pPr>
          </a:lstStyle>
          <a:p>
            <a:fld id="{06EDD330-0A2F-43CB-8809-73B41A4412D5}" type="datetimeFigureOut">
              <a:rPr lang="en-US" smtClean="0"/>
              <a:t>9/30/2019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7"/>
          </a:xfrm>
          <a:prstGeom prst="rect">
            <a:avLst/>
          </a:prstGeom>
        </p:spPr>
        <p:txBody>
          <a:bodyPr vert="horz" lIns="95646" tIns="47823" rIns="95646" bIns="47823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7"/>
          </a:xfrm>
          <a:prstGeom prst="rect">
            <a:avLst/>
          </a:prstGeom>
        </p:spPr>
        <p:txBody>
          <a:bodyPr vert="horz" lIns="95646" tIns="47823" rIns="95646" bIns="47823" rtlCol="0" anchor="b"/>
          <a:lstStyle>
            <a:lvl1pPr algn="r">
              <a:defRPr sz="1300"/>
            </a:lvl1pPr>
          </a:lstStyle>
          <a:p>
            <a:fld id="{9343D555-ADD9-4C4B-94BF-8F45A7C7C1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049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5646" tIns="47823" rIns="95646" bIns="47823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8"/>
          </a:xfrm>
          <a:prstGeom prst="rect">
            <a:avLst/>
          </a:prstGeom>
        </p:spPr>
        <p:txBody>
          <a:bodyPr vert="horz" lIns="95646" tIns="47823" rIns="95646" bIns="47823" rtlCol="0"/>
          <a:lstStyle>
            <a:lvl1pPr algn="r">
              <a:defRPr sz="1300"/>
            </a:lvl1pPr>
          </a:lstStyle>
          <a:p>
            <a:fld id="{6054EC7A-4B7B-430D-B2F8-DCF04D41F084}" type="datetimeFigureOut">
              <a:rPr lang="en-US" smtClean="0"/>
              <a:t>9/30/2019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646" tIns="47823" rIns="95646" bIns="4782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5646" tIns="47823" rIns="95646" bIns="4782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7"/>
          </a:xfrm>
          <a:prstGeom prst="rect">
            <a:avLst/>
          </a:prstGeom>
        </p:spPr>
        <p:txBody>
          <a:bodyPr vert="horz" lIns="95646" tIns="47823" rIns="95646" bIns="47823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7"/>
          </a:xfrm>
          <a:prstGeom prst="rect">
            <a:avLst/>
          </a:prstGeom>
        </p:spPr>
        <p:txBody>
          <a:bodyPr vert="horz" lIns="95646" tIns="47823" rIns="95646" bIns="47823" rtlCol="0" anchor="b"/>
          <a:lstStyle>
            <a:lvl1pPr algn="r">
              <a:defRPr sz="1300"/>
            </a:lvl1pPr>
          </a:lstStyle>
          <a:p>
            <a:fld id="{DA3370EE-45BE-4E8A-BAE3-9F5C9F672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19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3370EE-45BE-4E8A-BAE3-9F5C9F67249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356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965207" y="618724"/>
            <a:ext cx="7772400" cy="2212399"/>
          </a:xfrm>
        </p:spPr>
        <p:txBody>
          <a:bodyPr/>
          <a:lstStyle>
            <a:lvl1pPr>
              <a:defRPr/>
            </a:lvl1pPr>
          </a:lstStyle>
          <a:p>
            <a:pPr algn="r"/>
            <a:r>
              <a:rPr lang="en-US" dirty="0"/>
              <a:t>Presentation Title Here</a:t>
            </a:r>
            <a:br>
              <a:rPr lang="en-US" dirty="0"/>
            </a:br>
            <a:endParaRPr lang="en-US" dirty="0"/>
          </a:p>
        </p:txBody>
      </p:sp>
      <p:pic>
        <p:nvPicPr>
          <p:cNvPr id="10" name="Picture 9" descr="logo-horizont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938" y="4270015"/>
            <a:ext cx="7552267" cy="2684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611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1454" y="274638"/>
            <a:ext cx="7605346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1454" y="1600200"/>
            <a:ext cx="7605346" cy="45259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 descr="logo-circles-smaller.png"/>
          <p:cNvPicPr>
            <a:picLocks noChangeAspect="1"/>
          </p:cNvPicPr>
          <p:nvPr userDrawn="1"/>
        </p:nvPicPr>
        <p:blipFill>
          <a:blip r:embed="rId2" cstate="screen">
            <a:alphaModFix amt="6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8779" y="4882779"/>
            <a:ext cx="1975221" cy="1975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8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5414" y="274638"/>
            <a:ext cx="6875586" cy="1143000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5414" y="1600200"/>
            <a:ext cx="337038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352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 descr="logo-circles-smaller.png"/>
          <p:cNvPicPr>
            <a:picLocks noChangeAspect="1"/>
          </p:cNvPicPr>
          <p:nvPr userDrawn="1"/>
        </p:nvPicPr>
        <p:blipFill>
          <a:blip r:embed="rId2" cstate="screen">
            <a:alphaModFix amt="6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8779" y="4882779"/>
            <a:ext cx="1975221" cy="1975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585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154" y="274638"/>
            <a:ext cx="7719646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7154" y="1535113"/>
            <a:ext cx="353023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7154" y="2174875"/>
            <a:ext cx="353023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 descr="logo-circles-smaller.png"/>
          <p:cNvPicPr>
            <a:picLocks noChangeAspect="1"/>
          </p:cNvPicPr>
          <p:nvPr userDrawn="1"/>
        </p:nvPicPr>
        <p:blipFill>
          <a:blip r:embed="rId2" cstate="screen">
            <a:alphaModFix amt="6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8779" y="4882779"/>
            <a:ext cx="1975221" cy="1975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721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3192" y="274638"/>
            <a:ext cx="7763608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 descr="logo-circles-smaller.png"/>
          <p:cNvPicPr>
            <a:picLocks noChangeAspect="1"/>
          </p:cNvPicPr>
          <p:nvPr userDrawn="1"/>
        </p:nvPicPr>
        <p:blipFill>
          <a:blip r:embed="rId2" cstate="screen">
            <a:alphaModFix amt="6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8779" y="4882779"/>
            <a:ext cx="1975221" cy="1975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26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-circles-smaller.png"/>
          <p:cNvPicPr>
            <a:picLocks noChangeAspect="1"/>
          </p:cNvPicPr>
          <p:nvPr userDrawn="1"/>
        </p:nvPicPr>
        <p:blipFill>
          <a:blip r:embed="rId2" cstate="screen">
            <a:alphaModFix amt="6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8779" y="4882779"/>
            <a:ext cx="1975221" cy="1975221"/>
          </a:xfrm>
          <a:prstGeom prst="rect">
            <a:avLst/>
          </a:prstGeom>
        </p:spPr>
      </p:pic>
      <p:pic>
        <p:nvPicPr>
          <p:cNvPr id="6" name="Picture 5" descr="logo-stacked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0034" y="889632"/>
            <a:ext cx="5219700" cy="5815968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 userDrawn="1"/>
        </p:nvSpPr>
        <p:spPr>
          <a:xfrm>
            <a:off x="1244191" y="354160"/>
            <a:ext cx="7145864" cy="875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val="2760373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56624" y="274638"/>
            <a:ext cx="75301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6624" y="1600200"/>
            <a:ext cx="753017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7" name="Group 6"/>
          <p:cNvGrpSpPr/>
          <p:nvPr userDrawn="1"/>
        </p:nvGrpSpPr>
        <p:grpSpPr>
          <a:xfrm>
            <a:off x="-3380593" y="-355593"/>
            <a:ext cx="4345800" cy="7547169"/>
            <a:chOff x="-1407886" y="-101598"/>
            <a:chExt cx="4124477" cy="7162807"/>
          </a:xfrm>
        </p:grpSpPr>
        <p:sp>
          <p:nvSpPr>
            <p:cNvPr id="8" name="Oval 7"/>
            <p:cNvSpPr/>
            <p:nvPr/>
          </p:nvSpPr>
          <p:spPr>
            <a:xfrm>
              <a:off x="-1407886" y="-101598"/>
              <a:ext cx="4124477" cy="4088190"/>
            </a:xfrm>
            <a:prstGeom prst="ellipse">
              <a:avLst/>
            </a:prstGeom>
            <a:solidFill>
              <a:schemeClr val="accent1">
                <a:alpha val="52000"/>
              </a:schemeClr>
            </a:solidFill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-1407886" y="2973019"/>
              <a:ext cx="4124477" cy="4088190"/>
            </a:xfrm>
            <a:prstGeom prst="ellipse">
              <a:avLst/>
            </a:prstGeom>
            <a:solidFill>
              <a:schemeClr val="accent3">
                <a:alpha val="56000"/>
              </a:schemeClr>
            </a:solidFill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-1407886" y="1393644"/>
              <a:ext cx="4124477" cy="4088190"/>
            </a:xfrm>
            <a:prstGeom prst="ellipse">
              <a:avLst/>
            </a:prstGeom>
            <a:solidFill>
              <a:schemeClr val="accent4">
                <a:alpha val="55000"/>
              </a:schemeClr>
            </a:solidFill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06977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32938" y="772733"/>
            <a:ext cx="7772400" cy="3831464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Lessons From the Field</a:t>
            </a:r>
            <a:r>
              <a:rPr lang="en-US" sz="3600" b="1"/>
              <a:t>: </a:t>
            </a:r>
            <a:br>
              <a:rPr lang="en-US" sz="3600" b="1"/>
            </a:br>
            <a:r>
              <a:rPr lang="en-US" sz="3600" b="1"/>
              <a:t>Grassroots </a:t>
            </a:r>
            <a:r>
              <a:rPr lang="en-US" sz="3600" b="1" dirty="0"/>
              <a:t>Mobilization to Support Community Level Change</a:t>
            </a:r>
            <a:b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b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b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700" dirty="0"/>
              <a:t>Adrienne Z. Udarbe, MS, RDN, Pinnacle Prevention</a:t>
            </a:r>
            <a:br>
              <a:rPr lang="en-US" sz="2700" dirty="0"/>
            </a:br>
            <a:r>
              <a:rPr lang="en-US" sz="2700" dirty="0"/>
              <a:t>and</a:t>
            </a:r>
            <a:br>
              <a:rPr lang="en-US" sz="2700" dirty="0"/>
            </a:br>
            <a:r>
              <a:rPr lang="en-US" sz="2700" dirty="0"/>
              <a:t>Jennifer Ray, Parent Advocate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4" name="Picture 23" descr="logo-horizontal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938" y="4270015"/>
            <a:ext cx="7552267" cy="2684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784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D3288-B713-452D-8640-2B4553CFB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Aquatics District Bill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D1E9C3-67F4-4589-86F6-D58504DB3D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8671" y="1316502"/>
            <a:ext cx="4369513" cy="422499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11808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B2E9D-89FB-427D-AC9B-78FFF0516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Local Grassroots Mobilization </a:t>
            </a:r>
            <a:br>
              <a:rPr lang="en-US" dirty="0"/>
            </a:br>
            <a:r>
              <a:rPr lang="en-US" dirty="0"/>
              <a:t>in Action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F3E72C-5763-4BA2-9F90-C9866A75C8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56" y="1682134"/>
            <a:ext cx="2030976" cy="27079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5D383EA-BFAC-432C-828B-767AA5DB8BF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863" y="3594183"/>
            <a:ext cx="2210529" cy="29473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77BE8FF-2ABA-4F5E-9FC6-27C37FF84CF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4780" y="3620405"/>
            <a:ext cx="2792361" cy="27923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C855AB1-24FF-4A0C-814F-AB6D9EC60BF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5767" y="1682134"/>
            <a:ext cx="3345466" cy="2386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0579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0A838-97B0-4E02-9664-724436BB5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Let the Stories Drive the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CDFE4C-66CA-4D4E-A653-499994A3FC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Vulnerability</a:t>
            </a:r>
          </a:p>
          <a:p>
            <a:r>
              <a:rPr lang="en-US" dirty="0"/>
              <a:t>Share your interest in why it’s important to you to be a part of the change.</a:t>
            </a:r>
          </a:p>
          <a:p>
            <a:r>
              <a:rPr lang="en-US" dirty="0"/>
              <a:t>Ask about others experiences – understand their stories so you know why they care.</a:t>
            </a:r>
          </a:p>
        </p:txBody>
      </p:sp>
    </p:spTree>
    <p:extLst>
      <p:ext uri="{BB962C8B-B14F-4D97-AF65-F5344CB8AC3E}">
        <p14:creationId xmlns:p14="http://schemas.microsoft.com/office/powerpoint/2010/main" val="40004935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5D255-9DD6-4D3D-A16D-8BF8A6471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Summary…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65B2BB-0A49-4115-8E28-53FA1503ED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1454" y="1600200"/>
            <a:ext cx="3542128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Community Level Change</a:t>
            </a:r>
          </a:p>
          <a:p>
            <a:r>
              <a:rPr lang="en-US" dirty="0"/>
              <a:t>Roles</a:t>
            </a:r>
          </a:p>
          <a:p>
            <a:r>
              <a:rPr lang="en-US" dirty="0"/>
              <a:t>Stories</a:t>
            </a:r>
          </a:p>
          <a:p>
            <a:r>
              <a:rPr lang="en-US" dirty="0"/>
              <a:t>Voice</a:t>
            </a:r>
          </a:p>
          <a:p>
            <a:r>
              <a:rPr lang="en-US" dirty="0"/>
              <a:t>Accountability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E2F58D-F518-4379-8F12-DF79F4E49C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4127" y="1600200"/>
            <a:ext cx="3260878" cy="326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338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2857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F9A9D32-BB2D-4E49-B197-500E244AC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Grassroots = </a:t>
            </a:r>
            <a:br>
              <a:rPr lang="en-US" dirty="0"/>
            </a:br>
            <a:r>
              <a:rPr lang="en-US" dirty="0"/>
              <a:t>Driven By the Community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2C9BE3-E20A-48A0-9320-362F116500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1454" y="2222695"/>
            <a:ext cx="7605346" cy="390346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“What we care about is deeply connected to who we are.”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What’s your story?</a:t>
            </a:r>
          </a:p>
        </p:txBody>
      </p:sp>
    </p:spTree>
    <p:extLst>
      <p:ext uri="{BB962C8B-B14F-4D97-AF65-F5344CB8AC3E}">
        <p14:creationId xmlns:p14="http://schemas.microsoft.com/office/powerpoint/2010/main" val="1153162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9BC6CB-80D4-45A6-B9C9-4F9CDC1FF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Community Level Change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0408CF5E-C3AD-45AD-8A82-22387E36166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277636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Graphic 5" descr="Users">
            <a:extLst>
              <a:ext uri="{FF2B5EF4-FFF2-40B4-BE49-F238E27FC236}">
                <a16:creationId xmlns:a16="http://schemas.microsoft.com/office/drawing/2014/main" id="{5BCE1CE3-AA45-41F9-A392-71B0D47E695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214123" y="3334406"/>
            <a:ext cx="715754" cy="715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102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DFC60-60BC-4305-BD4A-AB8FB97BB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Community Level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C72EE2-DEE9-4ED5-91FD-902F55B57B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It’s about personal stories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It’s about connection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It’s about accountability</a:t>
            </a:r>
          </a:p>
        </p:txBody>
      </p:sp>
    </p:spTree>
    <p:extLst>
      <p:ext uri="{BB962C8B-B14F-4D97-AF65-F5344CB8AC3E}">
        <p14:creationId xmlns:p14="http://schemas.microsoft.com/office/powerpoint/2010/main" val="2173636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A6D80-7AC0-4491-BCA2-54D591BBF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Drives Community to </a:t>
            </a:r>
            <a:br>
              <a:rPr lang="en-US" dirty="0"/>
            </a:br>
            <a:r>
              <a:rPr lang="en-US" dirty="0"/>
              <a:t>Turn Out?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3CBDC8-E716-4A66-8583-D1A364DA5B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My story – and your story.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Understanding the day-to-day circumstances of those in the community that the issue impacts.</a:t>
            </a:r>
          </a:p>
          <a:p>
            <a:endParaRPr lang="en-US" dirty="0"/>
          </a:p>
          <a:p>
            <a:r>
              <a:rPr lang="en-US" dirty="0"/>
              <a:t>Raising awareness.</a:t>
            </a:r>
          </a:p>
          <a:p>
            <a:endParaRPr lang="en-US" dirty="0"/>
          </a:p>
          <a:p>
            <a:r>
              <a:rPr lang="en-US" dirty="0"/>
              <a:t>Identifying local leaders.</a:t>
            </a:r>
          </a:p>
        </p:txBody>
      </p:sp>
    </p:spTree>
    <p:extLst>
      <p:ext uri="{BB962C8B-B14F-4D97-AF65-F5344CB8AC3E}">
        <p14:creationId xmlns:p14="http://schemas.microsoft.com/office/powerpoint/2010/main" val="2910889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71A522B-699A-46A6-8CF8-69374C641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123" y="2610105"/>
            <a:ext cx="7763608" cy="1143000"/>
          </a:xfrm>
        </p:spPr>
        <p:txBody>
          <a:bodyPr/>
          <a:lstStyle/>
          <a:p>
            <a:r>
              <a:rPr lang="en-US" dirty="0"/>
              <a:t>Examples From the Field</a:t>
            </a:r>
          </a:p>
        </p:txBody>
      </p:sp>
    </p:spTree>
    <p:extLst>
      <p:ext uri="{BB962C8B-B14F-4D97-AF65-F5344CB8AC3E}">
        <p14:creationId xmlns:p14="http://schemas.microsoft.com/office/powerpoint/2010/main" val="3204291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F013E120-FEF3-4B62-8BDE-840956CAE3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8338519"/>
              </p:ext>
            </p:extLst>
          </p:nvPr>
        </p:nvGraphicFramePr>
        <p:xfrm>
          <a:off x="1730864" y="2059565"/>
          <a:ext cx="6096000" cy="25693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itle 5">
            <a:extLst>
              <a:ext uri="{FF2B5EF4-FFF2-40B4-BE49-F238E27FC236}">
                <a16:creationId xmlns:a16="http://schemas.microsoft.com/office/drawing/2014/main" id="{788E8756-1EFD-40BB-AB0F-0811F0842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Stories and Lessons Learned</a:t>
            </a:r>
          </a:p>
        </p:txBody>
      </p:sp>
    </p:spTree>
    <p:extLst>
      <p:ext uri="{BB962C8B-B14F-4D97-AF65-F5344CB8AC3E}">
        <p14:creationId xmlns:p14="http://schemas.microsoft.com/office/powerpoint/2010/main" val="806533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831D3-F34B-48B5-A833-FCCBD21E6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Recess Bill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66749B-2246-4223-BA37-AF9F080549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7944" y="1638153"/>
            <a:ext cx="3581693" cy="358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728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DC34B-7149-4DF1-8E23-62D814879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Let’s Grow AZ SNAP Fruit and Vegetable Bill</a:t>
            </a:r>
          </a:p>
        </p:txBody>
      </p:sp>
      <p:pic>
        <p:nvPicPr>
          <p:cNvPr id="1026" name="Picture 2" descr="Image result for let's grow az">
            <a:extLst>
              <a:ext uri="{FF2B5EF4-FFF2-40B4-BE49-F238E27FC236}">
                <a16:creationId xmlns:a16="http://schemas.microsoft.com/office/drawing/2014/main" id="{6FD61E8B-F5FD-4A66-8BAE-2C26CBDB5A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782" y="1754505"/>
            <a:ext cx="4596618" cy="3525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329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C9660B"/>
      </a:accent3>
      <a:accent4>
        <a:srgbClr val="68B28A"/>
      </a:accent4>
      <a:accent5>
        <a:srgbClr val="F7901E"/>
      </a:accent5>
      <a:accent6>
        <a:srgbClr val="3B8C58"/>
      </a:accent6>
      <a:hlink>
        <a:srgbClr val="BC5FBC"/>
      </a:hlink>
      <a:folHlink>
        <a:srgbClr val="9775A7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163</Words>
  <Application>Microsoft Office PowerPoint</Application>
  <PresentationFormat>On-screen Show (4:3)</PresentationFormat>
  <Paragraphs>48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Century Gothic</vt:lpstr>
      <vt:lpstr>Office Theme</vt:lpstr>
      <vt:lpstr>Lessons From the Field:  Grassroots Mobilization to Support Community Level Change   Adrienne Z. Udarbe, MS, RDN, Pinnacle Prevention and Jennifer Ray, Parent Advocate</vt:lpstr>
      <vt:lpstr>Grassroots =  Driven By the Community</vt:lpstr>
      <vt:lpstr>Community Level Change</vt:lpstr>
      <vt:lpstr>Community Level Change</vt:lpstr>
      <vt:lpstr>What Drives Community to  Turn Out?</vt:lpstr>
      <vt:lpstr>Examples From the Field</vt:lpstr>
      <vt:lpstr>Stories and Lessons Learned</vt:lpstr>
      <vt:lpstr>Recess Bill</vt:lpstr>
      <vt:lpstr>Let’s Grow AZ SNAP Fruit and Vegetable Bill</vt:lpstr>
      <vt:lpstr>Aquatics District Bill</vt:lpstr>
      <vt:lpstr>Local Grassroots Mobilization  in Action</vt:lpstr>
      <vt:lpstr>Let the Stories Drive the Change</vt:lpstr>
      <vt:lpstr>In Summary…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Lindsay Robinson</dc:creator>
  <cp:lastModifiedBy>Pinnacle Prevention</cp:lastModifiedBy>
  <cp:revision>60</cp:revision>
  <cp:lastPrinted>2017-05-08T14:57:29Z</cp:lastPrinted>
  <dcterms:created xsi:type="dcterms:W3CDTF">2016-09-20T19:59:24Z</dcterms:created>
  <dcterms:modified xsi:type="dcterms:W3CDTF">2019-09-30T19:08:15Z</dcterms:modified>
</cp:coreProperties>
</file>