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y="6858000" cx="12192000"/>
  <p:notesSz cx="6858000" cy="9144000"/>
  <p:embeddedFontLst>
    <p:embeddedFont>
      <p:font typeface="Corbel"/>
      <p:regular r:id="rId24"/>
      <p:bold r:id="rId25"/>
      <p:italic r:id="rId26"/>
      <p:boldItalic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http://customooxmlschemas.google.com/">
      <go:slidesCustomData xmlns:go="http://customooxmlschemas.google.com/" r:id="rId28" roundtripDataSignature="AMtx7mjeLX96T2+i0+y12W77WvjmcE/0D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Corbel-regular.fntdata"/><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Corbel-italic.fntdata"/><Relationship Id="rId25" Type="http://schemas.openxmlformats.org/officeDocument/2006/relationships/font" Target="fonts/Corbel-bold.fntdata"/><Relationship Id="rId28" Type="http://customschemas.google.com/relationships/presentationmetadata" Target="metadata"/><Relationship Id="rId27" Type="http://schemas.openxmlformats.org/officeDocument/2006/relationships/font" Target="fonts/Corbel-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5" name="Google Shape;225;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6" name="Google Shape;226;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 name="Google Shape;333;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171450" lvl="0" marL="171450" rtl="0" algn="l">
              <a:spcBef>
                <a:spcPts val="0"/>
              </a:spcBef>
              <a:spcAft>
                <a:spcPts val="0"/>
              </a:spcAft>
              <a:buClr>
                <a:schemeClr val="dk1"/>
              </a:buClr>
              <a:buSzPts val="1200"/>
              <a:buFont typeface="Noto Sans Symbols"/>
              <a:buChar char="⮚"/>
            </a:pPr>
            <a:r>
              <a:rPr lang="en-US"/>
              <a:t>located 53 miles north of Flagstaff; at the intersection of US 89 and State Route 64, on the Western part of the Navajo Reservation.</a:t>
            </a:r>
            <a:endParaRPr/>
          </a:p>
          <a:p>
            <a:pPr indent="-171450" lvl="0" marL="171450" rtl="0" algn="l">
              <a:spcBef>
                <a:spcPts val="0"/>
              </a:spcBef>
              <a:spcAft>
                <a:spcPts val="0"/>
              </a:spcAft>
              <a:buClr>
                <a:schemeClr val="dk1"/>
              </a:buClr>
              <a:buSzPts val="1200"/>
              <a:buFont typeface="Noto Sans Symbols"/>
              <a:buChar char="⮚"/>
            </a:pPr>
            <a:r>
              <a:rPr lang="en-US"/>
              <a:t>Cameron’s Navajo interpretation, Na ni’ ah’ hasani, is “old structure across” (in reference to the old metal suspension bridge).</a:t>
            </a:r>
            <a:endParaRPr/>
          </a:p>
          <a:p>
            <a:pPr indent="-171450" lvl="0" marL="171450" rtl="0" algn="l">
              <a:spcBef>
                <a:spcPts val="0"/>
              </a:spcBef>
              <a:spcAft>
                <a:spcPts val="0"/>
              </a:spcAft>
              <a:buClr>
                <a:schemeClr val="dk1"/>
              </a:buClr>
              <a:buSzPts val="1200"/>
              <a:buFont typeface="Noto Sans Symbols"/>
              <a:buChar char="⮚"/>
            </a:pPr>
            <a:r>
              <a:rPr lang="en-US"/>
              <a:t>The population from 2010 census states there were 885 individuals, but as of 2019 that number has rose to 948 individuals. </a:t>
            </a:r>
            <a:endParaRPr/>
          </a:p>
          <a:p>
            <a:pPr indent="-95250" lvl="0" marL="171450" rtl="0" algn="l">
              <a:spcBef>
                <a:spcPts val="0"/>
              </a:spcBef>
              <a:spcAft>
                <a:spcPts val="0"/>
              </a:spcAft>
              <a:buClr>
                <a:schemeClr val="dk1"/>
              </a:buClr>
              <a:buSzPts val="1200"/>
              <a:buFont typeface="Noto Sans Symbols"/>
              <a:buNone/>
            </a:pPr>
            <a:r>
              <a:t/>
            </a:r>
            <a:endParaRPr/>
          </a:p>
        </p:txBody>
      </p:sp>
      <p:sp>
        <p:nvSpPr>
          <p:cNvPr id="334" name="Google Shape;334;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1" name="Google Shape;341;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171450" lvl="0" marL="171450" rtl="0" algn="l">
              <a:spcBef>
                <a:spcPts val="0"/>
              </a:spcBef>
              <a:spcAft>
                <a:spcPts val="0"/>
              </a:spcAft>
              <a:buClr>
                <a:schemeClr val="dk1"/>
              </a:buClr>
              <a:buSzPts val="1200"/>
              <a:buFont typeface="Noto Sans Symbols"/>
              <a:buChar char="▪"/>
            </a:pPr>
            <a:r>
              <a:rPr lang="en-US"/>
              <a:t>In 2017, a CHIP (Community Health Improvement Plan) assessment was completed in Cameron. As a result of the Community Health Assessment, the communities top three Health Priorities were: Behavioral Health: Alcohol/Drug Abuse &amp; Suicide; Obesity/Diabetes; and Environmental Health: Uranium</a:t>
            </a:r>
            <a:endParaRPr/>
          </a:p>
        </p:txBody>
      </p:sp>
      <p:sp>
        <p:nvSpPr>
          <p:cNvPr id="342" name="Google Shape;342;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8" name="Google Shape;348;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95250" lvl="0" marL="171450" rtl="0" algn="l">
              <a:spcBef>
                <a:spcPts val="0"/>
              </a:spcBef>
              <a:spcAft>
                <a:spcPts val="0"/>
              </a:spcAft>
              <a:buClr>
                <a:schemeClr val="dk1"/>
              </a:buClr>
              <a:buSzPts val="1200"/>
              <a:buFont typeface="Noto Sans Symbols"/>
              <a:buNone/>
            </a:pPr>
            <a:r>
              <a:t/>
            </a:r>
            <a:endParaRPr/>
          </a:p>
        </p:txBody>
      </p:sp>
      <p:sp>
        <p:nvSpPr>
          <p:cNvPr id="349" name="Google Shape;349;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6" name="Google Shape;356;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3" name="Google Shape;363;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East- Self Identity (White)</a:t>
            </a:r>
            <a:endParaRPr/>
          </a:p>
          <a:p>
            <a:pPr indent="0" lvl="0" marL="0" rtl="0" algn="l">
              <a:spcBef>
                <a:spcPts val="0"/>
              </a:spcBef>
              <a:spcAft>
                <a:spcPts val="0"/>
              </a:spcAft>
              <a:buNone/>
            </a:pPr>
            <a:r>
              <a:rPr lang="en-US"/>
              <a:t>South- Self Respect (Blue)</a:t>
            </a:r>
            <a:endParaRPr/>
          </a:p>
          <a:p>
            <a:pPr indent="0" lvl="0" marL="0" rtl="0" algn="l">
              <a:spcBef>
                <a:spcPts val="0"/>
              </a:spcBef>
              <a:spcAft>
                <a:spcPts val="0"/>
              </a:spcAft>
              <a:buNone/>
            </a:pPr>
            <a:r>
              <a:rPr lang="en-US"/>
              <a:t>West- Self Care (Yellow)</a:t>
            </a:r>
            <a:endParaRPr/>
          </a:p>
          <a:p>
            <a:pPr indent="0" lvl="0" marL="0" rtl="0" algn="l">
              <a:spcBef>
                <a:spcPts val="0"/>
              </a:spcBef>
              <a:spcAft>
                <a:spcPts val="0"/>
              </a:spcAft>
              <a:buNone/>
            </a:pPr>
            <a:r>
              <a:rPr lang="en-US"/>
              <a:t>North- Protect Self (Black)</a:t>
            </a:r>
            <a:endParaRPr/>
          </a:p>
        </p:txBody>
      </p:sp>
      <p:sp>
        <p:nvSpPr>
          <p:cNvPr id="364" name="Google Shape;364;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8" name="Google Shape;378;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9" name="Google Shape;379;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5" name="Google Shape;385;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2" name="Google Shape;392;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Calibri"/>
              <a:buNone/>
            </a:pPr>
            <a:r>
              <a:rPr lang="en-US"/>
              <a:t>1.CHIP (Community Health Improvement Plan) surveyed Kaibeto community in 2018. AZHZ became a member in 2018. The top three health priorities were;</a:t>
            </a:r>
            <a:endParaRPr/>
          </a:p>
          <a:p>
            <a:pPr indent="-228600" lvl="1" marL="685800" rtl="0" algn="l">
              <a:spcBef>
                <a:spcPts val="0"/>
              </a:spcBef>
              <a:spcAft>
                <a:spcPts val="0"/>
              </a:spcAft>
              <a:buClr>
                <a:schemeClr val="dk1"/>
              </a:buClr>
              <a:buSzPts val="1200"/>
              <a:buFont typeface="Calibri"/>
              <a:buAutoNum type="arabicPeriod"/>
            </a:pPr>
            <a:r>
              <a:rPr lang="en-US"/>
              <a:t>Behavioral Health</a:t>
            </a:r>
            <a:endParaRPr/>
          </a:p>
          <a:p>
            <a:pPr indent="-228600" lvl="1" marL="685800" rtl="0" algn="l">
              <a:spcBef>
                <a:spcPts val="0"/>
              </a:spcBef>
              <a:spcAft>
                <a:spcPts val="0"/>
              </a:spcAft>
              <a:buClr>
                <a:schemeClr val="dk1"/>
              </a:buClr>
              <a:buSzPts val="1200"/>
              <a:buFont typeface="Calibri"/>
              <a:buAutoNum type="arabicPeriod"/>
            </a:pPr>
            <a:r>
              <a:rPr lang="en-US"/>
              <a:t>Obesity/Diabetes</a:t>
            </a:r>
            <a:endParaRPr/>
          </a:p>
          <a:p>
            <a:pPr indent="-228600" lvl="1" marL="685800" rtl="0" algn="l">
              <a:spcBef>
                <a:spcPts val="0"/>
              </a:spcBef>
              <a:spcAft>
                <a:spcPts val="0"/>
              </a:spcAft>
              <a:buClr>
                <a:schemeClr val="dk1"/>
              </a:buClr>
              <a:buSzPts val="1200"/>
              <a:buFont typeface="Calibri"/>
              <a:buAutoNum type="arabicPeriod"/>
            </a:pPr>
            <a:r>
              <a:rPr lang="en-US"/>
              <a:t>Mental Health</a:t>
            </a:r>
            <a:endParaRPr/>
          </a:p>
          <a:p>
            <a:pPr indent="0" lvl="0" marL="0" rtl="0" algn="l">
              <a:spcBef>
                <a:spcPts val="0"/>
              </a:spcBef>
              <a:spcAft>
                <a:spcPts val="0"/>
              </a:spcAft>
              <a:buClr>
                <a:schemeClr val="dk1"/>
              </a:buClr>
              <a:buSzPts val="1200"/>
              <a:buFont typeface="Calibri"/>
              <a:buNone/>
            </a:pPr>
            <a:r>
              <a:rPr lang="en-US"/>
              <a:t>2.CHIP- Grant identified</a:t>
            </a:r>
            <a:endParaRPr/>
          </a:p>
          <a:p>
            <a:pPr indent="0" lvl="0" marL="0" rtl="0" algn="l">
              <a:spcBef>
                <a:spcPts val="0"/>
              </a:spcBef>
              <a:spcAft>
                <a:spcPts val="0"/>
              </a:spcAft>
              <a:buClr>
                <a:schemeClr val="dk1"/>
              </a:buClr>
              <a:buSzPts val="1200"/>
              <a:buFont typeface="Calibri"/>
              <a:buNone/>
            </a:pPr>
            <a:r>
              <a:rPr lang="en-US"/>
              <a:t>3.Recruiting Chapter Officials, local school admins, programs (NN, County, Hospitals), &amp; community champions.</a:t>
            </a:r>
            <a:endParaRPr/>
          </a:p>
          <a:p>
            <a:pPr indent="0" lvl="0" marL="0" rtl="0" algn="l">
              <a:spcBef>
                <a:spcPts val="0"/>
              </a:spcBef>
              <a:spcAft>
                <a:spcPts val="0"/>
              </a:spcAft>
              <a:buClr>
                <a:schemeClr val="dk1"/>
              </a:buClr>
              <a:buSzPts val="1200"/>
              <a:buFont typeface="Calibri"/>
              <a:buNone/>
            </a:pPr>
            <a:r>
              <a:rPr lang="en-US"/>
              <a:t>4.Meet with Land Use Committee, County Trails Committee-existing historic trails, BIA- to secure land</a:t>
            </a:r>
            <a:endParaRPr/>
          </a:p>
          <a:p>
            <a:pPr indent="0" lvl="0" marL="0" rtl="0" algn="l">
              <a:spcBef>
                <a:spcPts val="0"/>
              </a:spcBef>
              <a:spcAft>
                <a:spcPts val="0"/>
              </a:spcAft>
              <a:buClr>
                <a:schemeClr val="dk1"/>
              </a:buClr>
              <a:buSzPts val="1200"/>
              <a:buFont typeface="Calibri"/>
              <a:buNone/>
            </a:pPr>
            <a:r>
              <a:t/>
            </a:r>
            <a:endParaRPr/>
          </a:p>
          <a:p>
            <a:pPr indent="0" lvl="1" marL="457200" rtl="0" algn="l">
              <a:spcBef>
                <a:spcPts val="0"/>
              </a:spcBef>
              <a:spcAft>
                <a:spcPts val="0"/>
              </a:spcAft>
              <a:buClr>
                <a:schemeClr val="dk1"/>
              </a:buClr>
              <a:buSzPts val="1200"/>
              <a:buFont typeface="Calibri"/>
              <a:buNone/>
            </a:pPr>
            <a:r>
              <a:t/>
            </a:r>
            <a:endParaRPr/>
          </a:p>
        </p:txBody>
      </p:sp>
      <p:sp>
        <p:nvSpPr>
          <p:cNvPr id="393" name="Google Shape;393;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0" name="Google Shape;400;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1" name="Google Shape;401;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1" name="Google Shape;261;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2" name="Google Shape;272;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The Grand Canyon community includes Valle, Tusayan and the Grand Canyon Village. The NPS entrance to the south rim of the Grand Canyon is located 2 miles north of the Town of Tusayan and the rim itself is another – miles north. Valle is located south of Tusayan at the junction of state highways 64 and 180.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Tusayan was incorporated as a town in 2010.</a:t>
            </a:r>
            <a:endParaRPr/>
          </a:p>
        </p:txBody>
      </p:sp>
      <p:sp>
        <p:nvSpPr>
          <p:cNvPr id="273" name="Google Shape;273;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9" name="Google Shape;279;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Tusayan Community Trails Master Plan</a:t>
            </a:r>
            <a:endParaRPr/>
          </a:p>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Developed by the Town of Tusayan and Trails Inspire and was approved by the town council in October 2017. Project Director, Sirena Dufault with Trails Inspire</a:t>
            </a:r>
            <a:endParaRPr/>
          </a:p>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The plan consists of approximately 11.5 miles of new non-motorized, multi-use trails for visitors and residents. 8.8 miles will be natural surface single-track 1.8 miles will be four-feet wide, crushed gravel and .8 miles will be ADA accessible.</a:t>
            </a:r>
            <a:endParaRPr/>
          </a:p>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200"/>
              <a:buFont typeface="Calibri"/>
              <a:buNone/>
            </a:pPr>
            <a:r>
              <a:rPr b="0" i="0" lang="en-US" sz="1200" u="none" cap="none" strike="noStrike">
                <a:solidFill>
                  <a:srgbClr val="000000"/>
                </a:solidFill>
                <a:latin typeface="Calibri"/>
                <a:ea typeface="Calibri"/>
                <a:cs typeface="Calibri"/>
                <a:sym typeface="Calibri"/>
              </a:rPr>
              <a:t>Objectives:</a:t>
            </a:r>
            <a:endParaRPr/>
          </a:p>
          <a:p>
            <a:pPr indent="-171450" lvl="0" marL="17145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Calibri"/>
                <a:ea typeface="Calibri"/>
                <a:cs typeface="Calibri"/>
                <a:sym typeface="Calibri"/>
              </a:rPr>
              <a:t>Develop a non-motorized multi-use trail system providing safe and sustainable recreational trail routes for visitors and residents</a:t>
            </a:r>
            <a:endParaRPr/>
          </a:p>
          <a:p>
            <a:pPr indent="-171450" lvl="0" marL="17145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Calibri"/>
                <a:ea typeface="Calibri"/>
                <a:cs typeface="Calibri"/>
                <a:sym typeface="Calibri"/>
              </a:rPr>
              <a:t>Identify commuter trail routes for residents</a:t>
            </a:r>
            <a:endParaRPr/>
          </a:p>
          <a:p>
            <a:pPr indent="-171450" lvl="0" marL="17145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Calibri"/>
                <a:ea typeface="Calibri"/>
                <a:cs typeface="Calibri"/>
                <a:sym typeface="Calibri"/>
              </a:rPr>
              <a:t>Highlight the natural beauty of the Tusayan area</a:t>
            </a:r>
            <a:endParaRPr/>
          </a:p>
          <a:p>
            <a:pPr indent="-171450" lvl="0" marL="17145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Calibri"/>
                <a:ea typeface="Calibri"/>
                <a:cs typeface="Calibri"/>
                <a:sym typeface="Calibri"/>
              </a:rPr>
              <a:t>Include opportunities for signage interpreting the natural features of the area</a:t>
            </a:r>
            <a:endParaRPr/>
          </a:p>
          <a:p>
            <a:pPr indent="-171450" lvl="0" marL="17145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Calibri"/>
                <a:ea typeface="Calibri"/>
                <a:cs typeface="Calibri"/>
                <a:sym typeface="Calibri"/>
              </a:rPr>
              <a:t>Provide connectivity with existing trails</a:t>
            </a:r>
            <a:endParaRPr/>
          </a:p>
          <a:p>
            <a:pPr indent="-171450" lvl="0" marL="17145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Calibri"/>
                <a:ea typeface="Calibri"/>
                <a:cs typeface="Calibri"/>
                <a:sym typeface="Calibri"/>
              </a:rPr>
              <a:t>Develop the Grand Canyon History Trail – an interpretive trail telling the story of the human history of the Grand Canyon area</a:t>
            </a:r>
            <a:endParaRPr/>
          </a:p>
          <a:p>
            <a:pPr indent="-171450" lvl="0" marL="17145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Calibri"/>
                <a:ea typeface="Calibri"/>
                <a:cs typeface="Calibri"/>
                <a:sym typeface="Calibri"/>
              </a:rPr>
              <a:t>Provide the Town of Tusayan, Kaibab National Forest and landowners with a detailed summary of potential trail alignments and construction notes as well as preliminary cost estimates for construction and the National Environmental Policy Act (NEPA) process.</a:t>
            </a:r>
            <a:endParaRPr/>
          </a:p>
          <a:p>
            <a:pPr indent="0" lvl="0" marL="0" marR="0" rtl="0" algn="l">
              <a:lnSpc>
                <a:spcPct val="100000"/>
              </a:lnSpc>
              <a:spcBef>
                <a:spcPts val="0"/>
              </a:spcBef>
              <a:spcAft>
                <a:spcPts val="0"/>
              </a:spcAft>
              <a:buClr>
                <a:schemeClr val="dk1"/>
              </a:buClr>
              <a:buSzPts val="1200"/>
              <a:buFont typeface="Arial"/>
              <a:buNone/>
            </a:pPr>
            <a:r>
              <a:t/>
            </a:r>
            <a:endParaRPr b="0" i="0" sz="12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Calibri"/>
                <a:ea typeface="Calibri"/>
                <a:cs typeface="Calibri"/>
                <a:sym typeface="Calibri"/>
              </a:rPr>
              <a:t>Currently in Phase 2:</a:t>
            </a:r>
            <a:endParaRPr/>
          </a:p>
          <a:p>
            <a:pPr indent="-171450" lvl="0" marL="17145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Calibri"/>
                <a:ea typeface="Calibri"/>
                <a:cs typeface="Calibri"/>
                <a:sym typeface="Calibri"/>
              </a:rPr>
              <a:t>Biological, archaeological, wildlife and viewshed surveys in accordance with the National Environmental Policy Act.</a:t>
            </a:r>
            <a:endParaRPr/>
          </a:p>
          <a:p>
            <a:pPr indent="-171450" lvl="0" marL="17145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Calibri"/>
                <a:ea typeface="Calibri"/>
                <a:cs typeface="Calibri"/>
                <a:sym typeface="Calibri"/>
              </a:rPr>
              <a:t>Signage committee of representatives from the Kaibab National Forest, National Park Service, Tribal representatives and the landowners of Tusayan will provide guidelines on interpretation of the Grand Canyon History Trail.</a:t>
            </a:r>
            <a:endParaRPr/>
          </a:p>
          <a:p>
            <a:pPr indent="-171450" lvl="0" marL="17145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Calibri"/>
                <a:ea typeface="Calibri"/>
                <a:cs typeface="Calibri"/>
                <a:sym typeface="Calibri"/>
              </a:rPr>
              <a:t>Tribal Consult via the Kaibab National Forest Liaison</a:t>
            </a:r>
            <a:endParaRPr/>
          </a:p>
          <a:p>
            <a:pPr indent="-171450" lvl="0" marL="17145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Calibri"/>
                <a:ea typeface="Calibri"/>
                <a:cs typeface="Calibri"/>
                <a:sym typeface="Calibri"/>
              </a:rPr>
              <a:t>Signage plan for the trails system</a:t>
            </a:r>
            <a:endParaRPr/>
          </a:p>
          <a:p>
            <a:pPr indent="-171450" lvl="0" marL="17145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Calibri"/>
                <a:ea typeface="Calibri"/>
                <a:cs typeface="Calibri"/>
                <a:sym typeface="Calibri"/>
              </a:rPr>
              <a:t>Trail construction and development agreements between Town of Tusayan, Kaibab National Forest and private landowners.</a:t>
            </a:r>
            <a:endParaRPr/>
          </a:p>
          <a:p>
            <a:pPr indent="-171450" lvl="0" marL="17145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Calibri"/>
                <a:ea typeface="Calibri"/>
                <a:cs typeface="Calibri"/>
                <a:sym typeface="Calibri"/>
              </a:rPr>
              <a:t>Trail maintenance agreement between Town of Tusayan, Kaibab National Forest and private landowners.</a:t>
            </a:r>
            <a:endParaRPr/>
          </a:p>
          <a:p>
            <a:pPr indent="-171450" lvl="0" marL="171450" marR="0" rtl="0" algn="l">
              <a:lnSpc>
                <a:spcPct val="100000"/>
              </a:lnSpc>
              <a:spcBef>
                <a:spcPts val="0"/>
              </a:spcBef>
              <a:spcAft>
                <a:spcPts val="0"/>
              </a:spcAft>
              <a:buClr>
                <a:srgbClr val="000000"/>
              </a:buClr>
              <a:buSzPts val="1200"/>
              <a:buFont typeface="Arial"/>
              <a:buChar char="•"/>
            </a:pPr>
            <a:r>
              <a:rPr b="0" i="0" lang="en-US" sz="1200" u="none" cap="none" strike="noStrike">
                <a:solidFill>
                  <a:srgbClr val="000000"/>
                </a:solidFill>
                <a:latin typeface="Calibri"/>
                <a:ea typeface="Calibri"/>
                <a:cs typeface="Calibri"/>
                <a:sym typeface="Calibri"/>
              </a:rPr>
              <a:t>Phase 3 construction and signage cost estimates</a:t>
            </a:r>
            <a:endParaRPr/>
          </a:p>
          <a:p>
            <a:pPr indent="0" lvl="0" marL="0" rtl="0" algn="l">
              <a:spcBef>
                <a:spcPts val="0"/>
              </a:spcBef>
              <a:spcAft>
                <a:spcPts val="0"/>
              </a:spcAft>
              <a:buNone/>
            </a:pPr>
            <a:r>
              <a:t/>
            </a:r>
            <a:endParaRPr/>
          </a:p>
        </p:txBody>
      </p:sp>
      <p:sp>
        <p:nvSpPr>
          <p:cNvPr id="280" name="Google Shape;280;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1" name="Google Shape;291;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200"/>
              <a:buFont typeface="Arial"/>
              <a:buNone/>
            </a:pPr>
            <a:r>
              <a:rPr b="1" lang="en-US"/>
              <a:t>Increase organizational capacity</a:t>
            </a:r>
            <a:endParaRPr/>
          </a:p>
          <a:p>
            <a:pPr indent="0" lvl="0" marL="0" rtl="0" algn="l">
              <a:spcBef>
                <a:spcPts val="0"/>
              </a:spcBef>
              <a:spcAft>
                <a:spcPts val="0"/>
              </a:spcAft>
              <a:buClr>
                <a:schemeClr val="dk1"/>
              </a:buClr>
              <a:buSzPts val="1200"/>
              <a:buFont typeface="Arial"/>
              <a:buNone/>
            </a:pPr>
            <a:r>
              <a:rPr b="0" lang="en-US"/>
              <a:t>AZHZ staff continues to educate and inform Coconino County leadership of the advocacy strategies taking place in the Town of Tusayan through conversations and written emails to Health and Human Services leadership, and weekly updates to the Board of Supervisors. Several program staff participated in trainings such as the 'Systems Approaches for Healthy Communities' helping to increase knowledge and skills that connect to Active Living Policy strategies. </a:t>
            </a:r>
            <a:endParaRPr/>
          </a:p>
          <a:p>
            <a:pPr indent="0" lvl="0" marL="0" rtl="0" algn="l">
              <a:spcBef>
                <a:spcPts val="0"/>
              </a:spcBef>
              <a:spcAft>
                <a:spcPts val="0"/>
              </a:spcAft>
              <a:buClr>
                <a:schemeClr val="dk1"/>
              </a:buClr>
              <a:buSzPts val="1200"/>
              <a:buFont typeface="Arial"/>
              <a:buNone/>
            </a:pPr>
            <a:r>
              <a:t/>
            </a:r>
            <a:endParaRPr/>
          </a:p>
          <a:p>
            <a:pPr indent="0" lvl="0" marL="0" rtl="0" algn="l">
              <a:spcBef>
                <a:spcPts val="0"/>
              </a:spcBef>
              <a:spcAft>
                <a:spcPts val="0"/>
              </a:spcAft>
              <a:buClr>
                <a:schemeClr val="dk1"/>
              </a:buClr>
              <a:buSzPts val="1200"/>
              <a:buFont typeface="Arial"/>
              <a:buNone/>
            </a:pPr>
            <a:r>
              <a:rPr b="1" lang="en-US"/>
              <a:t>Develop champions</a:t>
            </a:r>
            <a:endParaRPr/>
          </a:p>
          <a:p>
            <a:pPr indent="0" lvl="0" marL="0" rtl="0" algn="l">
              <a:spcBef>
                <a:spcPts val="0"/>
              </a:spcBef>
              <a:spcAft>
                <a:spcPts val="0"/>
              </a:spcAft>
              <a:buClr>
                <a:schemeClr val="dk1"/>
              </a:buClr>
              <a:buSzPts val="1200"/>
              <a:buFont typeface="Arial"/>
              <a:buNone/>
            </a:pPr>
            <a:r>
              <a:rPr lang="en-US"/>
              <a:t>The frequent interaction between AZHZ staff and the Town of Tusayan team through email, phone and in-person, creates an active-open relationship. As a result, champions are easy to identify. AZHZ staff has participated since the beginning phase, working with the Tusayan team, in pursuit to developing recreational and commuter trails. The town hired consultant, Sirena Dufault of 'Trails Inspire', to collaborate on the project. CCHHS provided a letter of support advocating for the efforts of this movement. Staff supported Ms. Dufault through emails, phone calls, and in-person offering suggestions on the development of the plans, along with attending the town council meeting presentation. </a:t>
            </a:r>
            <a:endParaRPr/>
          </a:p>
        </p:txBody>
      </p:sp>
      <p:sp>
        <p:nvSpPr>
          <p:cNvPr id="292" name="Google Shape;292;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1" name="Google Shape;301;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2" name="Google Shape;302;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9" name="Google Shape;309;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0" name="Google Shape;310;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7" name="Google Shape;317;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8" name="Google Shape;318;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5" name="Google Shape;325;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6" name="Google Shape;326;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png"/><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_02">
  <p:cSld name="Title Slide_02">
    <p:spTree>
      <p:nvGrpSpPr>
        <p:cNvPr id="15" name="Shape 15"/>
        <p:cNvGrpSpPr/>
        <p:nvPr/>
      </p:nvGrpSpPr>
      <p:grpSpPr>
        <a:xfrm>
          <a:off x="0" y="0"/>
          <a:ext cx="0" cy="0"/>
          <a:chOff x="0" y="0"/>
          <a:chExt cx="0" cy="0"/>
        </a:xfrm>
      </p:grpSpPr>
      <p:sp>
        <p:nvSpPr>
          <p:cNvPr id="16" name="Google Shape;16;p20"/>
          <p:cNvSpPr/>
          <p:nvPr/>
        </p:nvSpPr>
        <p:spPr>
          <a:xfrm>
            <a:off x="0" y="0"/>
            <a:ext cx="1219200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 name="Google Shape;17;p20"/>
          <p:cNvSpPr txBox="1"/>
          <p:nvPr>
            <p:ph type="ctrTitle"/>
          </p:nvPr>
        </p:nvSpPr>
        <p:spPr>
          <a:xfrm>
            <a:off x="6343650" y="2173288"/>
            <a:ext cx="5143500" cy="2090808"/>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lt1"/>
              </a:buClr>
              <a:buSzPts val="5400"/>
              <a:buFont typeface="Corbel"/>
              <a:buNone/>
              <a:defRPr b="1" sz="5400" cap="none">
                <a:solidFill>
                  <a:schemeClr val="lt1"/>
                </a:solidFill>
                <a:latin typeface="Corbel"/>
                <a:ea typeface="Corbel"/>
                <a:cs typeface="Corbel"/>
                <a:sym typeface="Corbe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20"/>
          <p:cNvSpPr txBox="1"/>
          <p:nvPr>
            <p:ph idx="1" type="subTitle"/>
          </p:nvPr>
        </p:nvSpPr>
        <p:spPr>
          <a:xfrm>
            <a:off x="6343650" y="4279971"/>
            <a:ext cx="5143500" cy="503167"/>
          </a:xfrm>
          <a:prstGeom prst="rect">
            <a:avLst/>
          </a:prstGeom>
          <a:noFill/>
          <a:ln>
            <a:noFill/>
          </a:ln>
        </p:spPr>
        <p:txBody>
          <a:bodyPr anchorCtr="0" anchor="t" bIns="45700" lIns="91425" spcFirstLastPara="1" rIns="91425" wrap="square" tIns="45700">
            <a:noAutofit/>
          </a:bodyPr>
          <a:lstStyle>
            <a:lvl1pPr lvl="0" algn="l">
              <a:lnSpc>
                <a:spcPct val="90000"/>
              </a:lnSpc>
              <a:spcBef>
                <a:spcPts val="1000"/>
              </a:spcBef>
              <a:spcAft>
                <a:spcPts val="0"/>
              </a:spcAft>
              <a:buClr>
                <a:schemeClr val="lt1"/>
              </a:buClr>
              <a:buSzPts val="1800"/>
              <a:buNone/>
              <a:defRPr b="0" sz="1800" cap="none">
                <a:solidFill>
                  <a:schemeClr val="lt1"/>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9" name="Google Shape;19;p20"/>
          <p:cNvSpPr/>
          <p:nvPr>
            <p:ph idx="2" type="pic"/>
          </p:nvPr>
        </p:nvSpPr>
        <p:spPr>
          <a:xfrm>
            <a:off x="710812" y="728545"/>
            <a:ext cx="5305661" cy="5305661"/>
          </a:xfrm>
          <a:prstGeom prst="ellipse">
            <a:avLst/>
          </a:prstGeom>
          <a:solidFill>
            <a:schemeClr val="lt2"/>
          </a:solidFill>
          <a:ln>
            <a:noFill/>
          </a:ln>
        </p:spPr>
        <p:txBody>
          <a:bodyPr anchorCtr="0" anchor="ctr" bIns="45700" lIns="91425" spcFirstLastPara="1" rIns="91425" wrap="square" tIns="45700">
            <a:norm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grpSp>
        <p:nvGrpSpPr>
          <p:cNvPr id="20" name="Google Shape;20;p20"/>
          <p:cNvGrpSpPr/>
          <p:nvPr/>
        </p:nvGrpSpPr>
        <p:grpSpPr>
          <a:xfrm>
            <a:off x="-1728302" y="-2049517"/>
            <a:ext cx="8917229" cy="10769768"/>
            <a:chOff x="11114088" y="2241550"/>
            <a:chExt cx="1905000" cy="2354263"/>
          </a:xfrm>
        </p:grpSpPr>
        <p:sp>
          <p:nvSpPr>
            <p:cNvPr id="21" name="Google Shape;21;p20"/>
            <p:cNvSpPr/>
            <p:nvPr/>
          </p:nvSpPr>
          <p:spPr>
            <a:xfrm>
              <a:off x="11114088" y="2241550"/>
              <a:ext cx="1905000" cy="2354263"/>
            </a:xfrm>
            <a:custGeom>
              <a:rect b="b" l="l" r="r" t="t"/>
              <a:pathLst>
                <a:path extrusionOk="0" h="553" w="447">
                  <a:moveTo>
                    <a:pt x="0" y="264"/>
                  </a:moveTo>
                  <a:cubicBezTo>
                    <a:pt x="5" y="176"/>
                    <a:pt x="49" y="96"/>
                    <a:pt x="141" y="48"/>
                  </a:cubicBezTo>
                  <a:cubicBezTo>
                    <a:pt x="235" y="0"/>
                    <a:pt x="327" y="9"/>
                    <a:pt x="414" y="67"/>
                  </a:cubicBezTo>
                  <a:cubicBezTo>
                    <a:pt x="425" y="75"/>
                    <a:pt x="439" y="82"/>
                    <a:pt x="438" y="98"/>
                  </a:cubicBezTo>
                  <a:cubicBezTo>
                    <a:pt x="437" y="120"/>
                    <a:pt x="413" y="127"/>
                    <a:pt x="391" y="111"/>
                  </a:cubicBezTo>
                  <a:cubicBezTo>
                    <a:pt x="294" y="40"/>
                    <a:pt x="166" y="56"/>
                    <a:pt x="94" y="149"/>
                  </a:cubicBezTo>
                  <a:cubicBezTo>
                    <a:pt x="30" y="231"/>
                    <a:pt x="36" y="349"/>
                    <a:pt x="107" y="424"/>
                  </a:cubicBezTo>
                  <a:cubicBezTo>
                    <a:pt x="180" y="502"/>
                    <a:pt x="296" y="514"/>
                    <a:pt x="383" y="453"/>
                  </a:cubicBezTo>
                  <a:cubicBezTo>
                    <a:pt x="386" y="451"/>
                    <a:pt x="390" y="449"/>
                    <a:pt x="393" y="446"/>
                  </a:cubicBezTo>
                  <a:cubicBezTo>
                    <a:pt x="407" y="433"/>
                    <a:pt x="420" y="433"/>
                    <a:pt x="433" y="449"/>
                  </a:cubicBezTo>
                  <a:cubicBezTo>
                    <a:pt x="447" y="467"/>
                    <a:pt x="433" y="477"/>
                    <a:pt x="421" y="485"/>
                  </a:cubicBezTo>
                  <a:cubicBezTo>
                    <a:pt x="353" y="537"/>
                    <a:pt x="277" y="553"/>
                    <a:pt x="194" y="531"/>
                  </a:cubicBezTo>
                  <a:cubicBezTo>
                    <a:pt x="79" y="501"/>
                    <a:pt x="1" y="397"/>
                    <a:pt x="0" y="264"/>
                  </a:cubicBezTo>
                  <a:close/>
                </a:path>
              </a:pathLst>
            </a:custGeom>
            <a:solidFill>
              <a:schemeClr val="lt1">
                <a:alpha val="15686"/>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 name="Google Shape;22;p20"/>
            <p:cNvSpPr/>
            <p:nvPr/>
          </p:nvSpPr>
          <p:spPr>
            <a:xfrm>
              <a:off x="11412538" y="2590800"/>
              <a:ext cx="835025" cy="1673225"/>
            </a:xfrm>
            <a:custGeom>
              <a:rect b="b" l="l" r="r" t="t"/>
              <a:pathLst>
                <a:path extrusionOk="0" h="393" w="196">
                  <a:moveTo>
                    <a:pt x="0" y="198"/>
                  </a:moveTo>
                  <a:cubicBezTo>
                    <a:pt x="0" y="103"/>
                    <a:pt x="64" y="26"/>
                    <a:pt x="157" y="8"/>
                  </a:cubicBezTo>
                  <a:cubicBezTo>
                    <a:pt x="171" y="6"/>
                    <a:pt x="188" y="0"/>
                    <a:pt x="192" y="22"/>
                  </a:cubicBezTo>
                  <a:cubicBezTo>
                    <a:pt x="196" y="41"/>
                    <a:pt x="190" y="52"/>
                    <a:pt x="167" y="56"/>
                  </a:cubicBezTo>
                  <a:cubicBezTo>
                    <a:pt x="95" y="70"/>
                    <a:pt x="47" y="129"/>
                    <a:pt x="48" y="198"/>
                  </a:cubicBezTo>
                  <a:cubicBezTo>
                    <a:pt x="48" y="267"/>
                    <a:pt x="97" y="325"/>
                    <a:pt x="170" y="339"/>
                  </a:cubicBezTo>
                  <a:cubicBezTo>
                    <a:pt x="191" y="343"/>
                    <a:pt x="195" y="354"/>
                    <a:pt x="193" y="372"/>
                  </a:cubicBezTo>
                  <a:cubicBezTo>
                    <a:pt x="190" y="393"/>
                    <a:pt x="174" y="389"/>
                    <a:pt x="160" y="387"/>
                  </a:cubicBezTo>
                  <a:cubicBezTo>
                    <a:pt x="70" y="375"/>
                    <a:pt x="0" y="293"/>
                    <a:pt x="0" y="198"/>
                  </a:cubicBezTo>
                  <a:close/>
                </a:path>
              </a:pathLst>
            </a:custGeom>
            <a:solidFill>
              <a:schemeClr val="lt1">
                <a:alpha val="15686"/>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23" name="Google Shape;23;p20"/>
          <p:cNvPicPr preferRelativeResize="0"/>
          <p:nvPr/>
        </p:nvPicPr>
        <p:blipFill rotWithShape="1">
          <a:blip r:embed="rId2">
            <a:alphaModFix/>
          </a:blip>
          <a:srcRect b="0" l="0" r="0" t="0"/>
          <a:stretch/>
        </p:blipFill>
        <p:spPr>
          <a:xfrm>
            <a:off x="10104040" y="391862"/>
            <a:ext cx="1568871" cy="673365"/>
          </a:xfrm>
          <a:prstGeom prst="rect">
            <a:avLst/>
          </a:prstGeom>
          <a:noFill/>
          <a:ln>
            <a:noFill/>
          </a:ln>
        </p:spPr>
      </p:pic>
      <p:cxnSp>
        <p:nvCxnSpPr>
          <p:cNvPr id="24" name="Google Shape;24;p20"/>
          <p:cNvCxnSpPr/>
          <p:nvPr/>
        </p:nvCxnSpPr>
        <p:spPr>
          <a:xfrm>
            <a:off x="6469778" y="4233582"/>
            <a:ext cx="2532336" cy="0"/>
          </a:xfrm>
          <a:prstGeom prst="straightConnector1">
            <a:avLst/>
          </a:prstGeom>
          <a:noFill/>
          <a:ln cap="flat" cmpd="sng" w="9525">
            <a:solidFill>
              <a:schemeClr val="lt1"/>
            </a:solidFill>
            <a:prstDash val="solid"/>
            <a:miter lim="800000"/>
            <a:headEnd len="sm" w="sm" type="none"/>
            <a:tailEnd len="sm" w="sm" type="none"/>
          </a:ln>
        </p:spPr>
      </p:cxnSp>
    </p:spTree>
  </p:cSld>
  <p:clrMapOvr>
    <a:masterClrMapping/>
  </p:clrMapOvr>
  <p:extLst>
    <p:ext uri="{DCECCB84-F9BA-43D5-87BE-67443E8EF086}">
      <p15:sldGuideLst>
        <p15:guide id="1" orient="horz" pos="2160">
          <p15:clr>
            <a:srgbClr val="FBAE40"/>
          </p15:clr>
        </p15:guide>
        <p15:guide id="2" pos="3840">
          <p15:clr>
            <a:srgbClr val="FBAE40"/>
          </p15:clr>
        </p15:guide>
        <p15:guide id="3" pos="7333">
          <p15:clr>
            <a:srgbClr val="FBAE40"/>
          </p15:clr>
        </p15:guide>
        <p15:guide id="4" pos="362">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Layout">
  <p:cSld name="Comparison Layout">
    <p:spTree>
      <p:nvGrpSpPr>
        <p:cNvPr id="117" name="Shape 117"/>
        <p:cNvGrpSpPr/>
        <p:nvPr/>
      </p:nvGrpSpPr>
      <p:grpSpPr>
        <a:xfrm>
          <a:off x="0" y="0"/>
          <a:ext cx="0" cy="0"/>
          <a:chOff x="0" y="0"/>
          <a:chExt cx="0" cy="0"/>
        </a:xfrm>
      </p:grpSpPr>
      <p:sp>
        <p:nvSpPr>
          <p:cNvPr id="118" name="Google Shape;118;p29"/>
          <p:cNvSpPr/>
          <p:nvPr/>
        </p:nvSpPr>
        <p:spPr>
          <a:xfrm>
            <a:off x="6599236" y="4707908"/>
            <a:ext cx="5592763" cy="1006475"/>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9" name="Google Shape;119;p29"/>
          <p:cNvSpPr/>
          <p:nvPr/>
        </p:nvSpPr>
        <p:spPr>
          <a:xfrm>
            <a:off x="-82063" y="1648186"/>
            <a:ext cx="5709139" cy="1006475"/>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0" name="Google Shape;120;p29"/>
          <p:cNvSpPr txBox="1"/>
          <p:nvPr>
            <p:ph type="title"/>
          </p:nvPr>
        </p:nvSpPr>
        <p:spPr>
          <a:xfrm>
            <a:off x="515938" y="246621"/>
            <a:ext cx="11150600" cy="920336"/>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Corbel"/>
              <a:buNone/>
              <a:defRPr b="1"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1" name="Google Shape;121;p29"/>
          <p:cNvSpPr txBox="1"/>
          <p:nvPr>
            <p:ph idx="1" type="body"/>
          </p:nvPr>
        </p:nvSpPr>
        <p:spPr>
          <a:xfrm>
            <a:off x="680934" y="2863158"/>
            <a:ext cx="4074002" cy="2846648"/>
          </a:xfrm>
          <a:prstGeom prst="rect">
            <a:avLst/>
          </a:prstGeom>
          <a:noFill/>
          <a:ln>
            <a:noFill/>
          </a:ln>
        </p:spPr>
        <p:txBody>
          <a:bodyPr anchorCtr="0" anchor="t" bIns="0" lIns="0" spcFirstLastPara="1" rIns="0" wrap="square" tIns="0">
            <a:noAutofit/>
          </a:bodyPr>
          <a:lstStyle>
            <a:lvl1pPr indent="-228600" lvl="0" marL="457200" algn="r">
              <a:lnSpc>
                <a:spcPct val="90000"/>
              </a:lnSpc>
              <a:spcBef>
                <a:spcPts val="1000"/>
              </a:spcBef>
              <a:spcAft>
                <a:spcPts val="0"/>
              </a:spcAft>
              <a:buClr>
                <a:schemeClr val="dk1"/>
              </a:buClr>
              <a:buSzPts val="1600"/>
              <a:buNone/>
              <a:defRPr sz="1600"/>
            </a:lvl1pPr>
            <a:lvl2pPr indent="-228600" lvl="1" marL="914400" algn="ctr">
              <a:lnSpc>
                <a:spcPct val="90000"/>
              </a:lnSpc>
              <a:spcBef>
                <a:spcPts val="500"/>
              </a:spcBef>
              <a:spcAft>
                <a:spcPts val="0"/>
              </a:spcAft>
              <a:buClr>
                <a:schemeClr val="dk1"/>
              </a:buClr>
              <a:buSzPts val="2000"/>
              <a:buNone/>
              <a:defRPr sz="2000"/>
            </a:lvl2pPr>
            <a:lvl3pPr indent="-228600" lvl="2" marL="1371600" algn="ctr">
              <a:lnSpc>
                <a:spcPct val="90000"/>
              </a:lnSpc>
              <a:spcBef>
                <a:spcPts val="500"/>
              </a:spcBef>
              <a:spcAft>
                <a:spcPts val="0"/>
              </a:spcAft>
              <a:buClr>
                <a:schemeClr val="dk1"/>
              </a:buClr>
              <a:buSzPts val="1800"/>
              <a:buNone/>
              <a:defRPr sz="1800"/>
            </a:lvl3pPr>
            <a:lvl4pPr indent="-228600" lvl="3" marL="1828800" algn="ctr">
              <a:lnSpc>
                <a:spcPct val="90000"/>
              </a:lnSpc>
              <a:spcBef>
                <a:spcPts val="500"/>
              </a:spcBef>
              <a:spcAft>
                <a:spcPts val="0"/>
              </a:spcAft>
              <a:buClr>
                <a:schemeClr val="dk1"/>
              </a:buClr>
              <a:buSzPts val="1600"/>
              <a:buNone/>
              <a:defRPr sz="1600"/>
            </a:lvl4pPr>
            <a:lvl5pPr indent="-228600" lvl="4" marL="2286000" algn="ctr">
              <a:lnSpc>
                <a:spcPct val="90000"/>
              </a:lnSpc>
              <a:spcBef>
                <a:spcPts val="500"/>
              </a:spcBef>
              <a:spcAft>
                <a:spcPts val="0"/>
              </a:spcAft>
              <a:buClr>
                <a:schemeClr val="dk1"/>
              </a:buClr>
              <a:buSzPts val="1600"/>
              <a:buNone/>
              <a:defRPr sz="16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2" name="Google Shape;122;p29"/>
          <p:cNvSpPr/>
          <p:nvPr/>
        </p:nvSpPr>
        <p:spPr>
          <a:xfrm rot="10800000">
            <a:off x="515938" y="-16721"/>
            <a:ext cx="1258618" cy="11050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accent2"/>
              </a:solidFill>
              <a:latin typeface="Calibri"/>
              <a:ea typeface="Calibri"/>
              <a:cs typeface="Calibri"/>
              <a:sym typeface="Calibri"/>
            </a:endParaRPr>
          </a:p>
        </p:txBody>
      </p:sp>
      <p:pic>
        <p:nvPicPr>
          <p:cNvPr id="123" name="Google Shape;123;p29"/>
          <p:cNvPicPr preferRelativeResize="0"/>
          <p:nvPr/>
        </p:nvPicPr>
        <p:blipFill rotWithShape="1">
          <a:blip r:embed="rId2">
            <a:alphaModFix/>
          </a:blip>
          <a:srcRect b="0" l="0" r="0" t="0"/>
          <a:stretch/>
        </p:blipFill>
        <p:spPr>
          <a:xfrm>
            <a:off x="526267" y="6261436"/>
            <a:ext cx="964577" cy="414000"/>
          </a:xfrm>
          <a:prstGeom prst="rect">
            <a:avLst/>
          </a:prstGeom>
          <a:noFill/>
          <a:ln>
            <a:noFill/>
          </a:ln>
        </p:spPr>
      </p:pic>
      <p:sp>
        <p:nvSpPr>
          <p:cNvPr id="124" name="Google Shape;124;p29"/>
          <p:cNvSpPr/>
          <p:nvPr/>
        </p:nvSpPr>
        <p:spPr>
          <a:xfrm>
            <a:off x="11371669" y="6409397"/>
            <a:ext cx="280051" cy="280051"/>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5" name="Google Shape;125;p29"/>
          <p:cNvSpPr txBox="1"/>
          <p:nvPr>
            <p:ph idx="12" type="sldNum"/>
          </p:nvPr>
        </p:nvSpPr>
        <p:spPr>
          <a:xfrm>
            <a:off x="11363696" y="6455739"/>
            <a:ext cx="294460" cy="187367"/>
          </a:xfrm>
          <a:prstGeom prst="rect">
            <a:avLst/>
          </a:prstGeom>
          <a:noFill/>
          <a:ln>
            <a:noFill/>
          </a:ln>
        </p:spPr>
        <p:txBody>
          <a:bodyPr anchorCtr="0" anchor="ctr" bIns="0" lIns="0" spcFirstLastPara="1" rIns="0" wrap="square" tIns="0">
            <a:noAutofit/>
          </a:bodyPr>
          <a:lstStyle>
            <a:lvl1pPr indent="0" lvl="0" marL="0" algn="ctr">
              <a:spcBef>
                <a:spcPts val="0"/>
              </a:spcBef>
              <a:buNone/>
              <a:defRPr sz="900">
                <a:solidFill>
                  <a:schemeClr val="lt1"/>
                </a:solidFill>
                <a:latin typeface="Calibri"/>
                <a:ea typeface="Calibri"/>
                <a:cs typeface="Calibri"/>
                <a:sym typeface="Calibri"/>
              </a:defRPr>
            </a:lvl1pPr>
            <a:lvl2pPr indent="0" lvl="1" marL="0" algn="ctr">
              <a:spcBef>
                <a:spcPts val="0"/>
              </a:spcBef>
              <a:buNone/>
              <a:defRPr sz="900">
                <a:solidFill>
                  <a:schemeClr val="lt1"/>
                </a:solidFill>
                <a:latin typeface="Calibri"/>
                <a:ea typeface="Calibri"/>
                <a:cs typeface="Calibri"/>
                <a:sym typeface="Calibri"/>
              </a:defRPr>
            </a:lvl2pPr>
            <a:lvl3pPr indent="0" lvl="2" marL="0" algn="ctr">
              <a:spcBef>
                <a:spcPts val="0"/>
              </a:spcBef>
              <a:buNone/>
              <a:defRPr sz="900">
                <a:solidFill>
                  <a:schemeClr val="lt1"/>
                </a:solidFill>
                <a:latin typeface="Calibri"/>
                <a:ea typeface="Calibri"/>
                <a:cs typeface="Calibri"/>
                <a:sym typeface="Calibri"/>
              </a:defRPr>
            </a:lvl3pPr>
            <a:lvl4pPr indent="0" lvl="3" marL="0" algn="ctr">
              <a:spcBef>
                <a:spcPts val="0"/>
              </a:spcBef>
              <a:buNone/>
              <a:defRPr sz="900">
                <a:solidFill>
                  <a:schemeClr val="lt1"/>
                </a:solidFill>
                <a:latin typeface="Calibri"/>
                <a:ea typeface="Calibri"/>
                <a:cs typeface="Calibri"/>
                <a:sym typeface="Calibri"/>
              </a:defRPr>
            </a:lvl4pPr>
            <a:lvl5pPr indent="0" lvl="4" marL="0" algn="ctr">
              <a:spcBef>
                <a:spcPts val="0"/>
              </a:spcBef>
              <a:buNone/>
              <a:defRPr sz="900">
                <a:solidFill>
                  <a:schemeClr val="lt1"/>
                </a:solidFill>
                <a:latin typeface="Calibri"/>
                <a:ea typeface="Calibri"/>
                <a:cs typeface="Calibri"/>
                <a:sym typeface="Calibri"/>
              </a:defRPr>
            </a:lvl5pPr>
            <a:lvl6pPr indent="0" lvl="5" marL="0" algn="ctr">
              <a:spcBef>
                <a:spcPts val="0"/>
              </a:spcBef>
              <a:buNone/>
              <a:defRPr sz="900">
                <a:solidFill>
                  <a:schemeClr val="lt1"/>
                </a:solidFill>
                <a:latin typeface="Calibri"/>
                <a:ea typeface="Calibri"/>
                <a:cs typeface="Calibri"/>
                <a:sym typeface="Calibri"/>
              </a:defRPr>
            </a:lvl6pPr>
            <a:lvl7pPr indent="0" lvl="6" marL="0" algn="ctr">
              <a:spcBef>
                <a:spcPts val="0"/>
              </a:spcBef>
              <a:buNone/>
              <a:defRPr sz="900">
                <a:solidFill>
                  <a:schemeClr val="lt1"/>
                </a:solidFill>
                <a:latin typeface="Calibri"/>
                <a:ea typeface="Calibri"/>
                <a:cs typeface="Calibri"/>
                <a:sym typeface="Calibri"/>
              </a:defRPr>
            </a:lvl7pPr>
            <a:lvl8pPr indent="0" lvl="7" marL="0" algn="ctr">
              <a:spcBef>
                <a:spcPts val="0"/>
              </a:spcBef>
              <a:buNone/>
              <a:defRPr sz="900">
                <a:solidFill>
                  <a:schemeClr val="lt1"/>
                </a:solidFill>
                <a:latin typeface="Calibri"/>
                <a:ea typeface="Calibri"/>
                <a:cs typeface="Calibri"/>
                <a:sym typeface="Calibri"/>
              </a:defRPr>
            </a:lvl8pPr>
            <a:lvl9pPr indent="0" lvl="8" marL="0" algn="ctr">
              <a:spcBef>
                <a:spcPts val="0"/>
              </a:spcBef>
              <a:buNone/>
              <a:defRPr sz="900">
                <a:solidFill>
                  <a:schemeClr val="lt1"/>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en-US"/>
              <a:t>‹#›</a:t>
            </a:fld>
            <a:endParaRPr/>
          </a:p>
        </p:txBody>
      </p:sp>
      <p:sp>
        <p:nvSpPr>
          <p:cNvPr id="126" name="Google Shape;126;p29"/>
          <p:cNvSpPr txBox="1"/>
          <p:nvPr>
            <p:ph idx="2" type="body"/>
          </p:nvPr>
        </p:nvSpPr>
        <p:spPr>
          <a:xfrm>
            <a:off x="1309370" y="1903728"/>
            <a:ext cx="3445566" cy="495389"/>
          </a:xfrm>
          <a:prstGeom prst="rect">
            <a:avLst/>
          </a:prstGeom>
          <a:noFill/>
          <a:ln>
            <a:noFill/>
          </a:ln>
        </p:spPr>
        <p:txBody>
          <a:bodyPr anchorCtr="0" anchor="ctr" bIns="0" lIns="0" spcFirstLastPara="1" rIns="0" wrap="square" tIns="0">
            <a:noAutofit/>
          </a:bodyPr>
          <a:lstStyle>
            <a:lvl1pPr indent="-228600" lvl="0" marL="457200" algn="r">
              <a:lnSpc>
                <a:spcPct val="90000"/>
              </a:lnSpc>
              <a:spcBef>
                <a:spcPts val="1000"/>
              </a:spcBef>
              <a:spcAft>
                <a:spcPts val="0"/>
              </a:spcAft>
              <a:buClr>
                <a:schemeClr val="accent1"/>
              </a:buClr>
              <a:buSzPts val="1800"/>
              <a:buNone/>
              <a:defRPr b="1" sz="1800" cap="none">
                <a:solidFill>
                  <a:schemeClr val="accent1"/>
                </a:solidFill>
                <a:latin typeface="Corbel"/>
                <a:ea typeface="Corbel"/>
                <a:cs typeface="Corbel"/>
                <a:sym typeface="Corbel"/>
              </a:defRPr>
            </a:lvl1pPr>
            <a:lvl2pPr indent="-228600" lvl="1" marL="914400" algn="ctr">
              <a:lnSpc>
                <a:spcPct val="90000"/>
              </a:lnSpc>
              <a:spcBef>
                <a:spcPts val="500"/>
              </a:spcBef>
              <a:spcAft>
                <a:spcPts val="0"/>
              </a:spcAft>
              <a:buClr>
                <a:schemeClr val="dk1"/>
              </a:buClr>
              <a:buSzPts val="2000"/>
              <a:buNone/>
              <a:defRPr sz="2000"/>
            </a:lvl2pPr>
            <a:lvl3pPr indent="-228600" lvl="2" marL="1371600" algn="ctr">
              <a:lnSpc>
                <a:spcPct val="90000"/>
              </a:lnSpc>
              <a:spcBef>
                <a:spcPts val="500"/>
              </a:spcBef>
              <a:spcAft>
                <a:spcPts val="0"/>
              </a:spcAft>
              <a:buClr>
                <a:schemeClr val="dk1"/>
              </a:buClr>
              <a:buSzPts val="1800"/>
              <a:buNone/>
              <a:defRPr sz="1800"/>
            </a:lvl3pPr>
            <a:lvl4pPr indent="-228600" lvl="3" marL="1828800" algn="ctr">
              <a:lnSpc>
                <a:spcPct val="90000"/>
              </a:lnSpc>
              <a:spcBef>
                <a:spcPts val="500"/>
              </a:spcBef>
              <a:spcAft>
                <a:spcPts val="0"/>
              </a:spcAft>
              <a:buClr>
                <a:schemeClr val="dk1"/>
              </a:buClr>
              <a:buSzPts val="1600"/>
              <a:buNone/>
              <a:defRPr sz="1600"/>
            </a:lvl4pPr>
            <a:lvl5pPr indent="-228600" lvl="4" marL="2286000" algn="ctr">
              <a:lnSpc>
                <a:spcPct val="90000"/>
              </a:lnSpc>
              <a:spcBef>
                <a:spcPts val="500"/>
              </a:spcBef>
              <a:spcAft>
                <a:spcPts val="0"/>
              </a:spcAft>
              <a:buClr>
                <a:schemeClr val="dk1"/>
              </a:buClr>
              <a:buSzPts val="1600"/>
              <a:buNone/>
              <a:defRPr sz="16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7" name="Google Shape;127;p29"/>
          <p:cNvSpPr txBox="1"/>
          <p:nvPr>
            <p:ph idx="3" type="body"/>
          </p:nvPr>
        </p:nvSpPr>
        <p:spPr>
          <a:xfrm>
            <a:off x="7327918" y="1648186"/>
            <a:ext cx="4074002" cy="2834508"/>
          </a:xfrm>
          <a:prstGeom prst="rect">
            <a:avLst/>
          </a:prstGeom>
          <a:noFill/>
          <a:ln>
            <a:noFill/>
          </a:ln>
        </p:spPr>
        <p:txBody>
          <a:bodyPr anchorCtr="0" anchor="b" bIns="0" lIns="0" spcFirstLastPara="1" rIns="0" wrap="square" tIns="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ctr">
              <a:lnSpc>
                <a:spcPct val="90000"/>
              </a:lnSpc>
              <a:spcBef>
                <a:spcPts val="500"/>
              </a:spcBef>
              <a:spcAft>
                <a:spcPts val="0"/>
              </a:spcAft>
              <a:buClr>
                <a:schemeClr val="dk1"/>
              </a:buClr>
              <a:buSzPts val="2000"/>
              <a:buNone/>
              <a:defRPr sz="2000"/>
            </a:lvl2pPr>
            <a:lvl3pPr indent="-228600" lvl="2" marL="1371600" algn="ctr">
              <a:lnSpc>
                <a:spcPct val="90000"/>
              </a:lnSpc>
              <a:spcBef>
                <a:spcPts val="500"/>
              </a:spcBef>
              <a:spcAft>
                <a:spcPts val="0"/>
              </a:spcAft>
              <a:buClr>
                <a:schemeClr val="dk1"/>
              </a:buClr>
              <a:buSzPts val="1800"/>
              <a:buNone/>
              <a:defRPr sz="1800"/>
            </a:lvl3pPr>
            <a:lvl4pPr indent="-228600" lvl="3" marL="1828800" algn="ctr">
              <a:lnSpc>
                <a:spcPct val="90000"/>
              </a:lnSpc>
              <a:spcBef>
                <a:spcPts val="500"/>
              </a:spcBef>
              <a:spcAft>
                <a:spcPts val="0"/>
              </a:spcAft>
              <a:buClr>
                <a:schemeClr val="dk1"/>
              </a:buClr>
              <a:buSzPts val="1600"/>
              <a:buNone/>
              <a:defRPr sz="1600"/>
            </a:lvl4pPr>
            <a:lvl5pPr indent="-228600" lvl="4" marL="2286000" algn="ctr">
              <a:lnSpc>
                <a:spcPct val="90000"/>
              </a:lnSpc>
              <a:spcBef>
                <a:spcPts val="500"/>
              </a:spcBef>
              <a:spcAft>
                <a:spcPts val="0"/>
              </a:spcAft>
              <a:buClr>
                <a:schemeClr val="dk1"/>
              </a:buClr>
              <a:buSzPts val="1600"/>
              <a:buNone/>
              <a:defRPr sz="16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 name="Google Shape;128;p29"/>
          <p:cNvSpPr txBox="1"/>
          <p:nvPr>
            <p:ph idx="4" type="body"/>
          </p:nvPr>
        </p:nvSpPr>
        <p:spPr>
          <a:xfrm>
            <a:off x="7475709" y="4963450"/>
            <a:ext cx="3445566" cy="495389"/>
          </a:xfrm>
          <a:prstGeom prst="rect">
            <a:avLst/>
          </a:prstGeom>
          <a:noFill/>
          <a:ln>
            <a:noFill/>
          </a:ln>
        </p:spPr>
        <p:txBody>
          <a:bodyPr anchorCtr="0" anchor="ctr" bIns="0" lIns="0" spcFirstLastPara="1" rIns="0" wrap="square" tIns="0">
            <a:noAutofit/>
          </a:bodyPr>
          <a:lstStyle>
            <a:lvl1pPr indent="-228600" lvl="0" marL="457200" algn="l">
              <a:lnSpc>
                <a:spcPct val="90000"/>
              </a:lnSpc>
              <a:spcBef>
                <a:spcPts val="1000"/>
              </a:spcBef>
              <a:spcAft>
                <a:spcPts val="0"/>
              </a:spcAft>
              <a:buClr>
                <a:schemeClr val="accent3"/>
              </a:buClr>
              <a:buSzPts val="1800"/>
              <a:buNone/>
              <a:defRPr b="1" sz="1800" cap="none">
                <a:solidFill>
                  <a:schemeClr val="accent3"/>
                </a:solidFill>
                <a:latin typeface="Corbel"/>
                <a:ea typeface="Corbel"/>
                <a:cs typeface="Corbel"/>
                <a:sym typeface="Corbel"/>
              </a:defRPr>
            </a:lvl1pPr>
            <a:lvl2pPr indent="-228600" lvl="1" marL="914400" algn="ctr">
              <a:lnSpc>
                <a:spcPct val="90000"/>
              </a:lnSpc>
              <a:spcBef>
                <a:spcPts val="500"/>
              </a:spcBef>
              <a:spcAft>
                <a:spcPts val="0"/>
              </a:spcAft>
              <a:buClr>
                <a:schemeClr val="dk1"/>
              </a:buClr>
              <a:buSzPts val="2000"/>
              <a:buNone/>
              <a:defRPr sz="2000"/>
            </a:lvl2pPr>
            <a:lvl3pPr indent="-228600" lvl="2" marL="1371600" algn="ctr">
              <a:lnSpc>
                <a:spcPct val="90000"/>
              </a:lnSpc>
              <a:spcBef>
                <a:spcPts val="500"/>
              </a:spcBef>
              <a:spcAft>
                <a:spcPts val="0"/>
              </a:spcAft>
              <a:buClr>
                <a:schemeClr val="dk1"/>
              </a:buClr>
              <a:buSzPts val="1800"/>
              <a:buNone/>
              <a:defRPr sz="1800"/>
            </a:lvl3pPr>
            <a:lvl4pPr indent="-228600" lvl="3" marL="1828800" algn="ctr">
              <a:lnSpc>
                <a:spcPct val="90000"/>
              </a:lnSpc>
              <a:spcBef>
                <a:spcPts val="500"/>
              </a:spcBef>
              <a:spcAft>
                <a:spcPts val="0"/>
              </a:spcAft>
              <a:buClr>
                <a:schemeClr val="dk1"/>
              </a:buClr>
              <a:buSzPts val="1600"/>
              <a:buNone/>
              <a:defRPr sz="1600"/>
            </a:lvl4pPr>
            <a:lvl5pPr indent="-228600" lvl="4" marL="2286000" algn="ctr">
              <a:lnSpc>
                <a:spcPct val="90000"/>
              </a:lnSpc>
              <a:spcBef>
                <a:spcPts val="500"/>
              </a:spcBef>
              <a:spcAft>
                <a:spcPts val="0"/>
              </a:spcAft>
              <a:buClr>
                <a:schemeClr val="dk1"/>
              </a:buClr>
              <a:buSzPts val="1600"/>
              <a:buNone/>
              <a:defRPr sz="16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p29"/>
          <p:cNvSpPr/>
          <p:nvPr/>
        </p:nvSpPr>
        <p:spPr>
          <a:xfrm>
            <a:off x="5084763" y="1652762"/>
            <a:ext cx="1001899" cy="1001899"/>
          </a:xfrm>
          <a:prstGeom prst="ellipse">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0" name="Google Shape;130;p29"/>
          <p:cNvSpPr/>
          <p:nvPr>
            <p:ph idx="5" type="pic"/>
          </p:nvPr>
        </p:nvSpPr>
        <p:spPr>
          <a:xfrm>
            <a:off x="5282969" y="1850968"/>
            <a:ext cx="605487" cy="605487"/>
          </a:xfrm>
          <a:prstGeom prst="rect">
            <a:avLst/>
          </a:prstGeom>
          <a:noFill/>
          <a:ln>
            <a:noFill/>
          </a:ln>
        </p:spPr>
        <p:txBody>
          <a:bodyPr anchorCtr="0" anchor="ctr" bIns="45700" lIns="0" spcFirstLastPara="1" rIns="0" wrap="square" tIns="45700">
            <a:normAutofit/>
          </a:bodyPr>
          <a:lstStyle>
            <a:lvl1pPr lvl="0" marR="0" rtl="0" algn="ctr">
              <a:lnSpc>
                <a:spcPct val="90000"/>
              </a:lnSpc>
              <a:spcBef>
                <a:spcPts val="1000"/>
              </a:spcBef>
              <a:spcAft>
                <a:spcPts val="0"/>
              </a:spcAft>
              <a:buClr>
                <a:schemeClr val="lt1"/>
              </a:buClr>
              <a:buSzPts val="1100"/>
              <a:buFont typeface="Arial"/>
              <a:buNone/>
              <a:defRPr b="0" i="0" sz="1100" u="none" cap="none" strike="noStrike">
                <a:solidFill>
                  <a:schemeClr val="lt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31" name="Google Shape;131;p29"/>
          <p:cNvSpPr/>
          <p:nvPr/>
        </p:nvSpPr>
        <p:spPr>
          <a:xfrm>
            <a:off x="6100576" y="4707907"/>
            <a:ext cx="1001899" cy="1001899"/>
          </a:xfrm>
          <a:prstGeom prst="ellipse">
            <a:avLst/>
          </a:prstGeom>
          <a:solidFill>
            <a:schemeClr val="accent3"/>
          </a:solid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2" name="Google Shape;132;p29"/>
          <p:cNvSpPr/>
          <p:nvPr>
            <p:ph idx="6" type="pic"/>
          </p:nvPr>
        </p:nvSpPr>
        <p:spPr>
          <a:xfrm>
            <a:off x="6298782" y="4906113"/>
            <a:ext cx="605487" cy="605487"/>
          </a:xfrm>
          <a:prstGeom prst="rect">
            <a:avLst/>
          </a:prstGeom>
          <a:noFill/>
          <a:ln>
            <a:noFill/>
          </a:ln>
        </p:spPr>
        <p:txBody>
          <a:bodyPr anchorCtr="0" anchor="ctr" bIns="45700" lIns="0" spcFirstLastPara="1" rIns="0" wrap="square" tIns="45700">
            <a:normAutofit/>
          </a:bodyPr>
          <a:lstStyle>
            <a:lvl1pPr lvl="0" marR="0" rtl="0" algn="ctr">
              <a:lnSpc>
                <a:spcPct val="90000"/>
              </a:lnSpc>
              <a:spcBef>
                <a:spcPts val="1000"/>
              </a:spcBef>
              <a:spcAft>
                <a:spcPts val="0"/>
              </a:spcAft>
              <a:buClr>
                <a:schemeClr val="lt1"/>
              </a:buClr>
              <a:buSzPts val="1100"/>
              <a:buFont typeface="Arial"/>
              <a:buNone/>
              <a:defRPr b="0" i="0" sz="1100" u="none" cap="none" strike="noStrike">
                <a:solidFill>
                  <a:schemeClr val="lt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133" name="Shape 133"/>
        <p:cNvGrpSpPr/>
        <p:nvPr/>
      </p:nvGrpSpPr>
      <p:grpSpPr>
        <a:xfrm>
          <a:off x="0" y="0"/>
          <a:ext cx="0" cy="0"/>
          <a:chOff x="0" y="0"/>
          <a:chExt cx="0" cy="0"/>
        </a:xfrm>
      </p:grpSpPr>
      <p:grpSp>
        <p:nvGrpSpPr>
          <p:cNvPr id="134" name="Google Shape;134;p30"/>
          <p:cNvGrpSpPr/>
          <p:nvPr/>
        </p:nvGrpSpPr>
        <p:grpSpPr>
          <a:xfrm rot="-2149226">
            <a:off x="7430044" y="-1843127"/>
            <a:ext cx="4436224" cy="5482435"/>
            <a:chOff x="11114088" y="2241550"/>
            <a:chExt cx="1905000" cy="2354263"/>
          </a:xfrm>
        </p:grpSpPr>
        <p:sp>
          <p:nvSpPr>
            <p:cNvPr id="135" name="Google Shape;135;p30"/>
            <p:cNvSpPr/>
            <p:nvPr/>
          </p:nvSpPr>
          <p:spPr>
            <a:xfrm>
              <a:off x="11114088" y="2241550"/>
              <a:ext cx="1905000" cy="2354263"/>
            </a:xfrm>
            <a:custGeom>
              <a:rect b="b" l="l" r="r" t="t"/>
              <a:pathLst>
                <a:path extrusionOk="0" h="553" w="447">
                  <a:moveTo>
                    <a:pt x="0" y="264"/>
                  </a:moveTo>
                  <a:cubicBezTo>
                    <a:pt x="5" y="176"/>
                    <a:pt x="49" y="96"/>
                    <a:pt x="141" y="48"/>
                  </a:cubicBezTo>
                  <a:cubicBezTo>
                    <a:pt x="235" y="0"/>
                    <a:pt x="327" y="9"/>
                    <a:pt x="414" y="67"/>
                  </a:cubicBezTo>
                  <a:cubicBezTo>
                    <a:pt x="425" y="75"/>
                    <a:pt x="439" y="82"/>
                    <a:pt x="438" y="98"/>
                  </a:cubicBezTo>
                  <a:cubicBezTo>
                    <a:pt x="437" y="120"/>
                    <a:pt x="413" y="127"/>
                    <a:pt x="391" y="111"/>
                  </a:cubicBezTo>
                  <a:cubicBezTo>
                    <a:pt x="294" y="40"/>
                    <a:pt x="166" y="56"/>
                    <a:pt x="94" y="149"/>
                  </a:cubicBezTo>
                  <a:cubicBezTo>
                    <a:pt x="30" y="231"/>
                    <a:pt x="36" y="349"/>
                    <a:pt x="107" y="424"/>
                  </a:cubicBezTo>
                  <a:cubicBezTo>
                    <a:pt x="180" y="502"/>
                    <a:pt x="296" y="514"/>
                    <a:pt x="383" y="453"/>
                  </a:cubicBezTo>
                  <a:cubicBezTo>
                    <a:pt x="386" y="451"/>
                    <a:pt x="390" y="449"/>
                    <a:pt x="393" y="446"/>
                  </a:cubicBezTo>
                  <a:cubicBezTo>
                    <a:pt x="407" y="433"/>
                    <a:pt x="420" y="433"/>
                    <a:pt x="433" y="449"/>
                  </a:cubicBezTo>
                  <a:cubicBezTo>
                    <a:pt x="447" y="467"/>
                    <a:pt x="433" y="477"/>
                    <a:pt x="421" y="485"/>
                  </a:cubicBezTo>
                  <a:cubicBezTo>
                    <a:pt x="353" y="537"/>
                    <a:pt x="277" y="553"/>
                    <a:pt x="194" y="531"/>
                  </a:cubicBezTo>
                  <a:cubicBezTo>
                    <a:pt x="79" y="501"/>
                    <a:pt x="1" y="397"/>
                    <a:pt x="0" y="264"/>
                  </a:cubicBezTo>
                  <a:close/>
                </a:path>
              </a:pathLst>
            </a:custGeom>
            <a:solidFill>
              <a:schemeClr val="lt2">
                <a:alpha val="5294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6" name="Google Shape;136;p30"/>
            <p:cNvSpPr/>
            <p:nvPr/>
          </p:nvSpPr>
          <p:spPr>
            <a:xfrm>
              <a:off x="11412538" y="2590800"/>
              <a:ext cx="835025" cy="1673225"/>
            </a:xfrm>
            <a:custGeom>
              <a:rect b="b" l="l" r="r" t="t"/>
              <a:pathLst>
                <a:path extrusionOk="0" h="393" w="196">
                  <a:moveTo>
                    <a:pt x="0" y="198"/>
                  </a:moveTo>
                  <a:cubicBezTo>
                    <a:pt x="0" y="103"/>
                    <a:pt x="64" y="26"/>
                    <a:pt x="157" y="8"/>
                  </a:cubicBezTo>
                  <a:cubicBezTo>
                    <a:pt x="171" y="6"/>
                    <a:pt x="188" y="0"/>
                    <a:pt x="192" y="22"/>
                  </a:cubicBezTo>
                  <a:cubicBezTo>
                    <a:pt x="196" y="41"/>
                    <a:pt x="190" y="52"/>
                    <a:pt x="167" y="56"/>
                  </a:cubicBezTo>
                  <a:cubicBezTo>
                    <a:pt x="95" y="70"/>
                    <a:pt x="47" y="129"/>
                    <a:pt x="48" y="198"/>
                  </a:cubicBezTo>
                  <a:cubicBezTo>
                    <a:pt x="48" y="267"/>
                    <a:pt x="97" y="325"/>
                    <a:pt x="170" y="339"/>
                  </a:cubicBezTo>
                  <a:cubicBezTo>
                    <a:pt x="191" y="343"/>
                    <a:pt x="195" y="354"/>
                    <a:pt x="193" y="372"/>
                  </a:cubicBezTo>
                  <a:cubicBezTo>
                    <a:pt x="190" y="393"/>
                    <a:pt x="174" y="389"/>
                    <a:pt x="160" y="387"/>
                  </a:cubicBezTo>
                  <a:cubicBezTo>
                    <a:pt x="70" y="375"/>
                    <a:pt x="0" y="293"/>
                    <a:pt x="0" y="198"/>
                  </a:cubicBezTo>
                  <a:close/>
                </a:path>
              </a:pathLst>
            </a:custGeom>
            <a:solidFill>
              <a:schemeClr val="lt2">
                <a:alpha val="5294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7" name="Google Shape;137;p30"/>
            <p:cNvSpPr/>
            <p:nvPr/>
          </p:nvSpPr>
          <p:spPr>
            <a:xfrm>
              <a:off x="11728451" y="3071813"/>
              <a:ext cx="306388" cy="719138"/>
            </a:xfrm>
            <a:custGeom>
              <a:rect b="b" l="l" r="r" t="t"/>
              <a:pathLst>
                <a:path extrusionOk="0" h="169" w="72">
                  <a:moveTo>
                    <a:pt x="0" y="84"/>
                  </a:moveTo>
                  <a:cubicBezTo>
                    <a:pt x="2" y="62"/>
                    <a:pt x="6" y="39"/>
                    <a:pt x="20" y="20"/>
                  </a:cubicBezTo>
                  <a:cubicBezTo>
                    <a:pt x="25" y="13"/>
                    <a:pt x="31" y="0"/>
                    <a:pt x="42" y="9"/>
                  </a:cubicBezTo>
                  <a:cubicBezTo>
                    <a:pt x="53" y="18"/>
                    <a:pt x="72" y="25"/>
                    <a:pt x="62" y="44"/>
                  </a:cubicBezTo>
                  <a:cubicBezTo>
                    <a:pt x="47" y="72"/>
                    <a:pt x="47" y="97"/>
                    <a:pt x="62" y="125"/>
                  </a:cubicBezTo>
                  <a:cubicBezTo>
                    <a:pt x="72" y="143"/>
                    <a:pt x="53" y="151"/>
                    <a:pt x="43" y="159"/>
                  </a:cubicBezTo>
                  <a:cubicBezTo>
                    <a:pt x="31" y="169"/>
                    <a:pt x="25" y="156"/>
                    <a:pt x="20" y="148"/>
                  </a:cubicBezTo>
                  <a:cubicBezTo>
                    <a:pt x="6" y="129"/>
                    <a:pt x="2" y="107"/>
                    <a:pt x="0" y="84"/>
                  </a:cubicBezTo>
                  <a:close/>
                </a:path>
              </a:pathLst>
            </a:custGeom>
            <a:solidFill>
              <a:schemeClr val="lt2">
                <a:alpha val="5294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138" name="Google Shape;138;p30"/>
          <p:cNvSpPr txBox="1"/>
          <p:nvPr>
            <p:ph type="title"/>
          </p:nvPr>
        </p:nvSpPr>
        <p:spPr>
          <a:xfrm>
            <a:off x="515938" y="246621"/>
            <a:ext cx="11150600" cy="920336"/>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Corbel"/>
              <a:buNone/>
              <a:defRPr b="1"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p30"/>
          <p:cNvSpPr/>
          <p:nvPr/>
        </p:nvSpPr>
        <p:spPr>
          <a:xfrm rot="10800000">
            <a:off x="515938" y="-16721"/>
            <a:ext cx="1258618" cy="11050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140" name="Google Shape;140;p30"/>
          <p:cNvPicPr preferRelativeResize="0"/>
          <p:nvPr/>
        </p:nvPicPr>
        <p:blipFill rotWithShape="1">
          <a:blip r:embed="rId2">
            <a:alphaModFix/>
          </a:blip>
          <a:srcRect b="0" l="0" r="0" t="0"/>
          <a:stretch/>
        </p:blipFill>
        <p:spPr>
          <a:xfrm>
            <a:off x="526267" y="6261436"/>
            <a:ext cx="964577" cy="414000"/>
          </a:xfrm>
          <a:prstGeom prst="rect">
            <a:avLst/>
          </a:prstGeom>
          <a:noFill/>
          <a:ln>
            <a:noFill/>
          </a:ln>
        </p:spPr>
      </p:pic>
      <p:sp>
        <p:nvSpPr>
          <p:cNvPr id="141" name="Google Shape;141;p30"/>
          <p:cNvSpPr/>
          <p:nvPr/>
        </p:nvSpPr>
        <p:spPr>
          <a:xfrm>
            <a:off x="11371669" y="6409397"/>
            <a:ext cx="280051" cy="280051"/>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42" name="Google Shape;142;p30"/>
          <p:cNvSpPr txBox="1"/>
          <p:nvPr>
            <p:ph idx="12" type="sldNum"/>
          </p:nvPr>
        </p:nvSpPr>
        <p:spPr>
          <a:xfrm>
            <a:off x="11363696" y="6455739"/>
            <a:ext cx="294460" cy="187367"/>
          </a:xfrm>
          <a:prstGeom prst="rect">
            <a:avLst/>
          </a:prstGeom>
          <a:noFill/>
          <a:ln>
            <a:noFill/>
          </a:ln>
        </p:spPr>
        <p:txBody>
          <a:bodyPr anchorCtr="0" anchor="ctr" bIns="0" lIns="0" spcFirstLastPara="1" rIns="0" wrap="square" tIns="0">
            <a:noAutofit/>
          </a:bodyPr>
          <a:lstStyle>
            <a:lvl1pPr indent="0" lvl="0" marL="0" algn="ctr">
              <a:spcBef>
                <a:spcPts val="0"/>
              </a:spcBef>
              <a:buNone/>
              <a:defRPr sz="900">
                <a:solidFill>
                  <a:schemeClr val="lt1"/>
                </a:solidFill>
                <a:latin typeface="Calibri"/>
                <a:ea typeface="Calibri"/>
                <a:cs typeface="Calibri"/>
                <a:sym typeface="Calibri"/>
              </a:defRPr>
            </a:lvl1pPr>
            <a:lvl2pPr indent="0" lvl="1" marL="0" algn="ctr">
              <a:spcBef>
                <a:spcPts val="0"/>
              </a:spcBef>
              <a:buNone/>
              <a:defRPr sz="900">
                <a:solidFill>
                  <a:schemeClr val="lt1"/>
                </a:solidFill>
                <a:latin typeface="Calibri"/>
                <a:ea typeface="Calibri"/>
                <a:cs typeface="Calibri"/>
                <a:sym typeface="Calibri"/>
              </a:defRPr>
            </a:lvl2pPr>
            <a:lvl3pPr indent="0" lvl="2" marL="0" algn="ctr">
              <a:spcBef>
                <a:spcPts val="0"/>
              </a:spcBef>
              <a:buNone/>
              <a:defRPr sz="900">
                <a:solidFill>
                  <a:schemeClr val="lt1"/>
                </a:solidFill>
                <a:latin typeface="Calibri"/>
                <a:ea typeface="Calibri"/>
                <a:cs typeface="Calibri"/>
                <a:sym typeface="Calibri"/>
              </a:defRPr>
            </a:lvl3pPr>
            <a:lvl4pPr indent="0" lvl="3" marL="0" algn="ctr">
              <a:spcBef>
                <a:spcPts val="0"/>
              </a:spcBef>
              <a:buNone/>
              <a:defRPr sz="900">
                <a:solidFill>
                  <a:schemeClr val="lt1"/>
                </a:solidFill>
                <a:latin typeface="Calibri"/>
                <a:ea typeface="Calibri"/>
                <a:cs typeface="Calibri"/>
                <a:sym typeface="Calibri"/>
              </a:defRPr>
            </a:lvl4pPr>
            <a:lvl5pPr indent="0" lvl="4" marL="0" algn="ctr">
              <a:spcBef>
                <a:spcPts val="0"/>
              </a:spcBef>
              <a:buNone/>
              <a:defRPr sz="900">
                <a:solidFill>
                  <a:schemeClr val="lt1"/>
                </a:solidFill>
                <a:latin typeface="Calibri"/>
                <a:ea typeface="Calibri"/>
                <a:cs typeface="Calibri"/>
                <a:sym typeface="Calibri"/>
              </a:defRPr>
            </a:lvl5pPr>
            <a:lvl6pPr indent="0" lvl="5" marL="0" algn="ctr">
              <a:spcBef>
                <a:spcPts val="0"/>
              </a:spcBef>
              <a:buNone/>
              <a:defRPr sz="900">
                <a:solidFill>
                  <a:schemeClr val="lt1"/>
                </a:solidFill>
                <a:latin typeface="Calibri"/>
                <a:ea typeface="Calibri"/>
                <a:cs typeface="Calibri"/>
                <a:sym typeface="Calibri"/>
              </a:defRPr>
            </a:lvl6pPr>
            <a:lvl7pPr indent="0" lvl="6" marL="0" algn="ctr">
              <a:spcBef>
                <a:spcPts val="0"/>
              </a:spcBef>
              <a:buNone/>
              <a:defRPr sz="900">
                <a:solidFill>
                  <a:schemeClr val="lt1"/>
                </a:solidFill>
                <a:latin typeface="Calibri"/>
                <a:ea typeface="Calibri"/>
                <a:cs typeface="Calibri"/>
                <a:sym typeface="Calibri"/>
              </a:defRPr>
            </a:lvl7pPr>
            <a:lvl8pPr indent="0" lvl="7" marL="0" algn="ctr">
              <a:spcBef>
                <a:spcPts val="0"/>
              </a:spcBef>
              <a:buNone/>
              <a:defRPr sz="900">
                <a:solidFill>
                  <a:schemeClr val="lt1"/>
                </a:solidFill>
                <a:latin typeface="Calibri"/>
                <a:ea typeface="Calibri"/>
                <a:cs typeface="Calibri"/>
                <a:sym typeface="Calibri"/>
              </a:defRPr>
            </a:lvl8pPr>
            <a:lvl9pPr indent="0" lvl="8" marL="0" algn="ctr">
              <a:spcBef>
                <a:spcPts val="0"/>
              </a:spcBef>
              <a:buNone/>
              <a:defRPr sz="900">
                <a:solidFill>
                  <a:schemeClr val="lt1"/>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01">
  <p:cSld name="Thank You 01">
    <p:spTree>
      <p:nvGrpSpPr>
        <p:cNvPr id="143" name="Shape 143"/>
        <p:cNvGrpSpPr/>
        <p:nvPr/>
      </p:nvGrpSpPr>
      <p:grpSpPr>
        <a:xfrm>
          <a:off x="0" y="0"/>
          <a:ext cx="0" cy="0"/>
          <a:chOff x="0" y="0"/>
          <a:chExt cx="0" cy="0"/>
        </a:xfrm>
      </p:grpSpPr>
      <p:sp>
        <p:nvSpPr>
          <p:cNvPr id="144" name="Google Shape;144;p31"/>
          <p:cNvSpPr txBox="1"/>
          <p:nvPr>
            <p:ph idx="1" type="subTitle"/>
          </p:nvPr>
        </p:nvSpPr>
        <p:spPr>
          <a:xfrm>
            <a:off x="7002130" y="4484691"/>
            <a:ext cx="4540440" cy="503167"/>
          </a:xfrm>
          <a:prstGeom prst="rect">
            <a:avLst/>
          </a:prstGeom>
          <a:noFill/>
          <a:ln>
            <a:noFill/>
          </a:ln>
        </p:spPr>
        <p:txBody>
          <a:bodyPr anchorCtr="0" anchor="t" bIns="45700" lIns="91425" spcFirstLastPara="1" rIns="91425" wrap="square" tIns="45700">
            <a:noAutofit/>
          </a:bodyPr>
          <a:lstStyle>
            <a:lvl1pPr lvl="0" algn="l">
              <a:lnSpc>
                <a:spcPct val="90000"/>
              </a:lnSpc>
              <a:spcBef>
                <a:spcPts val="1000"/>
              </a:spcBef>
              <a:spcAft>
                <a:spcPts val="0"/>
              </a:spcAft>
              <a:buClr>
                <a:schemeClr val="dk1"/>
              </a:buClr>
              <a:buSzPts val="1600"/>
              <a:buNone/>
              <a:defRPr b="0" sz="1600" cap="none">
                <a:solidFill>
                  <a:schemeClr val="dk1"/>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5" name="Google Shape;145;p31"/>
          <p:cNvSpPr/>
          <p:nvPr>
            <p:ph idx="2" type="pic"/>
          </p:nvPr>
        </p:nvSpPr>
        <p:spPr>
          <a:xfrm>
            <a:off x="710812" y="728545"/>
            <a:ext cx="5305661" cy="5305661"/>
          </a:xfrm>
          <a:prstGeom prst="ellipse">
            <a:avLst/>
          </a:prstGeom>
          <a:solidFill>
            <a:schemeClr val="lt2"/>
          </a:solidFill>
          <a:ln>
            <a:noFill/>
          </a:ln>
        </p:spPr>
        <p:txBody>
          <a:bodyPr anchorCtr="0" anchor="ctr" bIns="45700" lIns="91425" spcFirstLastPara="1" rIns="91425" wrap="square" tIns="45700">
            <a:norm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grpSp>
        <p:nvGrpSpPr>
          <p:cNvPr id="146" name="Google Shape;146;p31"/>
          <p:cNvGrpSpPr/>
          <p:nvPr/>
        </p:nvGrpSpPr>
        <p:grpSpPr>
          <a:xfrm>
            <a:off x="-1728302" y="-2049517"/>
            <a:ext cx="8917229" cy="10769768"/>
            <a:chOff x="11114088" y="2241550"/>
            <a:chExt cx="1905000" cy="2354263"/>
          </a:xfrm>
        </p:grpSpPr>
        <p:sp>
          <p:nvSpPr>
            <p:cNvPr id="147" name="Google Shape;147;p31"/>
            <p:cNvSpPr/>
            <p:nvPr/>
          </p:nvSpPr>
          <p:spPr>
            <a:xfrm>
              <a:off x="11114088" y="2241550"/>
              <a:ext cx="1905000" cy="2354263"/>
            </a:xfrm>
            <a:custGeom>
              <a:rect b="b" l="l" r="r" t="t"/>
              <a:pathLst>
                <a:path extrusionOk="0" h="553" w="447">
                  <a:moveTo>
                    <a:pt x="0" y="264"/>
                  </a:moveTo>
                  <a:cubicBezTo>
                    <a:pt x="5" y="176"/>
                    <a:pt x="49" y="96"/>
                    <a:pt x="141" y="48"/>
                  </a:cubicBezTo>
                  <a:cubicBezTo>
                    <a:pt x="235" y="0"/>
                    <a:pt x="327" y="9"/>
                    <a:pt x="414" y="67"/>
                  </a:cubicBezTo>
                  <a:cubicBezTo>
                    <a:pt x="425" y="75"/>
                    <a:pt x="439" y="82"/>
                    <a:pt x="438" y="98"/>
                  </a:cubicBezTo>
                  <a:cubicBezTo>
                    <a:pt x="437" y="120"/>
                    <a:pt x="413" y="127"/>
                    <a:pt x="391" y="111"/>
                  </a:cubicBezTo>
                  <a:cubicBezTo>
                    <a:pt x="294" y="40"/>
                    <a:pt x="166" y="56"/>
                    <a:pt x="94" y="149"/>
                  </a:cubicBezTo>
                  <a:cubicBezTo>
                    <a:pt x="30" y="231"/>
                    <a:pt x="36" y="349"/>
                    <a:pt x="107" y="424"/>
                  </a:cubicBezTo>
                  <a:cubicBezTo>
                    <a:pt x="180" y="502"/>
                    <a:pt x="296" y="514"/>
                    <a:pt x="383" y="453"/>
                  </a:cubicBezTo>
                  <a:cubicBezTo>
                    <a:pt x="386" y="451"/>
                    <a:pt x="390" y="449"/>
                    <a:pt x="393" y="446"/>
                  </a:cubicBezTo>
                  <a:cubicBezTo>
                    <a:pt x="407" y="433"/>
                    <a:pt x="420" y="433"/>
                    <a:pt x="433" y="449"/>
                  </a:cubicBezTo>
                  <a:cubicBezTo>
                    <a:pt x="447" y="467"/>
                    <a:pt x="433" y="477"/>
                    <a:pt x="421" y="485"/>
                  </a:cubicBezTo>
                  <a:cubicBezTo>
                    <a:pt x="353" y="537"/>
                    <a:pt x="277" y="553"/>
                    <a:pt x="194" y="531"/>
                  </a:cubicBezTo>
                  <a:cubicBezTo>
                    <a:pt x="79" y="501"/>
                    <a:pt x="1" y="397"/>
                    <a:pt x="0" y="264"/>
                  </a:cubicBezTo>
                  <a:close/>
                </a:path>
              </a:pathLst>
            </a:custGeom>
            <a:solidFill>
              <a:schemeClr val="lt2">
                <a:alpha val="9098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8" name="Google Shape;148;p31"/>
            <p:cNvSpPr/>
            <p:nvPr/>
          </p:nvSpPr>
          <p:spPr>
            <a:xfrm>
              <a:off x="11412538" y="2590800"/>
              <a:ext cx="835025" cy="1673225"/>
            </a:xfrm>
            <a:custGeom>
              <a:rect b="b" l="l" r="r" t="t"/>
              <a:pathLst>
                <a:path extrusionOk="0" h="393" w="196">
                  <a:moveTo>
                    <a:pt x="0" y="198"/>
                  </a:moveTo>
                  <a:cubicBezTo>
                    <a:pt x="0" y="103"/>
                    <a:pt x="64" y="26"/>
                    <a:pt x="157" y="8"/>
                  </a:cubicBezTo>
                  <a:cubicBezTo>
                    <a:pt x="171" y="6"/>
                    <a:pt x="188" y="0"/>
                    <a:pt x="192" y="22"/>
                  </a:cubicBezTo>
                  <a:cubicBezTo>
                    <a:pt x="196" y="41"/>
                    <a:pt x="190" y="52"/>
                    <a:pt x="167" y="56"/>
                  </a:cubicBezTo>
                  <a:cubicBezTo>
                    <a:pt x="95" y="70"/>
                    <a:pt x="47" y="129"/>
                    <a:pt x="48" y="198"/>
                  </a:cubicBezTo>
                  <a:cubicBezTo>
                    <a:pt x="48" y="267"/>
                    <a:pt x="97" y="325"/>
                    <a:pt x="170" y="339"/>
                  </a:cubicBezTo>
                  <a:cubicBezTo>
                    <a:pt x="191" y="343"/>
                    <a:pt x="195" y="354"/>
                    <a:pt x="193" y="372"/>
                  </a:cubicBezTo>
                  <a:cubicBezTo>
                    <a:pt x="190" y="393"/>
                    <a:pt x="174" y="389"/>
                    <a:pt x="160" y="387"/>
                  </a:cubicBezTo>
                  <a:cubicBezTo>
                    <a:pt x="70" y="375"/>
                    <a:pt x="0" y="293"/>
                    <a:pt x="0" y="198"/>
                  </a:cubicBezTo>
                  <a:close/>
                </a:path>
              </a:pathLst>
            </a:custGeom>
            <a:solidFill>
              <a:schemeClr val="lt2">
                <a:alpha val="9098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149" name="Google Shape;149;p31"/>
          <p:cNvPicPr preferRelativeResize="0"/>
          <p:nvPr/>
        </p:nvPicPr>
        <p:blipFill rotWithShape="1">
          <a:blip r:embed="rId2">
            <a:alphaModFix/>
          </a:blip>
          <a:srcRect b="0" l="0" r="0" t="0"/>
          <a:stretch/>
        </p:blipFill>
        <p:spPr>
          <a:xfrm>
            <a:off x="6461189" y="1844881"/>
            <a:ext cx="1568871" cy="673365"/>
          </a:xfrm>
          <a:prstGeom prst="rect">
            <a:avLst/>
          </a:prstGeom>
          <a:noFill/>
          <a:ln>
            <a:noFill/>
          </a:ln>
        </p:spPr>
      </p:pic>
      <p:cxnSp>
        <p:nvCxnSpPr>
          <p:cNvPr id="150" name="Google Shape;150;p31"/>
          <p:cNvCxnSpPr/>
          <p:nvPr/>
        </p:nvCxnSpPr>
        <p:spPr>
          <a:xfrm>
            <a:off x="6469778" y="4233582"/>
            <a:ext cx="2532336" cy="0"/>
          </a:xfrm>
          <a:prstGeom prst="straightConnector1">
            <a:avLst/>
          </a:prstGeom>
          <a:noFill/>
          <a:ln cap="flat" cmpd="sng" w="9525">
            <a:solidFill>
              <a:schemeClr val="accent1"/>
            </a:solidFill>
            <a:prstDash val="solid"/>
            <a:miter lim="800000"/>
            <a:headEnd len="sm" w="sm" type="none"/>
            <a:tailEnd len="sm" w="sm" type="none"/>
          </a:ln>
        </p:spPr>
      </p:cxnSp>
      <p:sp>
        <p:nvSpPr>
          <p:cNvPr id="151" name="Google Shape;151;p31"/>
          <p:cNvSpPr txBox="1"/>
          <p:nvPr>
            <p:ph idx="3" type="body"/>
          </p:nvPr>
        </p:nvSpPr>
        <p:spPr>
          <a:xfrm>
            <a:off x="7002320" y="5012635"/>
            <a:ext cx="4533900" cy="50323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b="0" sz="1600" cap="none"/>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Envelope" id="152" name="Google Shape;152;p31"/>
          <p:cNvPicPr preferRelativeResize="0"/>
          <p:nvPr/>
        </p:nvPicPr>
        <p:blipFill rotWithShape="1">
          <a:blip r:embed="rId3">
            <a:alphaModFix/>
          </a:blip>
          <a:srcRect b="0" l="0" r="0" t="0"/>
          <a:stretch/>
        </p:blipFill>
        <p:spPr>
          <a:xfrm>
            <a:off x="6541475" y="4452337"/>
            <a:ext cx="387795" cy="387795"/>
          </a:xfrm>
          <a:prstGeom prst="rect">
            <a:avLst/>
          </a:prstGeom>
          <a:noFill/>
          <a:ln>
            <a:noFill/>
          </a:ln>
        </p:spPr>
      </p:pic>
      <p:pic>
        <p:nvPicPr>
          <p:cNvPr descr="Network" id="153" name="Google Shape;153;p31"/>
          <p:cNvPicPr preferRelativeResize="0"/>
          <p:nvPr/>
        </p:nvPicPr>
        <p:blipFill rotWithShape="1">
          <a:blip r:embed="rId4">
            <a:alphaModFix/>
          </a:blip>
          <a:srcRect b="0" l="0" r="0" t="0"/>
          <a:stretch/>
        </p:blipFill>
        <p:spPr>
          <a:xfrm>
            <a:off x="6522084" y="4925640"/>
            <a:ext cx="426575" cy="426575"/>
          </a:xfrm>
          <a:prstGeom prst="rect">
            <a:avLst/>
          </a:prstGeom>
          <a:noFill/>
          <a:ln>
            <a:noFill/>
          </a:ln>
        </p:spPr>
      </p:pic>
      <p:sp>
        <p:nvSpPr>
          <p:cNvPr id="154" name="Google Shape;154;p31"/>
          <p:cNvSpPr txBox="1"/>
          <p:nvPr>
            <p:ph type="title"/>
          </p:nvPr>
        </p:nvSpPr>
        <p:spPr>
          <a:xfrm>
            <a:off x="6469778" y="3429000"/>
            <a:ext cx="5011410" cy="651448"/>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1"/>
              </a:buClr>
              <a:buSzPts val="6000"/>
              <a:buFont typeface="Corbel"/>
              <a:buNone/>
              <a:defRPr b="1" sz="6000" cap="none">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55" name="Shape 155"/>
        <p:cNvGrpSpPr/>
        <p:nvPr/>
      </p:nvGrpSpPr>
      <p:grpSpPr>
        <a:xfrm>
          <a:off x="0" y="0"/>
          <a:ext cx="0" cy="0"/>
          <a:chOff x="0" y="0"/>
          <a:chExt cx="0" cy="0"/>
        </a:xfrm>
      </p:grpSpPr>
      <p:sp>
        <p:nvSpPr>
          <p:cNvPr id="156" name="Google Shape;156;p32"/>
          <p:cNvSpPr/>
          <p:nvPr/>
        </p:nvSpPr>
        <p:spPr>
          <a:xfrm>
            <a:off x="0" y="0"/>
            <a:ext cx="12192000" cy="68580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7" name="Google Shape;157;p32"/>
          <p:cNvSpPr/>
          <p:nvPr/>
        </p:nvSpPr>
        <p:spPr>
          <a:xfrm>
            <a:off x="754010" y="708293"/>
            <a:ext cx="5334029" cy="5334029"/>
          </a:xfrm>
          <a:prstGeom prst="ellipse">
            <a:avLst/>
          </a:prstGeom>
          <a:solidFill>
            <a:schemeClr val="lt1">
              <a:alpha val="15686"/>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8" name="Google Shape;158;p32"/>
          <p:cNvSpPr txBox="1"/>
          <p:nvPr>
            <p:ph type="ctrTitle"/>
          </p:nvPr>
        </p:nvSpPr>
        <p:spPr>
          <a:xfrm>
            <a:off x="6343650" y="2173288"/>
            <a:ext cx="5143500" cy="2090808"/>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lt1"/>
              </a:buClr>
              <a:buSzPts val="5400"/>
              <a:buFont typeface="Corbel"/>
              <a:buNone/>
              <a:defRPr b="1" sz="5400" cap="none">
                <a:solidFill>
                  <a:schemeClr val="lt1"/>
                </a:solidFill>
                <a:latin typeface="Corbel"/>
                <a:ea typeface="Corbel"/>
                <a:cs typeface="Corbel"/>
                <a:sym typeface="Corbe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9" name="Google Shape;159;p32"/>
          <p:cNvSpPr txBox="1"/>
          <p:nvPr>
            <p:ph idx="1" type="subTitle"/>
          </p:nvPr>
        </p:nvSpPr>
        <p:spPr>
          <a:xfrm>
            <a:off x="6343650" y="4279971"/>
            <a:ext cx="5143500" cy="503167"/>
          </a:xfrm>
          <a:prstGeom prst="rect">
            <a:avLst/>
          </a:prstGeom>
          <a:noFill/>
          <a:ln>
            <a:noFill/>
          </a:ln>
        </p:spPr>
        <p:txBody>
          <a:bodyPr anchorCtr="0" anchor="t" bIns="45700" lIns="91425" spcFirstLastPara="1" rIns="91425" wrap="square" tIns="45700">
            <a:noAutofit/>
          </a:bodyPr>
          <a:lstStyle>
            <a:lvl1pPr lvl="0" algn="l">
              <a:lnSpc>
                <a:spcPct val="90000"/>
              </a:lnSpc>
              <a:spcBef>
                <a:spcPts val="1000"/>
              </a:spcBef>
              <a:spcAft>
                <a:spcPts val="0"/>
              </a:spcAft>
              <a:buClr>
                <a:schemeClr val="lt1"/>
              </a:buClr>
              <a:buSzPts val="1800"/>
              <a:buNone/>
              <a:defRPr b="0" sz="1800" cap="none">
                <a:solidFill>
                  <a:schemeClr val="lt1"/>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grpSp>
        <p:nvGrpSpPr>
          <p:cNvPr id="160" name="Google Shape;160;p32"/>
          <p:cNvGrpSpPr/>
          <p:nvPr/>
        </p:nvGrpSpPr>
        <p:grpSpPr>
          <a:xfrm>
            <a:off x="-1728302" y="-2049517"/>
            <a:ext cx="8917229" cy="10769768"/>
            <a:chOff x="11114088" y="2241550"/>
            <a:chExt cx="1905000" cy="2354263"/>
          </a:xfrm>
        </p:grpSpPr>
        <p:sp>
          <p:nvSpPr>
            <p:cNvPr id="161" name="Google Shape;161;p32"/>
            <p:cNvSpPr/>
            <p:nvPr/>
          </p:nvSpPr>
          <p:spPr>
            <a:xfrm>
              <a:off x="11114088" y="2241550"/>
              <a:ext cx="1905000" cy="2354263"/>
            </a:xfrm>
            <a:custGeom>
              <a:rect b="b" l="l" r="r" t="t"/>
              <a:pathLst>
                <a:path extrusionOk="0" h="553" w="447">
                  <a:moveTo>
                    <a:pt x="0" y="264"/>
                  </a:moveTo>
                  <a:cubicBezTo>
                    <a:pt x="5" y="176"/>
                    <a:pt x="49" y="96"/>
                    <a:pt x="141" y="48"/>
                  </a:cubicBezTo>
                  <a:cubicBezTo>
                    <a:pt x="235" y="0"/>
                    <a:pt x="327" y="9"/>
                    <a:pt x="414" y="67"/>
                  </a:cubicBezTo>
                  <a:cubicBezTo>
                    <a:pt x="425" y="75"/>
                    <a:pt x="439" y="82"/>
                    <a:pt x="438" y="98"/>
                  </a:cubicBezTo>
                  <a:cubicBezTo>
                    <a:pt x="437" y="120"/>
                    <a:pt x="413" y="127"/>
                    <a:pt x="391" y="111"/>
                  </a:cubicBezTo>
                  <a:cubicBezTo>
                    <a:pt x="294" y="40"/>
                    <a:pt x="166" y="56"/>
                    <a:pt x="94" y="149"/>
                  </a:cubicBezTo>
                  <a:cubicBezTo>
                    <a:pt x="30" y="231"/>
                    <a:pt x="36" y="349"/>
                    <a:pt x="107" y="424"/>
                  </a:cubicBezTo>
                  <a:cubicBezTo>
                    <a:pt x="180" y="502"/>
                    <a:pt x="296" y="514"/>
                    <a:pt x="383" y="453"/>
                  </a:cubicBezTo>
                  <a:cubicBezTo>
                    <a:pt x="386" y="451"/>
                    <a:pt x="390" y="449"/>
                    <a:pt x="393" y="446"/>
                  </a:cubicBezTo>
                  <a:cubicBezTo>
                    <a:pt x="407" y="433"/>
                    <a:pt x="420" y="433"/>
                    <a:pt x="433" y="449"/>
                  </a:cubicBezTo>
                  <a:cubicBezTo>
                    <a:pt x="447" y="467"/>
                    <a:pt x="433" y="477"/>
                    <a:pt x="421" y="485"/>
                  </a:cubicBezTo>
                  <a:cubicBezTo>
                    <a:pt x="353" y="537"/>
                    <a:pt x="277" y="553"/>
                    <a:pt x="194" y="531"/>
                  </a:cubicBezTo>
                  <a:cubicBezTo>
                    <a:pt x="79" y="501"/>
                    <a:pt x="1" y="397"/>
                    <a:pt x="0" y="264"/>
                  </a:cubicBezTo>
                  <a:close/>
                </a:path>
              </a:pathLst>
            </a:custGeom>
            <a:solidFill>
              <a:schemeClr val="lt1">
                <a:alpha val="15686"/>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2" name="Google Shape;162;p32"/>
            <p:cNvSpPr/>
            <p:nvPr/>
          </p:nvSpPr>
          <p:spPr>
            <a:xfrm>
              <a:off x="11412538" y="2590800"/>
              <a:ext cx="835025" cy="1673225"/>
            </a:xfrm>
            <a:custGeom>
              <a:rect b="b" l="l" r="r" t="t"/>
              <a:pathLst>
                <a:path extrusionOk="0" h="393" w="196">
                  <a:moveTo>
                    <a:pt x="0" y="198"/>
                  </a:moveTo>
                  <a:cubicBezTo>
                    <a:pt x="0" y="103"/>
                    <a:pt x="64" y="26"/>
                    <a:pt x="157" y="8"/>
                  </a:cubicBezTo>
                  <a:cubicBezTo>
                    <a:pt x="171" y="6"/>
                    <a:pt x="188" y="0"/>
                    <a:pt x="192" y="22"/>
                  </a:cubicBezTo>
                  <a:cubicBezTo>
                    <a:pt x="196" y="41"/>
                    <a:pt x="190" y="52"/>
                    <a:pt x="167" y="56"/>
                  </a:cubicBezTo>
                  <a:cubicBezTo>
                    <a:pt x="95" y="70"/>
                    <a:pt x="47" y="129"/>
                    <a:pt x="48" y="198"/>
                  </a:cubicBezTo>
                  <a:cubicBezTo>
                    <a:pt x="48" y="267"/>
                    <a:pt x="97" y="325"/>
                    <a:pt x="170" y="339"/>
                  </a:cubicBezTo>
                  <a:cubicBezTo>
                    <a:pt x="191" y="343"/>
                    <a:pt x="195" y="354"/>
                    <a:pt x="193" y="372"/>
                  </a:cubicBezTo>
                  <a:cubicBezTo>
                    <a:pt x="190" y="393"/>
                    <a:pt x="174" y="389"/>
                    <a:pt x="160" y="387"/>
                  </a:cubicBezTo>
                  <a:cubicBezTo>
                    <a:pt x="70" y="375"/>
                    <a:pt x="0" y="293"/>
                    <a:pt x="0" y="198"/>
                  </a:cubicBezTo>
                  <a:close/>
                </a:path>
              </a:pathLst>
            </a:custGeom>
            <a:solidFill>
              <a:schemeClr val="lt1">
                <a:alpha val="15686"/>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163" name="Google Shape;163;p32"/>
          <p:cNvPicPr preferRelativeResize="0"/>
          <p:nvPr/>
        </p:nvPicPr>
        <p:blipFill rotWithShape="1">
          <a:blip r:embed="rId2">
            <a:alphaModFix/>
          </a:blip>
          <a:srcRect b="0" l="0" r="0" t="0"/>
          <a:stretch/>
        </p:blipFill>
        <p:spPr>
          <a:xfrm>
            <a:off x="10104040" y="391862"/>
            <a:ext cx="1568871" cy="673365"/>
          </a:xfrm>
          <a:prstGeom prst="rect">
            <a:avLst/>
          </a:prstGeom>
          <a:noFill/>
          <a:ln>
            <a:noFill/>
          </a:ln>
        </p:spPr>
      </p:pic>
      <p:cxnSp>
        <p:nvCxnSpPr>
          <p:cNvPr id="164" name="Google Shape;164;p32"/>
          <p:cNvCxnSpPr/>
          <p:nvPr/>
        </p:nvCxnSpPr>
        <p:spPr>
          <a:xfrm>
            <a:off x="6469778" y="4233582"/>
            <a:ext cx="2532336" cy="0"/>
          </a:xfrm>
          <a:prstGeom prst="straightConnector1">
            <a:avLst/>
          </a:prstGeom>
          <a:noFill/>
          <a:ln cap="flat" cmpd="sng" w="9525">
            <a:solidFill>
              <a:schemeClr val="lt1"/>
            </a:solidFill>
            <a:prstDash val="solid"/>
            <a:miter lim="800000"/>
            <a:headEnd len="sm" w="sm" type="none"/>
            <a:tailEnd len="sm" w="sm" type="none"/>
          </a:ln>
        </p:spPr>
      </p:cxnSp>
    </p:spTree>
  </p:cSld>
  <p:clrMapOvr>
    <a:masterClrMapping/>
  </p:clrMapOvr>
  <p:extLst>
    <p:ext uri="{DCECCB84-F9BA-43D5-87BE-67443E8EF086}">
      <p15:sldGuideLst>
        <p15:guide id="1" orient="horz" pos="2160">
          <p15:clr>
            <a:srgbClr val="FBAE40"/>
          </p15:clr>
        </p15:guide>
        <p15:guide id="2" pos="3840">
          <p15:clr>
            <a:srgbClr val="FBAE40"/>
          </p15:clr>
        </p15:guide>
        <p15:guide id="3" pos="7333">
          <p15:clr>
            <a:srgbClr val="FBAE40"/>
          </p15:clr>
        </p15:guide>
        <p15:guide id="4" pos="36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165" name="Shape 165"/>
        <p:cNvGrpSpPr/>
        <p:nvPr/>
      </p:nvGrpSpPr>
      <p:grpSpPr>
        <a:xfrm>
          <a:off x="0" y="0"/>
          <a:ext cx="0" cy="0"/>
          <a:chOff x="0" y="0"/>
          <a:chExt cx="0" cy="0"/>
        </a:xfrm>
      </p:grpSpPr>
      <p:sp>
        <p:nvSpPr>
          <p:cNvPr id="166" name="Google Shape;166;p33"/>
          <p:cNvSpPr/>
          <p:nvPr/>
        </p:nvSpPr>
        <p:spPr>
          <a:xfrm>
            <a:off x="0" y="0"/>
            <a:ext cx="1219200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67" name="Google Shape;167;p33"/>
          <p:cNvSpPr txBox="1"/>
          <p:nvPr>
            <p:ph type="title"/>
          </p:nvPr>
        </p:nvSpPr>
        <p:spPr>
          <a:xfrm>
            <a:off x="831850" y="182563"/>
            <a:ext cx="10515600" cy="940181"/>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lt1"/>
              </a:buClr>
              <a:buSzPts val="4000"/>
              <a:buFont typeface="Corbel"/>
              <a:buNone/>
              <a:defRPr b="1" sz="4000"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id="168" name="Google Shape;168;p33"/>
          <p:cNvPicPr preferRelativeResize="0"/>
          <p:nvPr/>
        </p:nvPicPr>
        <p:blipFill rotWithShape="1">
          <a:blip r:embed="rId2">
            <a:alphaModFix/>
          </a:blip>
          <a:srcRect b="0" l="0" r="0" t="0"/>
          <a:stretch/>
        </p:blipFill>
        <p:spPr>
          <a:xfrm>
            <a:off x="523981" y="6260507"/>
            <a:ext cx="966741" cy="414929"/>
          </a:xfrm>
          <a:prstGeom prst="rect">
            <a:avLst/>
          </a:prstGeom>
          <a:noFill/>
          <a:ln>
            <a:noFill/>
          </a:ln>
        </p:spPr>
      </p:pic>
      <p:sp>
        <p:nvSpPr>
          <p:cNvPr id="169" name="Google Shape;169;p33"/>
          <p:cNvSpPr/>
          <p:nvPr/>
        </p:nvSpPr>
        <p:spPr>
          <a:xfrm>
            <a:off x="11371669" y="6409397"/>
            <a:ext cx="280051" cy="280051"/>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0" name="Google Shape;170;p33"/>
          <p:cNvSpPr txBox="1"/>
          <p:nvPr>
            <p:ph idx="12" type="sldNum"/>
          </p:nvPr>
        </p:nvSpPr>
        <p:spPr>
          <a:xfrm>
            <a:off x="11363696" y="6455739"/>
            <a:ext cx="294460" cy="187367"/>
          </a:xfrm>
          <a:prstGeom prst="rect">
            <a:avLst/>
          </a:prstGeom>
          <a:noFill/>
          <a:ln>
            <a:noFill/>
          </a:ln>
        </p:spPr>
        <p:txBody>
          <a:bodyPr anchorCtr="0" anchor="ctr" bIns="0" lIns="0" spcFirstLastPara="1" rIns="0" wrap="square" tIns="0">
            <a:noAutofit/>
          </a:bodyPr>
          <a:lstStyle>
            <a:lvl1pPr indent="0" lvl="0" marL="0" algn="ctr">
              <a:spcBef>
                <a:spcPts val="0"/>
              </a:spcBef>
              <a:buNone/>
              <a:defRPr sz="900">
                <a:solidFill>
                  <a:srgbClr val="2C567A"/>
                </a:solidFill>
                <a:latin typeface="Calibri"/>
                <a:ea typeface="Calibri"/>
                <a:cs typeface="Calibri"/>
                <a:sym typeface="Calibri"/>
              </a:defRPr>
            </a:lvl1pPr>
            <a:lvl2pPr indent="0" lvl="1" marL="0" algn="ctr">
              <a:spcBef>
                <a:spcPts val="0"/>
              </a:spcBef>
              <a:buNone/>
              <a:defRPr sz="900">
                <a:solidFill>
                  <a:srgbClr val="2C567A"/>
                </a:solidFill>
                <a:latin typeface="Calibri"/>
                <a:ea typeface="Calibri"/>
                <a:cs typeface="Calibri"/>
                <a:sym typeface="Calibri"/>
              </a:defRPr>
            </a:lvl2pPr>
            <a:lvl3pPr indent="0" lvl="2" marL="0" algn="ctr">
              <a:spcBef>
                <a:spcPts val="0"/>
              </a:spcBef>
              <a:buNone/>
              <a:defRPr sz="900">
                <a:solidFill>
                  <a:srgbClr val="2C567A"/>
                </a:solidFill>
                <a:latin typeface="Calibri"/>
                <a:ea typeface="Calibri"/>
                <a:cs typeface="Calibri"/>
                <a:sym typeface="Calibri"/>
              </a:defRPr>
            </a:lvl3pPr>
            <a:lvl4pPr indent="0" lvl="3" marL="0" algn="ctr">
              <a:spcBef>
                <a:spcPts val="0"/>
              </a:spcBef>
              <a:buNone/>
              <a:defRPr sz="900">
                <a:solidFill>
                  <a:srgbClr val="2C567A"/>
                </a:solidFill>
                <a:latin typeface="Calibri"/>
                <a:ea typeface="Calibri"/>
                <a:cs typeface="Calibri"/>
                <a:sym typeface="Calibri"/>
              </a:defRPr>
            </a:lvl4pPr>
            <a:lvl5pPr indent="0" lvl="4" marL="0" algn="ctr">
              <a:spcBef>
                <a:spcPts val="0"/>
              </a:spcBef>
              <a:buNone/>
              <a:defRPr sz="900">
                <a:solidFill>
                  <a:srgbClr val="2C567A"/>
                </a:solidFill>
                <a:latin typeface="Calibri"/>
                <a:ea typeface="Calibri"/>
                <a:cs typeface="Calibri"/>
                <a:sym typeface="Calibri"/>
              </a:defRPr>
            </a:lvl5pPr>
            <a:lvl6pPr indent="0" lvl="5" marL="0" algn="ctr">
              <a:spcBef>
                <a:spcPts val="0"/>
              </a:spcBef>
              <a:buNone/>
              <a:defRPr sz="900">
                <a:solidFill>
                  <a:srgbClr val="2C567A"/>
                </a:solidFill>
                <a:latin typeface="Calibri"/>
                <a:ea typeface="Calibri"/>
                <a:cs typeface="Calibri"/>
                <a:sym typeface="Calibri"/>
              </a:defRPr>
            </a:lvl6pPr>
            <a:lvl7pPr indent="0" lvl="6" marL="0" algn="ctr">
              <a:spcBef>
                <a:spcPts val="0"/>
              </a:spcBef>
              <a:buNone/>
              <a:defRPr sz="900">
                <a:solidFill>
                  <a:srgbClr val="2C567A"/>
                </a:solidFill>
                <a:latin typeface="Calibri"/>
                <a:ea typeface="Calibri"/>
                <a:cs typeface="Calibri"/>
                <a:sym typeface="Calibri"/>
              </a:defRPr>
            </a:lvl7pPr>
            <a:lvl8pPr indent="0" lvl="7" marL="0" algn="ctr">
              <a:spcBef>
                <a:spcPts val="0"/>
              </a:spcBef>
              <a:buNone/>
              <a:defRPr sz="900">
                <a:solidFill>
                  <a:srgbClr val="2C567A"/>
                </a:solidFill>
                <a:latin typeface="Calibri"/>
                <a:ea typeface="Calibri"/>
                <a:cs typeface="Calibri"/>
                <a:sym typeface="Calibri"/>
              </a:defRPr>
            </a:lvl8pPr>
            <a:lvl9pPr indent="0" lvl="8" marL="0" algn="ctr">
              <a:spcBef>
                <a:spcPts val="0"/>
              </a:spcBef>
              <a:buNone/>
              <a:defRPr sz="900">
                <a:solidFill>
                  <a:srgbClr val="2C567A"/>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en-US"/>
              <a:t>‹#›</a:t>
            </a:fld>
            <a:endParaRPr/>
          </a:p>
        </p:txBody>
      </p:sp>
      <p:grpSp>
        <p:nvGrpSpPr>
          <p:cNvPr id="171" name="Google Shape;171;p33"/>
          <p:cNvGrpSpPr/>
          <p:nvPr/>
        </p:nvGrpSpPr>
        <p:grpSpPr>
          <a:xfrm rot="-5400000">
            <a:off x="1637386" y="1473113"/>
            <a:ext cx="8917229" cy="10769768"/>
            <a:chOff x="-1728302" y="-2049517"/>
            <a:chExt cx="8917229" cy="10769768"/>
          </a:xfrm>
        </p:grpSpPr>
        <p:sp>
          <p:nvSpPr>
            <p:cNvPr id="172" name="Google Shape;172;p33"/>
            <p:cNvSpPr/>
            <p:nvPr/>
          </p:nvSpPr>
          <p:spPr>
            <a:xfrm>
              <a:off x="754010" y="708293"/>
              <a:ext cx="5334029" cy="5334029"/>
            </a:xfrm>
            <a:prstGeom prst="ellipse">
              <a:avLst/>
            </a:prstGeom>
            <a:solidFill>
              <a:schemeClr val="lt1">
                <a:alpha val="15686"/>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173" name="Google Shape;173;p33"/>
            <p:cNvGrpSpPr/>
            <p:nvPr/>
          </p:nvGrpSpPr>
          <p:grpSpPr>
            <a:xfrm>
              <a:off x="-1728302" y="-2049517"/>
              <a:ext cx="8917229" cy="10769768"/>
              <a:chOff x="11114088" y="2241550"/>
              <a:chExt cx="1905000" cy="2354263"/>
            </a:xfrm>
          </p:grpSpPr>
          <p:sp>
            <p:nvSpPr>
              <p:cNvPr id="174" name="Google Shape;174;p33"/>
              <p:cNvSpPr/>
              <p:nvPr/>
            </p:nvSpPr>
            <p:spPr>
              <a:xfrm>
                <a:off x="11114088" y="2241550"/>
                <a:ext cx="1905000" cy="2354263"/>
              </a:xfrm>
              <a:custGeom>
                <a:rect b="b" l="l" r="r" t="t"/>
                <a:pathLst>
                  <a:path extrusionOk="0" h="553" w="447">
                    <a:moveTo>
                      <a:pt x="0" y="264"/>
                    </a:moveTo>
                    <a:cubicBezTo>
                      <a:pt x="5" y="176"/>
                      <a:pt x="49" y="96"/>
                      <a:pt x="141" y="48"/>
                    </a:cubicBezTo>
                    <a:cubicBezTo>
                      <a:pt x="235" y="0"/>
                      <a:pt x="327" y="9"/>
                      <a:pt x="414" y="67"/>
                    </a:cubicBezTo>
                    <a:cubicBezTo>
                      <a:pt x="425" y="75"/>
                      <a:pt x="439" y="82"/>
                      <a:pt x="438" y="98"/>
                    </a:cubicBezTo>
                    <a:cubicBezTo>
                      <a:pt x="437" y="120"/>
                      <a:pt x="413" y="127"/>
                      <a:pt x="391" y="111"/>
                    </a:cubicBezTo>
                    <a:cubicBezTo>
                      <a:pt x="294" y="40"/>
                      <a:pt x="166" y="56"/>
                      <a:pt x="94" y="149"/>
                    </a:cubicBezTo>
                    <a:cubicBezTo>
                      <a:pt x="30" y="231"/>
                      <a:pt x="36" y="349"/>
                      <a:pt x="107" y="424"/>
                    </a:cubicBezTo>
                    <a:cubicBezTo>
                      <a:pt x="180" y="502"/>
                      <a:pt x="296" y="514"/>
                      <a:pt x="383" y="453"/>
                    </a:cubicBezTo>
                    <a:cubicBezTo>
                      <a:pt x="386" y="451"/>
                      <a:pt x="390" y="449"/>
                      <a:pt x="393" y="446"/>
                    </a:cubicBezTo>
                    <a:cubicBezTo>
                      <a:pt x="407" y="433"/>
                      <a:pt x="420" y="433"/>
                      <a:pt x="433" y="449"/>
                    </a:cubicBezTo>
                    <a:cubicBezTo>
                      <a:pt x="447" y="467"/>
                      <a:pt x="433" y="477"/>
                      <a:pt x="421" y="485"/>
                    </a:cubicBezTo>
                    <a:cubicBezTo>
                      <a:pt x="353" y="537"/>
                      <a:pt x="277" y="553"/>
                      <a:pt x="194" y="531"/>
                    </a:cubicBezTo>
                    <a:cubicBezTo>
                      <a:pt x="79" y="501"/>
                      <a:pt x="1" y="397"/>
                      <a:pt x="0" y="264"/>
                    </a:cubicBezTo>
                    <a:close/>
                  </a:path>
                </a:pathLst>
              </a:custGeom>
              <a:solidFill>
                <a:schemeClr val="lt1">
                  <a:alpha val="15686"/>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5" name="Google Shape;175;p33"/>
              <p:cNvSpPr/>
              <p:nvPr/>
            </p:nvSpPr>
            <p:spPr>
              <a:xfrm>
                <a:off x="11412538" y="2590800"/>
                <a:ext cx="835025" cy="1673225"/>
              </a:xfrm>
              <a:custGeom>
                <a:rect b="b" l="l" r="r" t="t"/>
                <a:pathLst>
                  <a:path extrusionOk="0" h="393" w="196">
                    <a:moveTo>
                      <a:pt x="0" y="198"/>
                    </a:moveTo>
                    <a:cubicBezTo>
                      <a:pt x="0" y="103"/>
                      <a:pt x="64" y="26"/>
                      <a:pt x="157" y="8"/>
                    </a:cubicBezTo>
                    <a:cubicBezTo>
                      <a:pt x="171" y="6"/>
                      <a:pt x="188" y="0"/>
                      <a:pt x="192" y="22"/>
                    </a:cubicBezTo>
                    <a:cubicBezTo>
                      <a:pt x="196" y="41"/>
                      <a:pt x="190" y="52"/>
                      <a:pt x="167" y="56"/>
                    </a:cubicBezTo>
                    <a:cubicBezTo>
                      <a:pt x="95" y="70"/>
                      <a:pt x="47" y="129"/>
                      <a:pt x="48" y="198"/>
                    </a:cubicBezTo>
                    <a:cubicBezTo>
                      <a:pt x="48" y="267"/>
                      <a:pt x="97" y="325"/>
                      <a:pt x="170" y="339"/>
                    </a:cubicBezTo>
                    <a:cubicBezTo>
                      <a:pt x="191" y="343"/>
                      <a:pt x="195" y="354"/>
                      <a:pt x="193" y="372"/>
                    </a:cubicBezTo>
                    <a:cubicBezTo>
                      <a:pt x="190" y="393"/>
                      <a:pt x="174" y="389"/>
                      <a:pt x="160" y="387"/>
                    </a:cubicBezTo>
                    <a:cubicBezTo>
                      <a:pt x="70" y="375"/>
                      <a:pt x="0" y="293"/>
                      <a:pt x="0" y="198"/>
                    </a:cubicBezTo>
                    <a:close/>
                  </a:path>
                </a:pathLst>
              </a:custGeom>
              <a:solidFill>
                <a:schemeClr val="lt1">
                  <a:alpha val="15686"/>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sp>
        <p:nvSpPr>
          <p:cNvPr id="176" name="Google Shape;176;p33"/>
          <p:cNvSpPr txBox="1"/>
          <p:nvPr>
            <p:ph idx="1" type="body"/>
          </p:nvPr>
        </p:nvSpPr>
        <p:spPr>
          <a:xfrm>
            <a:off x="831850" y="1153348"/>
            <a:ext cx="10515600" cy="64854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1800"/>
              <a:buNone/>
              <a:defRPr sz="1800">
                <a:solidFill>
                  <a:schemeClr val="lt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177" name="Shape 177"/>
        <p:cNvGrpSpPr/>
        <p:nvPr/>
      </p:nvGrpSpPr>
      <p:grpSpPr>
        <a:xfrm>
          <a:off x="0" y="0"/>
          <a:ext cx="0" cy="0"/>
          <a:chOff x="0" y="0"/>
          <a:chExt cx="0" cy="0"/>
        </a:xfrm>
      </p:grpSpPr>
      <p:grpSp>
        <p:nvGrpSpPr>
          <p:cNvPr id="178" name="Google Shape;178;p34"/>
          <p:cNvGrpSpPr/>
          <p:nvPr/>
        </p:nvGrpSpPr>
        <p:grpSpPr>
          <a:xfrm rot="-2149226">
            <a:off x="7430044" y="-1843127"/>
            <a:ext cx="4436224" cy="5482435"/>
            <a:chOff x="11114088" y="2241550"/>
            <a:chExt cx="1905000" cy="2354263"/>
          </a:xfrm>
        </p:grpSpPr>
        <p:sp>
          <p:nvSpPr>
            <p:cNvPr id="179" name="Google Shape;179;p34"/>
            <p:cNvSpPr/>
            <p:nvPr/>
          </p:nvSpPr>
          <p:spPr>
            <a:xfrm>
              <a:off x="11114088" y="2241550"/>
              <a:ext cx="1905000" cy="2354263"/>
            </a:xfrm>
            <a:custGeom>
              <a:rect b="b" l="l" r="r" t="t"/>
              <a:pathLst>
                <a:path extrusionOk="0" h="553" w="447">
                  <a:moveTo>
                    <a:pt x="0" y="264"/>
                  </a:moveTo>
                  <a:cubicBezTo>
                    <a:pt x="5" y="176"/>
                    <a:pt x="49" y="96"/>
                    <a:pt x="141" y="48"/>
                  </a:cubicBezTo>
                  <a:cubicBezTo>
                    <a:pt x="235" y="0"/>
                    <a:pt x="327" y="9"/>
                    <a:pt x="414" y="67"/>
                  </a:cubicBezTo>
                  <a:cubicBezTo>
                    <a:pt x="425" y="75"/>
                    <a:pt x="439" y="82"/>
                    <a:pt x="438" y="98"/>
                  </a:cubicBezTo>
                  <a:cubicBezTo>
                    <a:pt x="437" y="120"/>
                    <a:pt x="413" y="127"/>
                    <a:pt x="391" y="111"/>
                  </a:cubicBezTo>
                  <a:cubicBezTo>
                    <a:pt x="294" y="40"/>
                    <a:pt x="166" y="56"/>
                    <a:pt x="94" y="149"/>
                  </a:cubicBezTo>
                  <a:cubicBezTo>
                    <a:pt x="30" y="231"/>
                    <a:pt x="36" y="349"/>
                    <a:pt x="107" y="424"/>
                  </a:cubicBezTo>
                  <a:cubicBezTo>
                    <a:pt x="180" y="502"/>
                    <a:pt x="296" y="514"/>
                    <a:pt x="383" y="453"/>
                  </a:cubicBezTo>
                  <a:cubicBezTo>
                    <a:pt x="386" y="451"/>
                    <a:pt x="390" y="449"/>
                    <a:pt x="393" y="446"/>
                  </a:cubicBezTo>
                  <a:cubicBezTo>
                    <a:pt x="407" y="433"/>
                    <a:pt x="420" y="433"/>
                    <a:pt x="433" y="449"/>
                  </a:cubicBezTo>
                  <a:cubicBezTo>
                    <a:pt x="447" y="467"/>
                    <a:pt x="433" y="477"/>
                    <a:pt x="421" y="485"/>
                  </a:cubicBezTo>
                  <a:cubicBezTo>
                    <a:pt x="353" y="537"/>
                    <a:pt x="277" y="553"/>
                    <a:pt x="194" y="531"/>
                  </a:cubicBezTo>
                  <a:cubicBezTo>
                    <a:pt x="79" y="501"/>
                    <a:pt x="1" y="397"/>
                    <a:pt x="0" y="264"/>
                  </a:cubicBezTo>
                  <a:close/>
                </a:path>
              </a:pathLst>
            </a:custGeom>
            <a:solidFill>
              <a:schemeClr val="lt2">
                <a:alpha val="5294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0" name="Google Shape;180;p34"/>
            <p:cNvSpPr/>
            <p:nvPr/>
          </p:nvSpPr>
          <p:spPr>
            <a:xfrm>
              <a:off x="11412538" y="2590800"/>
              <a:ext cx="835025" cy="1673225"/>
            </a:xfrm>
            <a:custGeom>
              <a:rect b="b" l="l" r="r" t="t"/>
              <a:pathLst>
                <a:path extrusionOk="0" h="393" w="196">
                  <a:moveTo>
                    <a:pt x="0" y="198"/>
                  </a:moveTo>
                  <a:cubicBezTo>
                    <a:pt x="0" y="103"/>
                    <a:pt x="64" y="26"/>
                    <a:pt x="157" y="8"/>
                  </a:cubicBezTo>
                  <a:cubicBezTo>
                    <a:pt x="171" y="6"/>
                    <a:pt x="188" y="0"/>
                    <a:pt x="192" y="22"/>
                  </a:cubicBezTo>
                  <a:cubicBezTo>
                    <a:pt x="196" y="41"/>
                    <a:pt x="190" y="52"/>
                    <a:pt x="167" y="56"/>
                  </a:cubicBezTo>
                  <a:cubicBezTo>
                    <a:pt x="95" y="70"/>
                    <a:pt x="47" y="129"/>
                    <a:pt x="48" y="198"/>
                  </a:cubicBezTo>
                  <a:cubicBezTo>
                    <a:pt x="48" y="267"/>
                    <a:pt x="97" y="325"/>
                    <a:pt x="170" y="339"/>
                  </a:cubicBezTo>
                  <a:cubicBezTo>
                    <a:pt x="191" y="343"/>
                    <a:pt x="195" y="354"/>
                    <a:pt x="193" y="372"/>
                  </a:cubicBezTo>
                  <a:cubicBezTo>
                    <a:pt x="190" y="393"/>
                    <a:pt x="174" y="389"/>
                    <a:pt x="160" y="387"/>
                  </a:cubicBezTo>
                  <a:cubicBezTo>
                    <a:pt x="70" y="375"/>
                    <a:pt x="0" y="293"/>
                    <a:pt x="0" y="198"/>
                  </a:cubicBezTo>
                  <a:close/>
                </a:path>
              </a:pathLst>
            </a:custGeom>
            <a:solidFill>
              <a:schemeClr val="lt2">
                <a:alpha val="5294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1" name="Google Shape;181;p34"/>
            <p:cNvSpPr/>
            <p:nvPr/>
          </p:nvSpPr>
          <p:spPr>
            <a:xfrm>
              <a:off x="11728451" y="3071813"/>
              <a:ext cx="306388" cy="719138"/>
            </a:xfrm>
            <a:custGeom>
              <a:rect b="b" l="l" r="r" t="t"/>
              <a:pathLst>
                <a:path extrusionOk="0" h="169" w="72">
                  <a:moveTo>
                    <a:pt x="0" y="84"/>
                  </a:moveTo>
                  <a:cubicBezTo>
                    <a:pt x="2" y="62"/>
                    <a:pt x="6" y="39"/>
                    <a:pt x="20" y="20"/>
                  </a:cubicBezTo>
                  <a:cubicBezTo>
                    <a:pt x="25" y="13"/>
                    <a:pt x="31" y="0"/>
                    <a:pt x="42" y="9"/>
                  </a:cubicBezTo>
                  <a:cubicBezTo>
                    <a:pt x="53" y="18"/>
                    <a:pt x="72" y="25"/>
                    <a:pt x="62" y="44"/>
                  </a:cubicBezTo>
                  <a:cubicBezTo>
                    <a:pt x="47" y="72"/>
                    <a:pt x="47" y="97"/>
                    <a:pt x="62" y="125"/>
                  </a:cubicBezTo>
                  <a:cubicBezTo>
                    <a:pt x="72" y="143"/>
                    <a:pt x="53" y="151"/>
                    <a:pt x="43" y="159"/>
                  </a:cubicBezTo>
                  <a:cubicBezTo>
                    <a:pt x="31" y="169"/>
                    <a:pt x="25" y="156"/>
                    <a:pt x="20" y="148"/>
                  </a:cubicBezTo>
                  <a:cubicBezTo>
                    <a:pt x="6" y="129"/>
                    <a:pt x="2" y="107"/>
                    <a:pt x="0" y="84"/>
                  </a:cubicBezTo>
                  <a:close/>
                </a:path>
              </a:pathLst>
            </a:custGeom>
            <a:solidFill>
              <a:schemeClr val="lt2">
                <a:alpha val="5294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182" name="Google Shape;182;p34"/>
          <p:cNvSpPr/>
          <p:nvPr/>
        </p:nvSpPr>
        <p:spPr>
          <a:xfrm rot="10800000">
            <a:off x="515938" y="-16721"/>
            <a:ext cx="1258618" cy="11050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3" name="Google Shape;183;p34"/>
          <p:cNvSpPr/>
          <p:nvPr/>
        </p:nvSpPr>
        <p:spPr>
          <a:xfrm>
            <a:off x="11371669" y="6409397"/>
            <a:ext cx="280051" cy="280051"/>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4" name="Google Shape;184;p34"/>
          <p:cNvSpPr txBox="1"/>
          <p:nvPr>
            <p:ph idx="12" type="sldNum"/>
          </p:nvPr>
        </p:nvSpPr>
        <p:spPr>
          <a:xfrm>
            <a:off x="11363696" y="6455739"/>
            <a:ext cx="294460" cy="187367"/>
          </a:xfrm>
          <a:prstGeom prst="rect">
            <a:avLst/>
          </a:prstGeom>
          <a:noFill/>
          <a:ln>
            <a:noFill/>
          </a:ln>
        </p:spPr>
        <p:txBody>
          <a:bodyPr anchorCtr="0" anchor="ctr" bIns="0" lIns="0" spcFirstLastPara="1" rIns="0" wrap="square" tIns="0">
            <a:noAutofit/>
          </a:bodyPr>
          <a:lstStyle>
            <a:lvl1pPr indent="0" lvl="0" marL="0" algn="ctr">
              <a:spcBef>
                <a:spcPts val="0"/>
              </a:spcBef>
              <a:buNone/>
              <a:defRPr sz="900">
                <a:solidFill>
                  <a:schemeClr val="lt1"/>
                </a:solidFill>
                <a:latin typeface="Calibri"/>
                <a:ea typeface="Calibri"/>
                <a:cs typeface="Calibri"/>
                <a:sym typeface="Calibri"/>
              </a:defRPr>
            </a:lvl1pPr>
            <a:lvl2pPr indent="0" lvl="1" marL="0" algn="ctr">
              <a:spcBef>
                <a:spcPts val="0"/>
              </a:spcBef>
              <a:buNone/>
              <a:defRPr sz="900">
                <a:solidFill>
                  <a:schemeClr val="lt1"/>
                </a:solidFill>
                <a:latin typeface="Calibri"/>
                <a:ea typeface="Calibri"/>
                <a:cs typeface="Calibri"/>
                <a:sym typeface="Calibri"/>
              </a:defRPr>
            </a:lvl2pPr>
            <a:lvl3pPr indent="0" lvl="2" marL="0" algn="ctr">
              <a:spcBef>
                <a:spcPts val="0"/>
              </a:spcBef>
              <a:buNone/>
              <a:defRPr sz="900">
                <a:solidFill>
                  <a:schemeClr val="lt1"/>
                </a:solidFill>
                <a:latin typeface="Calibri"/>
                <a:ea typeface="Calibri"/>
                <a:cs typeface="Calibri"/>
                <a:sym typeface="Calibri"/>
              </a:defRPr>
            </a:lvl3pPr>
            <a:lvl4pPr indent="0" lvl="3" marL="0" algn="ctr">
              <a:spcBef>
                <a:spcPts val="0"/>
              </a:spcBef>
              <a:buNone/>
              <a:defRPr sz="900">
                <a:solidFill>
                  <a:schemeClr val="lt1"/>
                </a:solidFill>
                <a:latin typeface="Calibri"/>
                <a:ea typeface="Calibri"/>
                <a:cs typeface="Calibri"/>
                <a:sym typeface="Calibri"/>
              </a:defRPr>
            </a:lvl4pPr>
            <a:lvl5pPr indent="0" lvl="4" marL="0" algn="ctr">
              <a:spcBef>
                <a:spcPts val="0"/>
              </a:spcBef>
              <a:buNone/>
              <a:defRPr sz="900">
                <a:solidFill>
                  <a:schemeClr val="lt1"/>
                </a:solidFill>
                <a:latin typeface="Calibri"/>
                <a:ea typeface="Calibri"/>
                <a:cs typeface="Calibri"/>
                <a:sym typeface="Calibri"/>
              </a:defRPr>
            </a:lvl5pPr>
            <a:lvl6pPr indent="0" lvl="5" marL="0" algn="ctr">
              <a:spcBef>
                <a:spcPts val="0"/>
              </a:spcBef>
              <a:buNone/>
              <a:defRPr sz="900">
                <a:solidFill>
                  <a:schemeClr val="lt1"/>
                </a:solidFill>
                <a:latin typeface="Calibri"/>
                <a:ea typeface="Calibri"/>
                <a:cs typeface="Calibri"/>
                <a:sym typeface="Calibri"/>
              </a:defRPr>
            </a:lvl6pPr>
            <a:lvl7pPr indent="0" lvl="6" marL="0" algn="ctr">
              <a:spcBef>
                <a:spcPts val="0"/>
              </a:spcBef>
              <a:buNone/>
              <a:defRPr sz="900">
                <a:solidFill>
                  <a:schemeClr val="lt1"/>
                </a:solidFill>
                <a:latin typeface="Calibri"/>
                <a:ea typeface="Calibri"/>
                <a:cs typeface="Calibri"/>
                <a:sym typeface="Calibri"/>
              </a:defRPr>
            </a:lvl7pPr>
            <a:lvl8pPr indent="0" lvl="7" marL="0" algn="ctr">
              <a:spcBef>
                <a:spcPts val="0"/>
              </a:spcBef>
              <a:buNone/>
              <a:defRPr sz="900">
                <a:solidFill>
                  <a:schemeClr val="lt1"/>
                </a:solidFill>
                <a:latin typeface="Calibri"/>
                <a:ea typeface="Calibri"/>
                <a:cs typeface="Calibri"/>
                <a:sym typeface="Calibri"/>
              </a:defRPr>
            </a:lvl8pPr>
            <a:lvl9pPr indent="0" lvl="8" marL="0" algn="ctr">
              <a:spcBef>
                <a:spcPts val="0"/>
              </a:spcBef>
              <a:buNone/>
              <a:defRPr sz="900">
                <a:solidFill>
                  <a:schemeClr val="lt1"/>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en-US"/>
              <a:t>‹#›</a:t>
            </a:fld>
            <a:endParaRPr/>
          </a:p>
        </p:txBody>
      </p:sp>
      <p:sp>
        <p:nvSpPr>
          <p:cNvPr id="185" name="Google Shape;185;p34"/>
          <p:cNvSpPr txBox="1"/>
          <p:nvPr>
            <p:ph idx="1" type="body"/>
          </p:nvPr>
        </p:nvSpPr>
        <p:spPr>
          <a:xfrm>
            <a:off x="515938" y="1825625"/>
            <a:ext cx="5503862"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6" name="Google Shape;186;p34"/>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187" name="Google Shape;187;p34"/>
          <p:cNvPicPr preferRelativeResize="0"/>
          <p:nvPr/>
        </p:nvPicPr>
        <p:blipFill rotWithShape="1">
          <a:blip r:embed="rId2">
            <a:alphaModFix/>
          </a:blip>
          <a:srcRect b="0" l="0" r="0" t="0"/>
          <a:stretch/>
        </p:blipFill>
        <p:spPr>
          <a:xfrm>
            <a:off x="526267" y="6261436"/>
            <a:ext cx="964577" cy="414000"/>
          </a:xfrm>
          <a:prstGeom prst="rect">
            <a:avLst/>
          </a:prstGeom>
          <a:noFill/>
          <a:ln>
            <a:noFill/>
          </a:ln>
        </p:spPr>
      </p:pic>
      <p:sp>
        <p:nvSpPr>
          <p:cNvPr id="188" name="Google Shape;188;p34"/>
          <p:cNvSpPr txBox="1"/>
          <p:nvPr>
            <p:ph type="title"/>
          </p:nvPr>
        </p:nvSpPr>
        <p:spPr>
          <a:xfrm>
            <a:off x="515938" y="246621"/>
            <a:ext cx="11150600" cy="920336"/>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Corbel"/>
              <a:buNone/>
              <a:defRPr b="1"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89" name="Shape 189"/>
        <p:cNvGrpSpPr/>
        <p:nvPr/>
      </p:nvGrpSpPr>
      <p:grpSpPr>
        <a:xfrm>
          <a:off x="0" y="0"/>
          <a:ext cx="0" cy="0"/>
          <a:chOff x="0" y="0"/>
          <a:chExt cx="0" cy="0"/>
        </a:xfrm>
      </p:grpSpPr>
      <p:grpSp>
        <p:nvGrpSpPr>
          <p:cNvPr id="190" name="Google Shape;190;p35"/>
          <p:cNvGrpSpPr/>
          <p:nvPr/>
        </p:nvGrpSpPr>
        <p:grpSpPr>
          <a:xfrm rot="-2149226">
            <a:off x="7430044" y="-1843127"/>
            <a:ext cx="4436224" cy="5482435"/>
            <a:chOff x="11114088" y="2241550"/>
            <a:chExt cx="1905000" cy="2354263"/>
          </a:xfrm>
        </p:grpSpPr>
        <p:sp>
          <p:nvSpPr>
            <p:cNvPr id="191" name="Google Shape;191;p35"/>
            <p:cNvSpPr/>
            <p:nvPr/>
          </p:nvSpPr>
          <p:spPr>
            <a:xfrm>
              <a:off x="11114088" y="2241550"/>
              <a:ext cx="1905000" cy="2354263"/>
            </a:xfrm>
            <a:custGeom>
              <a:rect b="b" l="l" r="r" t="t"/>
              <a:pathLst>
                <a:path extrusionOk="0" h="553" w="447">
                  <a:moveTo>
                    <a:pt x="0" y="264"/>
                  </a:moveTo>
                  <a:cubicBezTo>
                    <a:pt x="5" y="176"/>
                    <a:pt x="49" y="96"/>
                    <a:pt x="141" y="48"/>
                  </a:cubicBezTo>
                  <a:cubicBezTo>
                    <a:pt x="235" y="0"/>
                    <a:pt x="327" y="9"/>
                    <a:pt x="414" y="67"/>
                  </a:cubicBezTo>
                  <a:cubicBezTo>
                    <a:pt x="425" y="75"/>
                    <a:pt x="439" y="82"/>
                    <a:pt x="438" y="98"/>
                  </a:cubicBezTo>
                  <a:cubicBezTo>
                    <a:pt x="437" y="120"/>
                    <a:pt x="413" y="127"/>
                    <a:pt x="391" y="111"/>
                  </a:cubicBezTo>
                  <a:cubicBezTo>
                    <a:pt x="294" y="40"/>
                    <a:pt x="166" y="56"/>
                    <a:pt x="94" y="149"/>
                  </a:cubicBezTo>
                  <a:cubicBezTo>
                    <a:pt x="30" y="231"/>
                    <a:pt x="36" y="349"/>
                    <a:pt x="107" y="424"/>
                  </a:cubicBezTo>
                  <a:cubicBezTo>
                    <a:pt x="180" y="502"/>
                    <a:pt x="296" y="514"/>
                    <a:pt x="383" y="453"/>
                  </a:cubicBezTo>
                  <a:cubicBezTo>
                    <a:pt x="386" y="451"/>
                    <a:pt x="390" y="449"/>
                    <a:pt x="393" y="446"/>
                  </a:cubicBezTo>
                  <a:cubicBezTo>
                    <a:pt x="407" y="433"/>
                    <a:pt x="420" y="433"/>
                    <a:pt x="433" y="449"/>
                  </a:cubicBezTo>
                  <a:cubicBezTo>
                    <a:pt x="447" y="467"/>
                    <a:pt x="433" y="477"/>
                    <a:pt x="421" y="485"/>
                  </a:cubicBezTo>
                  <a:cubicBezTo>
                    <a:pt x="353" y="537"/>
                    <a:pt x="277" y="553"/>
                    <a:pt x="194" y="531"/>
                  </a:cubicBezTo>
                  <a:cubicBezTo>
                    <a:pt x="79" y="501"/>
                    <a:pt x="1" y="397"/>
                    <a:pt x="0" y="264"/>
                  </a:cubicBezTo>
                  <a:close/>
                </a:path>
              </a:pathLst>
            </a:custGeom>
            <a:solidFill>
              <a:schemeClr val="lt2">
                <a:alpha val="5294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2" name="Google Shape;192;p35"/>
            <p:cNvSpPr/>
            <p:nvPr/>
          </p:nvSpPr>
          <p:spPr>
            <a:xfrm>
              <a:off x="11412538" y="2590800"/>
              <a:ext cx="835025" cy="1673225"/>
            </a:xfrm>
            <a:custGeom>
              <a:rect b="b" l="l" r="r" t="t"/>
              <a:pathLst>
                <a:path extrusionOk="0" h="393" w="196">
                  <a:moveTo>
                    <a:pt x="0" y="198"/>
                  </a:moveTo>
                  <a:cubicBezTo>
                    <a:pt x="0" y="103"/>
                    <a:pt x="64" y="26"/>
                    <a:pt x="157" y="8"/>
                  </a:cubicBezTo>
                  <a:cubicBezTo>
                    <a:pt x="171" y="6"/>
                    <a:pt x="188" y="0"/>
                    <a:pt x="192" y="22"/>
                  </a:cubicBezTo>
                  <a:cubicBezTo>
                    <a:pt x="196" y="41"/>
                    <a:pt x="190" y="52"/>
                    <a:pt x="167" y="56"/>
                  </a:cubicBezTo>
                  <a:cubicBezTo>
                    <a:pt x="95" y="70"/>
                    <a:pt x="47" y="129"/>
                    <a:pt x="48" y="198"/>
                  </a:cubicBezTo>
                  <a:cubicBezTo>
                    <a:pt x="48" y="267"/>
                    <a:pt x="97" y="325"/>
                    <a:pt x="170" y="339"/>
                  </a:cubicBezTo>
                  <a:cubicBezTo>
                    <a:pt x="191" y="343"/>
                    <a:pt x="195" y="354"/>
                    <a:pt x="193" y="372"/>
                  </a:cubicBezTo>
                  <a:cubicBezTo>
                    <a:pt x="190" y="393"/>
                    <a:pt x="174" y="389"/>
                    <a:pt x="160" y="387"/>
                  </a:cubicBezTo>
                  <a:cubicBezTo>
                    <a:pt x="70" y="375"/>
                    <a:pt x="0" y="293"/>
                    <a:pt x="0" y="198"/>
                  </a:cubicBezTo>
                  <a:close/>
                </a:path>
              </a:pathLst>
            </a:custGeom>
            <a:solidFill>
              <a:schemeClr val="lt2">
                <a:alpha val="5294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3" name="Google Shape;193;p35"/>
            <p:cNvSpPr/>
            <p:nvPr/>
          </p:nvSpPr>
          <p:spPr>
            <a:xfrm>
              <a:off x="11728451" y="3071813"/>
              <a:ext cx="306388" cy="719138"/>
            </a:xfrm>
            <a:custGeom>
              <a:rect b="b" l="l" r="r" t="t"/>
              <a:pathLst>
                <a:path extrusionOk="0" h="169" w="72">
                  <a:moveTo>
                    <a:pt x="0" y="84"/>
                  </a:moveTo>
                  <a:cubicBezTo>
                    <a:pt x="2" y="62"/>
                    <a:pt x="6" y="39"/>
                    <a:pt x="20" y="20"/>
                  </a:cubicBezTo>
                  <a:cubicBezTo>
                    <a:pt x="25" y="13"/>
                    <a:pt x="31" y="0"/>
                    <a:pt x="42" y="9"/>
                  </a:cubicBezTo>
                  <a:cubicBezTo>
                    <a:pt x="53" y="18"/>
                    <a:pt x="72" y="25"/>
                    <a:pt x="62" y="44"/>
                  </a:cubicBezTo>
                  <a:cubicBezTo>
                    <a:pt x="47" y="72"/>
                    <a:pt x="47" y="97"/>
                    <a:pt x="62" y="125"/>
                  </a:cubicBezTo>
                  <a:cubicBezTo>
                    <a:pt x="72" y="143"/>
                    <a:pt x="53" y="151"/>
                    <a:pt x="43" y="159"/>
                  </a:cubicBezTo>
                  <a:cubicBezTo>
                    <a:pt x="31" y="169"/>
                    <a:pt x="25" y="156"/>
                    <a:pt x="20" y="148"/>
                  </a:cubicBezTo>
                  <a:cubicBezTo>
                    <a:pt x="6" y="129"/>
                    <a:pt x="2" y="107"/>
                    <a:pt x="0" y="84"/>
                  </a:cubicBezTo>
                  <a:close/>
                </a:path>
              </a:pathLst>
            </a:custGeom>
            <a:solidFill>
              <a:schemeClr val="lt2">
                <a:alpha val="5294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194" name="Google Shape;194;p35"/>
          <p:cNvSpPr/>
          <p:nvPr/>
        </p:nvSpPr>
        <p:spPr>
          <a:xfrm rot="10800000">
            <a:off x="515938" y="-16721"/>
            <a:ext cx="1258618" cy="11050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5" name="Google Shape;195;p35"/>
          <p:cNvSpPr/>
          <p:nvPr/>
        </p:nvSpPr>
        <p:spPr>
          <a:xfrm>
            <a:off x="11371669" y="6409397"/>
            <a:ext cx="280051" cy="280051"/>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6" name="Google Shape;196;p35"/>
          <p:cNvSpPr txBox="1"/>
          <p:nvPr>
            <p:ph idx="12" type="sldNum"/>
          </p:nvPr>
        </p:nvSpPr>
        <p:spPr>
          <a:xfrm>
            <a:off x="11363696" y="6455739"/>
            <a:ext cx="294460" cy="187367"/>
          </a:xfrm>
          <a:prstGeom prst="rect">
            <a:avLst/>
          </a:prstGeom>
          <a:noFill/>
          <a:ln>
            <a:noFill/>
          </a:ln>
        </p:spPr>
        <p:txBody>
          <a:bodyPr anchorCtr="0" anchor="ctr" bIns="0" lIns="0" spcFirstLastPara="1" rIns="0" wrap="square" tIns="0">
            <a:noAutofit/>
          </a:bodyPr>
          <a:lstStyle>
            <a:lvl1pPr indent="0" lvl="0" marL="0" algn="ctr">
              <a:spcBef>
                <a:spcPts val="0"/>
              </a:spcBef>
              <a:buNone/>
              <a:defRPr sz="900">
                <a:solidFill>
                  <a:schemeClr val="lt1"/>
                </a:solidFill>
                <a:latin typeface="Calibri"/>
                <a:ea typeface="Calibri"/>
                <a:cs typeface="Calibri"/>
                <a:sym typeface="Calibri"/>
              </a:defRPr>
            </a:lvl1pPr>
            <a:lvl2pPr indent="0" lvl="1" marL="0" algn="ctr">
              <a:spcBef>
                <a:spcPts val="0"/>
              </a:spcBef>
              <a:buNone/>
              <a:defRPr sz="900">
                <a:solidFill>
                  <a:schemeClr val="lt1"/>
                </a:solidFill>
                <a:latin typeface="Calibri"/>
                <a:ea typeface="Calibri"/>
                <a:cs typeface="Calibri"/>
                <a:sym typeface="Calibri"/>
              </a:defRPr>
            </a:lvl2pPr>
            <a:lvl3pPr indent="0" lvl="2" marL="0" algn="ctr">
              <a:spcBef>
                <a:spcPts val="0"/>
              </a:spcBef>
              <a:buNone/>
              <a:defRPr sz="900">
                <a:solidFill>
                  <a:schemeClr val="lt1"/>
                </a:solidFill>
                <a:latin typeface="Calibri"/>
                <a:ea typeface="Calibri"/>
                <a:cs typeface="Calibri"/>
                <a:sym typeface="Calibri"/>
              </a:defRPr>
            </a:lvl3pPr>
            <a:lvl4pPr indent="0" lvl="3" marL="0" algn="ctr">
              <a:spcBef>
                <a:spcPts val="0"/>
              </a:spcBef>
              <a:buNone/>
              <a:defRPr sz="900">
                <a:solidFill>
                  <a:schemeClr val="lt1"/>
                </a:solidFill>
                <a:latin typeface="Calibri"/>
                <a:ea typeface="Calibri"/>
                <a:cs typeface="Calibri"/>
                <a:sym typeface="Calibri"/>
              </a:defRPr>
            </a:lvl4pPr>
            <a:lvl5pPr indent="0" lvl="4" marL="0" algn="ctr">
              <a:spcBef>
                <a:spcPts val="0"/>
              </a:spcBef>
              <a:buNone/>
              <a:defRPr sz="900">
                <a:solidFill>
                  <a:schemeClr val="lt1"/>
                </a:solidFill>
                <a:latin typeface="Calibri"/>
                <a:ea typeface="Calibri"/>
                <a:cs typeface="Calibri"/>
                <a:sym typeface="Calibri"/>
              </a:defRPr>
            </a:lvl5pPr>
            <a:lvl6pPr indent="0" lvl="5" marL="0" algn="ctr">
              <a:spcBef>
                <a:spcPts val="0"/>
              </a:spcBef>
              <a:buNone/>
              <a:defRPr sz="900">
                <a:solidFill>
                  <a:schemeClr val="lt1"/>
                </a:solidFill>
                <a:latin typeface="Calibri"/>
                <a:ea typeface="Calibri"/>
                <a:cs typeface="Calibri"/>
                <a:sym typeface="Calibri"/>
              </a:defRPr>
            </a:lvl6pPr>
            <a:lvl7pPr indent="0" lvl="6" marL="0" algn="ctr">
              <a:spcBef>
                <a:spcPts val="0"/>
              </a:spcBef>
              <a:buNone/>
              <a:defRPr sz="900">
                <a:solidFill>
                  <a:schemeClr val="lt1"/>
                </a:solidFill>
                <a:latin typeface="Calibri"/>
                <a:ea typeface="Calibri"/>
                <a:cs typeface="Calibri"/>
                <a:sym typeface="Calibri"/>
              </a:defRPr>
            </a:lvl7pPr>
            <a:lvl8pPr indent="0" lvl="7" marL="0" algn="ctr">
              <a:spcBef>
                <a:spcPts val="0"/>
              </a:spcBef>
              <a:buNone/>
              <a:defRPr sz="900">
                <a:solidFill>
                  <a:schemeClr val="lt1"/>
                </a:solidFill>
                <a:latin typeface="Calibri"/>
                <a:ea typeface="Calibri"/>
                <a:cs typeface="Calibri"/>
                <a:sym typeface="Calibri"/>
              </a:defRPr>
            </a:lvl8pPr>
            <a:lvl9pPr indent="0" lvl="8" marL="0" algn="ctr">
              <a:spcBef>
                <a:spcPts val="0"/>
              </a:spcBef>
              <a:buNone/>
              <a:defRPr sz="900">
                <a:solidFill>
                  <a:schemeClr val="lt1"/>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en-US"/>
              <a:t>‹#›</a:t>
            </a:fld>
            <a:endParaRPr/>
          </a:p>
        </p:txBody>
      </p:sp>
      <p:sp>
        <p:nvSpPr>
          <p:cNvPr id="197" name="Google Shape;197;p35"/>
          <p:cNvSpPr txBox="1"/>
          <p:nvPr>
            <p:ph idx="1" type="body"/>
          </p:nvPr>
        </p:nvSpPr>
        <p:spPr>
          <a:xfrm>
            <a:off x="51593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400"/>
              <a:buNone/>
              <a:defRPr b="1" sz="2400">
                <a:solidFill>
                  <a:schemeClr val="accent1"/>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98" name="Google Shape;198;p35"/>
          <p:cNvSpPr txBox="1"/>
          <p:nvPr>
            <p:ph idx="2" type="body"/>
          </p:nvPr>
        </p:nvSpPr>
        <p:spPr>
          <a:xfrm>
            <a:off x="51593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9" name="Google Shape;199;p35"/>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400"/>
              <a:buNone/>
              <a:defRPr b="1" sz="2400">
                <a:solidFill>
                  <a:schemeClr val="accent5"/>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00" name="Google Shape;200;p35"/>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201" name="Google Shape;201;p35"/>
          <p:cNvPicPr preferRelativeResize="0"/>
          <p:nvPr/>
        </p:nvPicPr>
        <p:blipFill rotWithShape="1">
          <a:blip r:embed="rId2">
            <a:alphaModFix/>
          </a:blip>
          <a:srcRect b="0" l="0" r="0" t="0"/>
          <a:stretch/>
        </p:blipFill>
        <p:spPr>
          <a:xfrm>
            <a:off x="526267" y="6261436"/>
            <a:ext cx="964577" cy="414000"/>
          </a:xfrm>
          <a:prstGeom prst="rect">
            <a:avLst/>
          </a:prstGeom>
          <a:noFill/>
          <a:ln>
            <a:noFill/>
          </a:ln>
        </p:spPr>
      </p:pic>
      <p:sp>
        <p:nvSpPr>
          <p:cNvPr id="202" name="Google Shape;202;p35"/>
          <p:cNvSpPr txBox="1"/>
          <p:nvPr>
            <p:ph type="title"/>
          </p:nvPr>
        </p:nvSpPr>
        <p:spPr>
          <a:xfrm>
            <a:off x="515938" y="246621"/>
            <a:ext cx="11150600" cy="920336"/>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Corbel"/>
              <a:buNone/>
              <a:defRPr b="1"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203" name="Shape 203"/>
        <p:cNvGrpSpPr/>
        <p:nvPr/>
      </p:nvGrpSpPr>
      <p:grpSpPr>
        <a:xfrm>
          <a:off x="0" y="0"/>
          <a:ext cx="0" cy="0"/>
          <a:chOff x="0" y="0"/>
          <a:chExt cx="0" cy="0"/>
        </a:xfrm>
      </p:grpSpPr>
      <p:sp>
        <p:nvSpPr>
          <p:cNvPr id="204" name="Google Shape;204;p36"/>
          <p:cNvSpPr/>
          <p:nvPr>
            <p:ph idx="2" type="pic"/>
          </p:nvPr>
        </p:nvSpPr>
        <p:spPr>
          <a:xfrm>
            <a:off x="6096000" y="768485"/>
            <a:ext cx="5305662" cy="5305662"/>
          </a:xfrm>
          <a:prstGeom prst="rect">
            <a:avLst/>
          </a:prstGeom>
          <a:solidFill>
            <a:schemeClr val="lt2"/>
          </a:solidFill>
          <a:ln>
            <a:noFill/>
          </a:ln>
        </p:spPr>
        <p:txBody>
          <a:bodyPr anchorCtr="0" anchor="ctr" bIns="45700" lIns="91425" spcFirstLastPara="1" rIns="91425" wrap="square" tIns="45700">
            <a:noAutofit/>
          </a:bodyPr>
          <a:lstStyle>
            <a:lvl1pPr lvl="0" marR="0" rtl="0" algn="ctr">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grpSp>
        <p:nvGrpSpPr>
          <p:cNvPr id="205" name="Google Shape;205;p36"/>
          <p:cNvGrpSpPr/>
          <p:nvPr/>
        </p:nvGrpSpPr>
        <p:grpSpPr>
          <a:xfrm flipH="1">
            <a:off x="5400785" y="-2003509"/>
            <a:ext cx="8917229" cy="10769768"/>
            <a:chOff x="11114088" y="2241550"/>
            <a:chExt cx="1905000" cy="2354263"/>
          </a:xfrm>
        </p:grpSpPr>
        <p:sp>
          <p:nvSpPr>
            <p:cNvPr id="206" name="Google Shape;206;p36"/>
            <p:cNvSpPr/>
            <p:nvPr/>
          </p:nvSpPr>
          <p:spPr>
            <a:xfrm>
              <a:off x="11114088" y="2241550"/>
              <a:ext cx="1905000" cy="2354263"/>
            </a:xfrm>
            <a:custGeom>
              <a:rect b="b" l="l" r="r" t="t"/>
              <a:pathLst>
                <a:path extrusionOk="0" h="553" w="447">
                  <a:moveTo>
                    <a:pt x="0" y="264"/>
                  </a:moveTo>
                  <a:cubicBezTo>
                    <a:pt x="5" y="176"/>
                    <a:pt x="49" y="96"/>
                    <a:pt x="141" y="48"/>
                  </a:cubicBezTo>
                  <a:cubicBezTo>
                    <a:pt x="235" y="0"/>
                    <a:pt x="327" y="9"/>
                    <a:pt x="414" y="67"/>
                  </a:cubicBezTo>
                  <a:cubicBezTo>
                    <a:pt x="425" y="75"/>
                    <a:pt x="439" y="82"/>
                    <a:pt x="438" y="98"/>
                  </a:cubicBezTo>
                  <a:cubicBezTo>
                    <a:pt x="437" y="120"/>
                    <a:pt x="413" y="127"/>
                    <a:pt x="391" y="111"/>
                  </a:cubicBezTo>
                  <a:cubicBezTo>
                    <a:pt x="294" y="40"/>
                    <a:pt x="166" y="56"/>
                    <a:pt x="94" y="149"/>
                  </a:cubicBezTo>
                  <a:cubicBezTo>
                    <a:pt x="30" y="231"/>
                    <a:pt x="36" y="349"/>
                    <a:pt x="107" y="424"/>
                  </a:cubicBezTo>
                  <a:cubicBezTo>
                    <a:pt x="180" y="502"/>
                    <a:pt x="296" y="514"/>
                    <a:pt x="383" y="453"/>
                  </a:cubicBezTo>
                  <a:cubicBezTo>
                    <a:pt x="386" y="451"/>
                    <a:pt x="390" y="449"/>
                    <a:pt x="393" y="446"/>
                  </a:cubicBezTo>
                  <a:cubicBezTo>
                    <a:pt x="407" y="433"/>
                    <a:pt x="420" y="433"/>
                    <a:pt x="433" y="449"/>
                  </a:cubicBezTo>
                  <a:cubicBezTo>
                    <a:pt x="447" y="467"/>
                    <a:pt x="433" y="477"/>
                    <a:pt x="421" y="485"/>
                  </a:cubicBezTo>
                  <a:cubicBezTo>
                    <a:pt x="353" y="537"/>
                    <a:pt x="277" y="553"/>
                    <a:pt x="194" y="531"/>
                  </a:cubicBezTo>
                  <a:cubicBezTo>
                    <a:pt x="79" y="501"/>
                    <a:pt x="1" y="397"/>
                    <a:pt x="0" y="264"/>
                  </a:cubicBezTo>
                  <a:close/>
                </a:path>
              </a:pathLst>
            </a:custGeom>
            <a:solidFill>
              <a:schemeClr val="lt2">
                <a:alpha val="9098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7" name="Google Shape;207;p36"/>
            <p:cNvSpPr/>
            <p:nvPr/>
          </p:nvSpPr>
          <p:spPr>
            <a:xfrm>
              <a:off x="11412538" y="2590800"/>
              <a:ext cx="835025" cy="1673225"/>
            </a:xfrm>
            <a:custGeom>
              <a:rect b="b" l="l" r="r" t="t"/>
              <a:pathLst>
                <a:path extrusionOk="0" h="393" w="196">
                  <a:moveTo>
                    <a:pt x="0" y="198"/>
                  </a:moveTo>
                  <a:cubicBezTo>
                    <a:pt x="0" y="103"/>
                    <a:pt x="64" y="26"/>
                    <a:pt x="157" y="8"/>
                  </a:cubicBezTo>
                  <a:cubicBezTo>
                    <a:pt x="171" y="6"/>
                    <a:pt x="188" y="0"/>
                    <a:pt x="192" y="22"/>
                  </a:cubicBezTo>
                  <a:cubicBezTo>
                    <a:pt x="196" y="41"/>
                    <a:pt x="190" y="52"/>
                    <a:pt x="167" y="56"/>
                  </a:cubicBezTo>
                  <a:cubicBezTo>
                    <a:pt x="95" y="70"/>
                    <a:pt x="47" y="129"/>
                    <a:pt x="48" y="198"/>
                  </a:cubicBezTo>
                  <a:cubicBezTo>
                    <a:pt x="48" y="267"/>
                    <a:pt x="97" y="325"/>
                    <a:pt x="170" y="339"/>
                  </a:cubicBezTo>
                  <a:cubicBezTo>
                    <a:pt x="191" y="343"/>
                    <a:pt x="195" y="354"/>
                    <a:pt x="193" y="372"/>
                  </a:cubicBezTo>
                  <a:cubicBezTo>
                    <a:pt x="190" y="393"/>
                    <a:pt x="174" y="389"/>
                    <a:pt x="160" y="387"/>
                  </a:cubicBezTo>
                  <a:cubicBezTo>
                    <a:pt x="70" y="375"/>
                    <a:pt x="0" y="293"/>
                    <a:pt x="0" y="198"/>
                  </a:cubicBezTo>
                  <a:close/>
                </a:path>
              </a:pathLst>
            </a:custGeom>
            <a:solidFill>
              <a:schemeClr val="lt2">
                <a:alpha val="9098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208" name="Google Shape;208;p3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orbe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9" name="Google Shape;209;p36"/>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Font typeface="Arial"/>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id="210" name="Google Shape;210;p36"/>
          <p:cNvPicPr preferRelativeResize="0"/>
          <p:nvPr/>
        </p:nvPicPr>
        <p:blipFill rotWithShape="1">
          <a:blip r:embed="rId2">
            <a:alphaModFix/>
          </a:blip>
          <a:srcRect b="0" l="0" r="0" t="0"/>
          <a:stretch/>
        </p:blipFill>
        <p:spPr>
          <a:xfrm>
            <a:off x="526267" y="6261436"/>
            <a:ext cx="964577" cy="41400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p:cSld name="Content with Caption">
    <p:spTree>
      <p:nvGrpSpPr>
        <p:cNvPr id="211" name="Shape 211"/>
        <p:cNvGrpSpPr/>
        <p:nvPr/>
      </p:nvGrpSpPr>
      <p:grpSpPr>
        <a:xfrm>
          <a:off x="0" y="0"/>
          <a:ext cx="0" cy="0"/>
          <a:chOff x="0" y="0"/>
          <a:chExt cx="0" cy="0"/>
        </a:xfrm>
      </p:grpSpPr>
      <p:grpSp>
        <p:nvGrpSpPr>
          <p:cNvPr id="212" name="Google Shape;212;p37"/>
          <p:cNvGrpSpPr/>
          <p:nvPr/>
        </p:nvGrpSpPr>
        <p:grpSpPr>
          <a:xfrm rot="-2149226">
            <a:off x="7430044" y="-1843127"/>
            <a:ext cx="4436224" cy="5482435"/>
            <a:chOff x="11114088" y="2241550"/>
            <a:chExt cx="1905000" cy="2354263"/>
          </a:xfrm>
        </p:grpSpPr>
        <p:sp>
          <p:nvSpPr>
            <p:cNvPr id="213" name="Google Shape;213;p37"/>
            <p:cNvSpPr/>
            <p:nvPr/>
          </p:nvSpPr>
          <p:spPr>
            <a:xfrm>
              <a:off x="11114088" y="2241550"/>
              <a:ext cx="1905000" cy="2354263"/>
            </a:xfrm>
            <a:custGeom>
              <a:rect b="b" l="l" r="r" t="t"/>
              <a:pathLst>
                <a:path extrusionOk="0" h="553" w="447">
                  <a:moveTo>
                    <a:pt x="0" y="264"/>
                  </a:moveTo>
                  <a:cubicBezTo>
                    <a:pt x="5" y="176"/>
                    <a:pt x="49" y="96"/>
                    <a:pt x="141" y="48"/>
                  </a:cubicBezTo>
                  <a:cubicBezTo>
                    <a:pt x="235" y="0"/>
                    <a:pt x="327" y="9"/>
                    <a:pt x="414" y="67"/>
                  </a:cubicBezTo>
                  <a:cubicBezTo>
                    <a:pt x="425" y="75"/>
                    <a:pt x="439" y="82"/>
                    <a:pt x="438" y="98"/>
                  </a:cubicBezTo>
                  <a:cubicBezTo>
                    <a:pt x="437" y="120"/>
                    <a:pt x="413" y="127"/>
                    <a:pt x="391" y="111"/>
                  </a:cubicBezTo>
                  <a:cubicBezTo>
                    <a:pt x="294" y="40"/>
                    <a:pt x="166" y="56"/>
                    <a:pt x="94" y="149"/>
                  </a:cubicBezTo>
                  <a:cubicBezTo>
                    <a:pt x="30" y="231"/>
                    <a:pt x="36" y="349"/>
                    <a:pt x="107" y="424"/>
                  </a:cubicBezTo>
                  <a:cubicBezTo>
                    <a:pt x="180" y="502"/>
                    <a:pt x="296" y="514"/>
                    <a:pt x="383" y="453"/>
                  </a:cubicBezTo>
                  <a:cubicBezTo>
                    <a:pt x="386" y="451"/>
                    <a:pt x="390" y="449"/>
                    <a:pt x="393" y="446"/>
                  </a:cubicBezTo>
                  <a:cubicBezTo>
                    <a:pt x="407" y="433"/>
                    <a:pt x="420" y="433"/>
                    <a:pt x="433" y="449"/>
                  </a:cubicBezTo>
                  <a:cubicBezTo>
                    <a:pt x="447" y="467"/>
                    <a:pt x="433" y="477"/>
                    <a:pt x="421" y="485"/>
                  </a:cubicBezTo>
                  <a:cubicBezTo>
                    <a:pt x="353" y="537"/>
                    <a:pt x="277" y="553"/>
                    <a:pt x="194" y="531"/>
                  </a:cubicBezTo>
                  <a:cubicBezTo>
                    <a:pt x="79" y="501"/>
                    <a:pt x="1" y="397"/>
                    <a:pt x="0" y="264"/>
                  </a:cubicBezTo>
                  <a:close/>
                </a:path>
              </a:pathLst>
            </a:custGeom>
            <a:solidFill>
              <a:schemeClr val="lt2">
                <a:alpha val="5294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4" name="Google Shape;214;p37"/>
            <p:cNvSpPr/>
            <p:nvPr/>
          </p:nvSpPr>
          <p:spPr>
            <a:xfrm>
              <a:off x="11412538" y="2590800"/>
              <a:ext cx="835025" cy="1673225"/>
            </a:xfrm>
            <a:custGeom>
              <a:rect b="b" l="l" r="r" t="t"/>
              <a:pathLst>
                <a:path extrusionOk="0" h="393" w="196">
                  <a:moveTo>
                    <a:pt x="0" y="198"/>
                  </a:moveTo>
                  <a:cubicBezTo>
                    <a:pt x="0" y="103"/>
                    <a:pt x="64" y="26"/>
                    <a:pt x="157" y="8"/>
                  </a:cubicBezTo>
                  <a:cubicBezTo>
                    <a:pt x="171" y="6"/>
                    <a:pt x="188" y="0"/>
                    <a:pt x="192" y="22"/>
                  </a:cubicBezTo>
                  <a:cubicBezTo>
                    <a:pt x="196" y="41"/>
                    <a:pt x="190" y="52"/>
                    <a:pt x="167" y="56"/>
                  </a:cubicBezTo>
                  <a:cubicBezTo>
                    <a:pt x="95" y="70"/>
                    <a:pt x="47" y="129"/>
                    <a:pt x="48" y="198"/>
                  </a:cubicBezTo>
                  <a:cubicBezTo>
                    <a:pt x="48" y="267"/>
                    <a:pt x="97" y="325"/>
                    <a:pt x="170" y="339"/>
                  </a:cubicBezTo>
                  <a:cubicBezTo>
                    <a:pt x="191" y="343"/>
                    <a:pt x="195" y="354"/>
                    <a:pt x="193" y="372"/>
                  </a:cubicBezTo>
                  <a:cubicBezTo>
                    <a:pt x="190" y="393"/>
                    <a:pt x="174" y="389"/>
                    <a:pt x="160" y="387"/>
                  </a:cubicBezTo>
                  <a:cubicBezTo>
                    <a:pt x="70" y="375"/>
                    <a:pt x="0" y="293"/>
                    <a:pt x="0" y="198"/>
                  </a:cubicBezTo>
                  <a:close/>
                </a:path>
              </a:pathLst>
            </a:custGeom>
            <a:solidFill>
              <a:schemeClr val="lt2">
                <a:alpha val="5294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5" name="Google Shape;215;p37"/>
            <p:cNvSpPr/>
            <p:nvPr/>
          </p:nvSpPr>
          <p:spPr>
            <a:xfrm>
              <a:off x="11728451" y="3071813"/>
              <a:ext cx="306388" cy="719138"/>
            </a:xfrm>
            <a:custGeom>
              <a:rect b="b" l="l" r="r" t="t"/>
              <a:pathLst>
                <a:path extrusionOk="0" h="169" w="72">
                  <a:moveTo>
                    <a:pt x="0" y="84"/>
                  </a:moveTo>
                  <a:cubicBezTo>
                    <a:pt x="2" y="62"/>
                    <a:pt x="6" y="39"/>
                    <a:pt x="20" y="20"/>
                  </a:cubicBezTo>
                  <a:cubicBezTo>
                    <a:pt x="25" y="13"/>
                    <a:pt x="31" y="0"/>
                    <a:pt x="42" y="9"/>
                  </a:cubicBezTo>
                  <a:cubicBezTo>
                    <a:pt x="53" y="18"/>
                    <a:pt x="72" y="25"/>
                    <a:pt x="62" y="44"/>
                  </a:cubicBezTo>
                  <a:cubicBezTo>
                    <a:pt x="47" y="72"/>
                    <a:pt x="47" y="97"/>
                    <a:pt x="62" y="125"/>
                  </a:cubicBezTo>
                  <a:cubicBezTo>
                    <a:pt x="72" y="143"/>
                    <a:pt x="53" y="151"/>
                    <a:pt x="43" y="159"/>
                  </a:cubicBezTo>
                  <a:cubicBezTo>
                    <a:pt x="31" y="169"/>
                    <a:pt x="25" y="156"/>
                    <a:pt x="20" y="148"/>
                  </a:cubicBezTo>
                  <a:cubicBezTo>
                    <a:pt x="6" y="129"/>
                    <a:pt x="2" y="107"/>
                    <a:pt x="0" y="84"/>
                  </a:cubicBezTo>
                  <a:close/>
                </a:path>
              </a:pathLst>
            </a:custGeom>
            <a:solidFill>
              <a:schemeClr val="lt2">
                <a:alpha val="5294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216" name="Google Shape;216;p37"/>
          <p:cNvSpPr/>
          <p:nvPr/>
        </p:nvSpPr>
        <p:spPr>
          <a:xfrm rot="10800000">
            <a:off x="515938" y="-16721"/>
            <a:ext cx="1258618" cy="11050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7" name="Google Shape;217;p37"/>
          <p:cNvSpPr/>
          <p:nvPr/>
        </p:nvSpPr>
        <p:spPr>
          <a:xfrm>
            <a:off x="11371669" y="6409397"/>
            <a:ext cx="280051" cy="280051"/>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8" name="Google Shape;218;p37"/>
          <p:cNvSpPr txBox="1"/>
          <p:nvPr>
            <p:ph idx="12" type="sldNum"/>
          </p:nvPr>
        </p:nvSpPr>
        <p:spPr>
          <a:xfrm>
            <a:off x="11363696" y="6455739"/>
            <a:ext cx="294460" cy="187367"/>
          </a:xfrm>
          <a:prstGeom prst="rect">
            <a:avLst/>
          </a:prstGeom>
          <a:noFill/>
          <a:ln>
            <a:noFill/>
          </a:ln>
        </p:spPr>
        <p:txBody>
          <a:bodyPr anchorCtr="0" anchor="ctr" bIns="0" lIns="0" spcFirstLastPara="1" rIns="0" wrap="square" tIns="0">
            <a:noAutofit/>
          </a:bodyPr>
          <a:lstStyle>
            <a:lvl1pPr indent="0" lvl="0" marL="0" algn="ctr">
              <a:spcBef>
                <a:spcPts val="0"/>
              </a:spcBef>
              <a:buNone/>
              <a:defRPr sz="900">
                <a:solidFill>
                  <a:schemeClr val="lt1"/>
                </a:solidFill>
                <a:latin typeface="Calibri"/>
                <a:ea typeface="Calibri"/>
                <a:cs typeface="Calibri"/>
                <a:sym typeface="Calibri"/>
              </a:defRPr>
            </a:lvl1pPr>
            <a:lvl2pPr indent="0" lvl="1" marL="0" algn="ctr">
              <a:spcBef>
                <a:spcPts val="0"/>
              </a:spcBef>
              <a:buNone/>
              <a:defRPr sz="900">
                <a:solidFill>
                  <a:schemeClr val="lt1"/>
                </a:solidFill>
                <a:latin typeface="Calibri"/>
                <a:ea typeface="Calibri"/>
                <a:cs typeface="Calibri"/>
                <a:sym typeface="Calibri"/>
              </a:defRPr>
            </a:lvl2pPr>
            <a:lvl3pPr indent="0" lvl="2" marL="0" algn="ctr">
              <a:spcBef>
                <a:spcPts val="0"/>
              </a:spcBef>
              <a:buNone/>
              <a:defRPr sz="900">
                <a:solidFill>
                  <a:schemeClr val="lt1"/>
                </a:solidFill>
                <a:latin typeface="Calibri"/>
                <a:ea typeface="Calibri"/>
                <a:cs typeface="Calibri"/>
                <a:sym typeface="Calibri"/>
              </a:defRPr>
            </a:lvl3pPr>
            <a:lvl4pPr indent="0" lvl="3" marL="0" algn="ctr">
              <a:spcBef>
                <a:spcPts val="0"/>
              </a:spcBef>
              <a:buNone/>
              <a:defRPr sz="900">
                <a:solidFill>
                  <a:schemeClr val="lt1"/>
                </a:solidFill>
                <a:latin typeface="Calibri"/>
                <a:ea typeface="Calibri"/>
                <a:cs typeface="Calibri"/>
                <a:sym typeface="Calibri"/>
              </a:defRPr>
            </a:lvl4pPr>
            <a:lvl5pPr indent="0" lvl="4" marL="0" algn="ctr">
              <a:spcBef>
                <a:spcPts val="0"/>
              </a:spcBef>
              <a:buNone/>
              <a:defRPr sz="900">
                <a:solidFill>
                  <a:schemeClr val="lt1"/>
                </a:solidFill>
                <a:latin typeface="Calibri"/>
                <a:ea typeface="Calibri"/>
                <a:cs typeface="Calibri"/>
                <a:sym typeface="Calibri"/>
              </a:defRPr>
            </a:lvl5pPr>
            <a:lvl6pPr indent="0" lvl="5" marL="0" algn="ctr">
              <a:spcBef>
                <a:spcPts val="0"/>
              </a:spcBef>
              <a:buNone/>
              <a:defRPr sz="900">
                <a:solidFill>
                  <a:schemeClr val="lt1"/>
                </a:solidFill>
                <a:latin typeface="Calibri"/>
                <a:ea typeface="Calibri"/>
                <a:cs typeface="Calibri"/>
                <a:sym typeface="Calibri"/>
              </a:defRPr>
            </a:lvl6pPr>
            <a:lvl7pPr indent="0" lvl="6" marL="0" algn="ctr">
              <a:spcBef>
                <a:spcPts val="0"/>
              </a:spcBef>
              <a:buNone/>
              <a:defRPr sz="900">
                <a:solidFill>
                  <a:schemeClr val="lt1"/>
                </a:solidFill>
                <a:latin typeface="Calibri"/>
                <a:ea typeface="Calibri"/>
                <a:cs typeface="Calibri"/>
                <a:sym typeface="Calibri"/>
              </a:defRPr>
            </a:lvl7pPr>
            <a:lvl8pPr indent="0" lvl="7" marL="0" algn="ctr">
              <a:spcBef>
                <a:spcPts val="0"/>
              </a:spcBef>
              <a:buNone/>
              <a:defRPr sz="900">
                <a:solidFill>
                  <a:schemeClr val="lt1"/>
                </a:solidFill>
                <a:latin typeface="Calibri"/>
                <a:ea typeface="Calibri"/>
                <a:cs typeface="Calibri"/>
                <a:sym typeface="Calibri"/>
              </a:defRPr>
            </a:lvl8pPr>
            <a:lvl9pPr indent="0" lvl="8" marL="0" algn="ctr">
              <a:spcBef>
                <a:spcPts val="0"/>
              </a:spcBef>
              <a:buNone/>
              <a:defRPr sz="900">
                <a:solidFill>
                  <a:schemeClr val="lt1"/>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en-US"/>
              <a:t>‹#›</a:t>
            </a:fld>
            <a:endParaRPr/>
          </a:p>
        </p:txBody>
      </p:sp>
      <p:sp>
        <p:nvSpPr>
          <p:cNvPr id="219" name="Google Shape;219;p3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orbe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0" name="Google Shape;220;p37"/>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21" name="Google Shape;221;p37"/>
          <p:cNvSpPr txBox="1"/>
          <p:nvPr>
            <p:ph idx="2" type="body"/>
          </p:nvPr>
        </p:nvSpPr>
        <p:spPr>
          <a:xfrm>
            <a:off x="5183188" y="457201"/>
            <a:ext cx="6172200" cy="5403850"/>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pic>
        <p:nvPicPr>
          <p:cNvPr id="222" name="Google Shape;222;p37"/>
          <p:cNvPicPr preferRelativeResize="0"/>
          <p:nvPr/>
        </p:nvPicPr>
        <p:blipFill rotWithShape="1">
          <a:blip r:embed="rId2">
            <a:alphaModFix/>
          </a:blip>
          <a:srcRect b="0" l="0" r="0" t="0"/>
          <a:stretch/>
        </p:blipFill>
        <p:spPr>
          <a:xfrm>
            <a:off x="526267" y="6261436"/>
            <a:ext cx="964577" cy="4140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am Slide">
  <p:cSld name="Team Slide">
    <p:spTree>
      <p:nvGrpSpPr>
        <p:cNvPr id="25" name="Shape 25"/>
        <p:cNvGrpSpPr/>
        <p:nvPr/>
      </p:nvGrpSpPr>
      <p:grpSpPr>
        <a:xfrm>
          <a:off x="0" y="0"/>
          <a:ext cx="0" cy="0"/>
          <a:chOff x="0" y="0"/>
          <a:chExt cx="0" cy="0"/>
        </a:xfrm>
      </p:grpSpPr>
      <p:grpSp>
        <p:nvGrpSpPr>
          <p:cNvPr id="26" name="Google Shape;26;p21"/>
          <p:cNvGrpSpPr/>
          <p:nvPr/>
        </p:nvGrpSpPr>
        <p:grpSpPr>
          <a:xfrm rot="-2149226">
            <a:off x="7430044" y="-1843127"/>
            <a:ext cx="4436224" cy="5482435"/>
            <a:chOff x="11114088" y="2241550"/>
            <a:chExt cx="1905000" cy="2354263"/>
          </a:xfrm>
        </p:grpSpPr>
        <p:sp>
          <p:nvSpPr>
            <p:cNvPr id="27" name="Google Shape;27;p21"/>
            <p:cNvSpPr/>
            <p:nvPr/>
          </p:nvSpPr>
          <p:spPr>
            <a:xfrm>
              <a:off x="11114088" y="2241550"/>
              <a:ext cx="1905000" cy="2354263"/>
            </a:xfrm>
            <a:custGeom>
              <a:rect b="b" l="l" r="r" t="t"/>
              <a:pathLst>
                <a:path extrusionOk="0" h="553" w="447">
                  <a:moveTo>
                    <a:pt x="0" y="264"/>
                  </a:moveTo>
                  <a:cubicBezTo>
                    <a:pt x="5" y="176"/>
                    <a:pt x="49" y="96"/>
                    <a:pt x="141" y="48"/>
                  </a:cubicBezTo>
                  <a:cubicBezTo>
                    <a:pt x="235" y="0"/>
                    <a:pt x="327" y="9"/>
                    <a:pt x="414" y="67"/>
                  </a:cubicBezTo>
                  <a:cubicBezTo>
                    <a:pt x="425" y="75"/>
                    <a:pt x="439" y="82"/>
                    <a:pt x="438" y="98"/>
                  </a:cubicBezTo>
                  <a:cubicBezTo>
                    <a:pt x="437" y="120"/>
                    <a:pt x="413" y="127"/>
                    <a:pt x="391" y="111"/>
                  </a:cubicBezTo>
                  <a:cubicBezTo>
                    <a:pt x="294" y="40"/>
                    <a:pt x="166" y="56"/>
                    <a:pt x="94" y="149"/>
                  </a:cubicBezTo>
                  <a:cubicBezTo>
                    <a:pt x="30" y="231"/>
                    <a:pt x="36" y="349"/>
                    <a:pt x="107" y="424"/>
                  </a:cubicBezTo>
                  <a:cubicBezTo>
                    <a:pt x="180" y="502"/>
                    <a:pt x="296" y="514"/>
                    <a:pt x="383" y="453"/>
                  </a:cubicBezTo>
                  <a:cubicBezTo>
                    <a:pt x="386" y="451"/>
                    <a:pt x="390" y="449"/>
                    <a:pt x="393" y="446"/>
                  </a:cubicBezTo>
                  <a:cubicBezTo>
                    <a:pt x="407" y="433"/>
                    <a:pt x="420" y="433"/>
                    <a:pt x="433" y="449"/>
                  </a:cubicBezTo>
                  <a:cubicBezTo>
                    <a:pt x="447" y="467"/>
                    <a:pt x="433" y="477"/>
                    <a:pt x="421" y="485"/>
                  </a:cubicBezTo>
                  <a:cubicBezTo>
                    <a:pt x="353" y="537"/>
                    <a:pt x="277" y="553"/>
                    <a:pt x="194" y="531"/>
                  </a:cubicBezTo>
                  <a:cubicBezTo>
                    <a:pt x="79" y="501"/>
                    <a:pt x="1" y="397"/>
                    <a:pt x="0" y="264"/>
                  </a:cubicBezTo>
                  <a:close/>
                </a:path>
              </a:pathLst>
            </a:custGeom>
            <a:solidFill>
              <a:schemeClr val="lt2">
                <a:alpha val="5294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 name="Google Shape;28;p21"/>
            <p:cNvSpPr/>
            <p:nvPr/>
          </p:nvSpPr>
          <p:spPr>
            <a:xfrm>
              <a:off x="11412538" y="2590800"/>
              <a:ext cx="835025" cy="1673225"/>
            </a:xfrm>
            <a:custGeom>
              <a:rect b="b" l="l" r="r" t="t"/>
              <a:pathLst>
                <a:path extrusionOk="0" h="393" w="196">
                  <a:moveTo>
                    <a:pt x="0" y="198"/>
                  </a:moveTo>
                  <a:cubicBezTo>
                    <a:pt x="0" y="103"/>
                    <a:pt x="64" y="26"/>
                    <a:pt x="157" y="8"/>
                  </a:cubicBezTo>
                  <a:cubicBezTo>
                    <a:pt x="171" y="6"/>
                    <a:pt x="188" y="0"/>
                    <a:pt x="192" y="22"/>
                  </a:cubicBezTo>
                  <a:cubicBezTo>
                    <a:pt x="196" y="41"/>
                    <a:pt x="190" y="52"/>
                    <a:pt x="167" y="56"/>
                  </a:cubicBezTo>
                  <a:cubicBezTo>
                    <a:pt x="95" y="70"/>
                    <a:pt x="47" y="129"/>
                    <a:pt x="48" y="198"/>
                  </a:cubicBezTo>
                  <a:cubicBezTo>
                    <a:pt x="48" y="267"/>
                    <a:pt x="97" y="325"/>
                    <a:pt x="170" y="339"/>
                  </a:cubicBezTo>
                  <a:cubicBezTo>
                    <a:pt x="191" y="343"/>
                    <a:pt x="195" y="354"/>
                    <a:pt x="193" y="372"/>
                  </a:cubicBezTo>
                  <a:cubicBezTo>
                    <a:pt x="190" y="393"/>
                    <a:pt x="174" y="389"/>
                    <a:pt x="160" y="387"/>
                  </a:cubicBezTo>
                  <a:cubicBezTo>
                    <a:pt x="70" y="375"/>
                    <a:pt x="0" y="293"/>
                    <a:pt x="0" y="198"/>
                  </a:cubicBezTo>
                  <a:close/>
                </a:path>
              </a:pathLst>
            </a:custGeom>
            <a:solidFill>
              <a:schemeClr val="lt2">
                <a:alpha val="5294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9" name="Google Shape;29;p21"/>
            <p:cNvSpPr/>
            <p:nvPr/>
          </p:nvSpPr>
          <p:spPr>
            <a:xfrm>
              <a:off x="11728451" y="3071813"/>
              <a:ext cx="306388" cy="719138"/>
            </a:xfrm>
            <a:custGeom>
              <a:rect b="b" l="l" r="r" t="t"/>
              <a:pathLst>
                <a:path extrusionOk="0" h="169" w="72">
                  <a:moveTo>
                    <a:pt x="0" y="84"/>
                  </a:moveTo>
                  <a:cubicBezTo>
                    <a:pt x="2" y="62"/>
                    <a:pt x="6" y="39"/>
                    <a:pt x="20" y="20"/>
                  </a:cubicBezTo>
                  <a:cubicBezTo>
                    <a:pt x="25" y="13"/>
                    <a:pt x="31" y="0"/>
                    <a:pt x="42" y="9"/>
                  </a:cubicBezTo>
                  <a:cubicBezTo>
                    <a:pt x="53" y="18"/>
                    <a:pt x="72" y="25"/>
                    <a:pt x="62" y="44"/>
                  </a:cubicBezTo>
                  <a:cubicBezTo>
                    <a:pt x="47" y="72"/>
                    <a:pt x="47" y="97"/>
                    <a:pt x="62" y="125"/>
                  </a:cubicBezTo>
                  <a:cubicBezTo>
                    <a:pt x="72" y="143"/>
                    <a:pt x="53" y="151"/>
                    <a:pt x="43" y="159"/>
                  </a:cubicBezTo>
                  <a:cubicBezTo>
                    <a:pt x="31" y="169"/>
                    <a:pt x="25" y="156"/>
                    <a:pt x="20" y="148"/>
                  </a:cubicBezTo>
                  <a:cubicBezTo>
                    <a:pt x="6" y="129"/>
                    <a:pt x="2" y="107"/>
                    <a:pt x="0" y="84"/>
                  </a:cubicBezTo>
                  <a:close/>
                </a:path>
              </a:pathLst>
            </a:custGeom>
            <a:solidFill>
              <a:schemeClr val="lt2">
                <a:alpha val="5294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30" name="Google Shape;30;p21"/>
          <p:cNvSpPr/>
          <p:nvPr/>
        </p:nvSpPr>
        <p:spPr>
          <a:xfrm>
            <a:off x="2775049" y="1338901"/>
            <a:ext cx="2793671" cy="2612255"/>
          </a:xfrm>
          <a:prstGeom prst="ellipse">
            <a:avLst/>
          </a:prstGeom>
          <a:solidFill>
            <a:schemeClr val="dk1">
              <a:alpha val="12941"/>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1" name="Google Shape;31;p21"/>
          <p:cNvSpPr/>
          <p:nvPr/>
        </p:nvSpPr>
        <p:spPr>
          <a:xfrm>
            <a:off x="3105294" y="1424006"/>
            <a:ext cx="2133179" cy="546955"/>
          </a:xfrm>
          <a:custGeom>
            <a:rect b="b" l="l" r="r" t="t"/>
            <a:pathLst>
              <a:path extrusionOk="0" h="362088" w="1320476">
                <a:moveTo>
                  <a:pt x="660238" y="0"/>
                </a:moveTo>
                <a:cubicBezTo>
                  <a:pt x="931569" y="0"/>
                  <a:pt x="1170791" y="137473"/>
                  <a:pt x="1312051" y="346566"/>
                </a:cubicBezTo>
                <a:lnTo>
                  <a:pt x="1320476" y="362088"/>
                </a:lnTo>
                <a:lnTo>
                  <a:pt x="0" y="362088"/>
                </a:lnTo>
                <a:lnTo>
                  <a:pt x="8425" y="346566"/>
                </a:lnTo>
                <a:cubicBezTo>
                  <a:pt x="149685" y="137473"/>
                  <a:pt x="388907" y="0"/>
                  <a:pt x="660238" y="0"/>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2" name="Google Shape;32;p21"/>
          <p:cNvSpPr txBox="1"/>
          <p:nvPr>
            <p:ph type="title"/>
          </p:nvPr>
        </p:nvSpPr>
        <p:spPr>
          <a:xfrm>
            <a:off x="515938" y="246621"/>
            <a:ext cx="11150600" cy="920336"/>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Corbel"/>
              <a:buNone/>
              <a:defRPr b="1"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21"/>
          <p:cNvSpPr/>
          <p:nvPr/>
        </p:nvSpPr>
        <p:spPr>
          <a:xfrm rot="10800000">
            <a:off x="515938" y="-16721"/>
            <a:ext cx="1258618" cy="11050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34" name="Google Shape;34;p21"/>
          <p:cNvPicPr preferRelativeResize="0"/>
          <p:nvPr/>
        </p:nvPicPr>
        <p:blipFill rotWithShape="1">
          <a:blip r:embed="rId2">
            <a:alphaModFix/>
          </a:blip>
          <a:srcRect b="0" l="0" r="0" t="0"/>
          <a:stretch/>
        </p:blipFill>
        <p:spPr>
          <a:xfrm>
            <a:off x="526267" y="6261436"/>
            <a:ext cx="964577" cy="414000"/>
          </a:xfrm>
          <a:prstGeom prst="rect">
            <a:avLst/>
          </a:prstGeom>
          <a:noFill/>
          <a:ln>
            <a:noFill/>
          </a:ln>
        </p:spPr>
      </p:pic>
      <p:sp>
        <p:nvSpPr>
          <p:cNvPr id="35" name="Google Shape;35;p21"/>
          <p:cNvSpPr/>
          <p:nvPr/>
        </p:nvSpPr>
        <p:spPr>
          <a:xfrm>
            <a:off x="11371669" y="6409397"/>
            <a:ext cx="280051" cy="280051"/>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 name="Google Shape;36;p21"/>
          <p:cNvSpPr/>
          <p:nvPr>
            <p:ph idx="2" type="pic"/>
          </p:nvPr>
        </p:nvSpPr>
        <p:spPr>
          <a:xfrm>
            <a:off x="3011652" y="1580044"/>
            <a:ext cx="2310656" cy="2160606"/>
          </a:xfrm>
          <a:prstGeom prst="ellipse">
            <a:avLst/>
          </a:prstGeom>
          <a:solidFill>
            <a:schemeClr val="lt2"/>
          </a:solidFill>
          <a:ln>
            <a:noFill/>
          </a:ln>
        </p:spPr>
        <p:txBody>
          <a:bodyPr anchorCtr="0" anchor="ctr" bIns="45700" lIns="91425" spcFirstLastPara="1" rIns="91425" wrap="square" tIns="45700">
            <a:normAutofit/>
          </a:bodyPr>
          <a:lstStyle>
            <a:lvl1pPr lvl="0" marR="0" rtl="0" algn="ctr">
              <a:lnSpc>
                <a:spcPct val="90000"/>
              </a:lnSpc>
              <a:spcBef>
                <a:spcPts val="10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7" name="Google Shape;37;p21"/>
          <p:cNvSpPr txBox="1"/>
          <p:nvPr>
            <p:ph idx="1" type="body"/>
          </p:nvPr>
        </p:nvSpPr>
        <p:spPr>
          <a:xfrm>
            <a:off x="2775049" y="4696890"/>
            <a:ext cx="2793671" cy="1749005"/>
          </a:xfrm>
          <a:prstGeom prst="rect">
            <a:avLst/>
          </a:prstGeom>
          <a:noFill/>
          <a:ln>
            <a:noFill/>
          </a:ln>
        </p:spPr>
        <p:txBody>
          <a:bodyPr anchorCtr="0" anchor="t" bIns="0" lIns="0" spcFirstLastPara="1" rIns="0" wrap="square" tIns="0">
            <a:noAutofit/>
          </a:bodyPr>
          <a:lstStyle>
            <a:lvl1pPr indent="-228600" lvl="0" marL="457200" algn="ctr">
              <a:lnSpc>
                <a:spcPct val="90000"/>
              </a:lnSpc>
              <a:spcBef>
                <a:spcPts val="1000"/>
              </a:spcBef>
              <a:spcAft>
                <a:spcPts val="0"/>
              </a:spcAft>
              <a:buClr>
                <a:schemeClr val="dk1"/>
              </a:buClr>
              <a:buSzPts val="1600"/>
              <a:buNone/>
              <a:defRPr sz="1600"/>
            </a:lvl1pPr>
            <a:lvl2pPr indent="-228600" lvl="1" marL="914400" algn="ctr">
              <a:lnSpc>
                <a:spcPct val="90000"/>
              </a:lnSpc>
              <a:spcBef>
                <a:spcPts val="500"/>
              </a:spcBef>
              <a:spcAft>
                <a:spcPts val="0"/>
              </a:spcAft>
              <a:buClr>
                <a:schemeClr val="dk1"/>
              </a:buClr>
              <a:buSzPts val="2000"/>
              <a:buNone/>
              <a:defRPr sz="2000"/>
            </a:lvl2pPr>
            <a:lvl3pPr indent="-228600" lvl="2" marL="1371600" algn="ctr">
              <a:lnSpc>
                <a:spcPct val="90000"/>
              </a:lnSpc>
              <a:spcBef>
                <a:spcPts val="500"/>
              </a:spcBef>
              <a:spcAft>
                <a:spcPts val="0"/>
              </a:spcAft>
              <a:buClr>
                <a:schemeClr val="dk1"/>
              </a:buClr>
              <a:buSzPts val="1800"/>
              <a:buNone/>
              <a:defRPr sz="1800"/>
            </a:lvl3pPr>
            <a:lvl4pPr indent="-228600" lvl="3" marL="1828800" algn="ctr">
              <a:lnSpc>
                <a:spcPct val="90000"/>
              </a:lnSpc>
              <a:spcBef>
                <a:spcPts val="500"/>
              </a:spcBef>
              <a:spcAft>
                <a:spcPts val="0"/>
              </a:spcAft>
              <a:buClr>
                <a:schemeClr val="dk1"/>
              </a:buClr>
              <a:buSzPts val="1600"/>
              <a:buNone/>
              <a:defRPr sz="1600"/>
            </a:lvl4pPr>
            <a:lvl5pPr indent="-228600" lvl="4" marL="2286000" algn="ctr">
              <a:lnSpc>
                <a:spcPct val="90000"/>
              </a:lnSpc>
              <a:spcBef>
                <a:spcPts val="500"/>
              </a:spcBef>
              <a:spcAft>
                <a:spcPts val="0"/>
              </a:spcAft>
              <a:buClr>
                <a:schemeClr val="dk1"/>
              </a:buClr>
              <a:buSzPts val="1600"/>
              <a:buNone/>
              <a:defRPr sz="16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8" name="Google Shape;38;p21"/>
          <p:cNvSpPr txBox="1"/>
          <p:nvPr>
            <p:ph idx="3" type="body"/>
          </p:nvPr>
        </p:nvSpPr>
        <p:spPr>
          <a:xfrm>
            <a:off x="2775049" y="4183852"/>
            <a:ext cx="2793671" cy="495389"/>
          </a:xfrm>
          <a:prstGeom prst="rect">
            <a:avLst/>
          </a:prstGeom>
          <a:noFill/>
          <a:ln>
            <a:noFill/>
          </a:ln>
        </p:spPr>
        <p:txBody>
          <a:bodyPr anchorCtr="0" anchor="ctr" bIns="0" lIns="0" spcFirstLastPara="1" rIns="0" wrap="square" tIns="0">
            <a:noAutofit/>
          </a:bodyPr>
          <a:lstStyle>
            <a:lvl1pPr indent="-228600" lvl="0" marL="457200" algn="ctr">
              <a:lnSpc>
                <a:spcPct val="90000"/>
              </a:lnSpc>
              <a:spcBef>
                <a:spcPts val="1000"/>
              </a:spcBef>
              <a:spcAft>
                <a:spcPts val="0"/>
              </a:spcAft>
              <a:buClr>
                <a:srgbClr val="0D1D51"/>
              </a:buClr>
              <a:buSzPts val="1600"/>
              <a:buNone/>
              <a:defRPr b="1" sz="1600" cap="none">
                <a:solidFill>
                  <a:srgbClr val="0D1D51"/>
                </a:solidFill>
                <a:latin typeface="Corbel"/>
                <a:ea typeface="Corbel"/>
                <a:cs typeface="Corbel"/>
                <a:sym typeface="Corbel"/>
              </a:defRPr>
            </a:lvl1pPr>
            <a:lvl2pPr indent="-228600" lvl="1" marL="914400" algn="ctr">
              <a:lnSpc>
                <a:spcPct val="90000"/>
              </a:lnSpc>
              <a:spcBef>
                <a:spcPts val="500"/>
              </a:spcBef>
              <a:spcAft>
                <a:spcPts val="0"/>
              </a:spcAft>
              <a:buClr>
                <a:schemeClr val="dk1"/>
              </a:buClr>
              <a:buSzPts val="2000"/>
              <a:buNone/>
              <a:defRPr sz="2000"/>
            </a:lvl2pPr>
            <a:lvl3pPr indent="-228600" lvl="2" marL="1371600" algn="ctr">
              <a:lnSpc>
                <a:spcPct val="90000"/>
              </a:lnSpc>
              <a:spcBef>
                <a:spcPts val="500"/>
              </a:spcBef>
              <a:spcAft>
                <a:spcPts val="0"/>
              </a:spcAft>
              <a:buClr>
                <a:schemeClr val="dk1"/>
              </a:buClr>
              <a:buSzPts val="1800"/>
              <a:buNone/>
              <a:defRPr sz="1800"/>
            </a:lvl3pPr>
            <a:lvl4pPr indent="-228600" lvl="3" marL="1828800" algn="ctr">
              <a:lnSpc>
                <a:spcPct val="90000"/>
              </a:lnSpc>
              <a:spcBef>
                <a:spcPts val="500"/>
              </a:spcBef>
              <a:spcAft>
                <a:spcPts val="0"/>
              </a:spcAft>
              <a:buClr>
                <a:schemeClr val="dk1"/>
              </a:buClr>
              <a:buSzPts val="1600"/>
              <a:buNone/>
              <a:defRPr sz="1600"/>
            </a:lvl4pPr>
            <a:lvl5pPr indent="-228600" lvl="4" marL="2286000" algn="ctr">
              <a:lnSpc>
                <a:spcPct val="90000"/>
              </a:lnSpc>
              <a:spcBef>
                <a:spcPts val="500"/>
              </a:spcBef>
              <a:spcAft>
                <a:spcPts val="0"/>
              </a:spcAft>
              <a:buClr>
                <a:schemeClr val="dk1"/>
              </a:buClr>
              <a:buSzPts val="1600"/>
              <a:buNone/>
              <a:defRPr sz="16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 name="Google Shape;39;p21"/>
          <p:cNvSpPr/>
          <p:nvPr/>
        </p:nvSpPr>
        <p:spPr>
          <a:xfrm>
            <a:off x="6620443" y="1335592"/>
            <a:ext cx="2793671" cy="2612255"/>
          </a:xfrm>
          <a:prstGeom prst="ellipse">
            <a:avLst/>
          </a:prstGeom>
          <a:solidFill>
            <a:schemeClr val="dk1">
              <a:alpha val="12941"/>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0" name="Google Shape;40;p21"/>
          <p:cNvSpPr/>
          <p:nvPr/>
        </p:nvSpPr>
        <p:spPr>
          <a:xfrm>
            <a:off x="6950688" y="1420697"/>
            <a:ext cx="2133179" cy="546955"/>
          </a:xfrm>
          <a:custGeom>
            <a:rect b="b" l="l" r="r" t="t"/>
            <a:pathLst>
              <a:path extrusionOk="0" h="362088" w="1320476">
                <a:moveTo>
                  <a:pt x="660238" y="0"/>
                </a:moveTo>
                <a:cubicBezTo>
                  <a:pt x="931569" y="0"/>
                  <a:pt x="1170791" y="137473"/>
                  <a:pt x="1312051" y="346566"/>
                </a:cubicBezTo>
                <a:lnTo>
                  <a:pt x="1320476" y="362088"/>
                </a:lnTo>
                <a:lnTo>
                  <a:pt x="0" y="362088"/>
                </a:lnTo>
                <a:lnTo>
                  <a:pt x="8425" y="346566"/>
                </a:lnTo>
                <a:cubicBezTo>
                  <a:pt x="149685" y="137473"/>
                  <a:pt x="388907" y="0"/>
                  <a:pt x="660238" y="0"/>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1" name="Google Shape;41;p21"/>
          <p:cNvSpPr/>
          <p:nvPr>
            <p:ph idx="4" type="pic"/>
          </p:nvPr>
        </p:nvSpPr>
        <p:spPr>
          <a:xfrm>
            <a:off x="6857046" y="1576735"/>
            <a:ext cx="2310656" cy="2160606"/>
          </a:xfrm>
          <a:prstGeom prst="ellipse">
            <a:avLst/>
          </a:prstGeom>
          <a:solidFill>
            <a:schemeClr val="lt2"/>
          </a:solidFill>
          <a:ln>
            <a:noFill/>
          </a:ln>
        </p:spPr>
        <p:txBody>
          <a:bodyPr anchorCtr="0" anchor="ctr" bIns="45700" lIns="91425" spcFirstLastPara="1" rIns="91425" wrap="square" tIns="45700">
            <a:normAutofit/>
          </a:bodyPr>
          <a:lstStyle>
            <a:lvl1pPr lvl="0" marR="0" rtl="0" algn="ctr">
              <a:lnSpc>
                <a:spcPct val="90000"/>
              </a:lnSpc>
              <a:spcBef>
                <a:spcPts val="10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2" name="Google Shape;42;p21"/>
          <p:cNvSpPr txBox="1"/>
          <p:nvPr>
            <p:ph idx="5" type="body"/>
          </p:nvPr>
        </p:nvSpPr>
        <p:spPr>
          <a:xfrm>
            <a:off x="6620443" y="4693581"/>
            <a:ext cx="2793671" cy="1749005"/>
          </a:xfrm>
          <a:prstGeom prst="rect">
            <a:avLst/>
          </a:prstGeom>
          <a:noFill/>
          <a:ln>
            <a:noFill/>
          </a:ln>
        </p:spPr>
        <p:txBody>
          <a:bodyPr anchorCtr="0" anchor="t" bIns="0" lIns="0" spcFirstLastPara="1" rIns="0" wrap="square" tIns="0">
            <a:noAutofit/>
          </a:bodyPr>
          <a:lstStyle>
            <a:lvl1pPr indent="-228600" lvl="0" marL="457200" algn="ctr">
              <a:lnSpc>
                <a:spcPct val="90000"/>
              </a:lnSpc>
              <a:spcBef>
                <a:spcPts val="1000"/>
              </a:spcBef>
              <a:spcAft>
                <a:spcPts val="0"/>
              </a:spcAft>
              <a:buClr>
                <a:schemeClr val="dk1"/>
              </a:buClr>
              <a:buSzPts val="1600"/>
              <a:buNone/>
              <a:defRPr sz="1600"/>
            </a:lvl1pPr>
            <a:lvl2pPr indent="-228600" lvl="1" marL="914400" algn="ctr">
              <a:lnSpc>
                <a:spcPct val="90000"/>
              </a:lnSpc>
              <a:spcBef>
                <a:spcPts val="500"/>
              </a:spcBef>
              <a:spcAft>
                <a:spcPts val="0"/>
              </a:spcAft>
              <a:buClr>
                <a:schemeClr val="dk1"/>
              </a:buClr>
              <a:buSzPts val="2000"/>
              <a:buNone/>
              <a:defRPr sz="2000"/>
            </a:lvl2pPr>
            <a:lvl3pPr indent="-228600" lvl="2" marL="1371600" algn="ctr">
              <a:lnSpc>
                <a:spcPct val="90000"/>
              </a:lnSpc>
              <a:spcBef>
                <a:spcPts val="500"/>
              </a:spcBef>
              <a:spcAft>
                <a:spcPts val="0"/>
              </a:spcAft>
              <a:buClr>
                <a:schemeClr val="dk1"/>
              </a:buClr>
              <a:buSzPts val="1800"/>
              <a:buNone/>
              <a:defRPr sz="1800"/>
            </a:lvl3pPr>
            <a:lvl4pPr indent="-228600" lvl="3" marL="1828800" algn="ctr">
              <a:lnSpc>
                <a:spcPct val="90000"/>
              </a:lnSpc>
              <a:spcBef>
                <a:spcPts val="500"/>
              </a:spcBef>
              <a:spcAft>
                <a:spcPts val="0"/>
              </a:spcAft>
              <a:buClr>
                <a:schemeClr val="dk1"/>
              </a:buClr>
              <a:buSzPts val="1600"/>
              <a:buNone/>
              <a:defRPr sz="1600"/>
            </a:lvl4pPr>
            <a:lvl5pPr indent="-228600" lvl="4" marL="2286000" algn="ctr">
              <a:lnSpc>
                <a:spcPct val="90000"/>
              </a:lnSpc>
              <a:spcBef>
                <a:spcPts val="500"/>
              </a:spcBef>
              <a:spcAft>
                <a:spcPts val="0"/>
              </a:spcAft>
              <a:buClr>
                <a:schemeClr val="dk1"/>
              </a:buClr>
              <a:buSzPts val="1600"/>
              <a:buNone/>
              <a:defRPr sz="16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21"/>
          <p:cNvSpPr txBox="1"/>
          <p:nvPr>
            <p:ph idx="6" type="body"/>
          </p:nvPr>
        </p:nvSpPr>
        <p:spPr>
          <a:xfrm>
            <a:off x="6620443" y="4180543"/>
            <a:ext cx="2793671" cy="495389"/>
          </a:xfrm>
          <a:prstGeom prst="rect">
            <a:avLst/>
          </a:prstGeom>
          <a:noFill/>
          <a:ln>
            <a:noFill/>
          </a:ln>
        </p:spPr>
        <p:txBody>
          <a:bodyPr anchorCtr="0" anchor="ctr" bIns="0" lIns="0" spcFirstLastPara="1" rIns="0" wrap="square" tIns="0">
            <a:noAutofit/>
          </a:bodyPr>
          <a:lstStyle>
            <a:lvl1pPr indent="-228600" lvl="0" marL="457200" algn="ctr">
              <a:lnSpc>
                <a:spcPct val="90000"/>
              </a:lnSpc>
              <a:spcBef>
                <a:spcPts val="1000"/>
              </a:spcBef>
              <a:spcAft>
                <a:spcPts val="0"/>
              </a:spcAft>
              <a:buClr>
                <a:srgbClr val="0D1D51"/>
              </a:buClr>
              <a:buSzPts val="1600"/>
              <a:buNone/>
              <a:defRPr b="1" sz="1600" cap="none">
                <a:solidFill>
                  <a:srgbClr val="0D1D51"/>
                </a:solidFill>
                <a:latin typeface="Corbel"/>
                <a:ea typeface="Corbel"/>
                <a:cs typeface="Corbel"/>
                <a:sym typeface="Corbel"/>
              </a:defRPr>
            </a:lvl1pPr>
            <a:lvl2pPr indent="-228600" lvl="1" marL="914400" algn="ctr">
              <a:lnSpc>
                <a:spcPct val="90000"/>
              </a:lnSpc>
              <a:spcBef>
                <a:spcPts val="500"/>
              </a:spcBef>
              <a:spcAft>
                <a:spcPts val="0"/>
              </a:spcAft>
              <a:buClr>
                <a:schemeClr val="dk1"/>
              </a:buClr>
              <a:buSzPts val="2000"/>
              <a:buNone/>
              <a:defRPr sz="2000"/>
            </a:lvl2pPr>
            <a:lvl3pPr indent="-228600" lvl="2" marL="1371600" algn="ctr">
              <a:lnSpc>
                <a:spcPct val="90000"/>
              </a:lnSpc>
              <a:spcBef>
                <a:spcPts val="500"/>
              </a:spcBef>
              <a:spcAft>
                <a:spcPts val="0"/>
              </a:spcAft>
              <a:buClr>
                <a:schemeClr val="dk1"/>
              </a:buClr>
              <a:buSzPts val="1800"/>
              <a:buNone/>
              <a:defRPr sz="1800"/>
            </a:lvl3pPr>
            <a:lvl4pPr indent="-228600" lvl="3" marL="1828800" algn="ctr">
              <a:lnSpc>
                <a:spcPct val="90000"/>
              </a:lnSpc>
              <a:spcBef>
                <a:spcPts val="500"/>
              </a:spcBef>
              <a:spcAft>
                <a:spcPts val="0"/>
              </a:spcAft>
              <a:buClr>
                <a:schemeClr val="dk1"/>
              </a:buClr>
              <a:buSzPts val="1600"/>
              <a:buNone/>
              <a:defRPr sz="1600"/>
            </a:lvl4pPr>
            <a:lvl5pPr indent="-228600" lvl="4" marL="2286000" algn="ctr">
              <a:lnSpc>
                <a:spcPct val="90000"/>
              </a:lnSpc>
              <a:spcBef>
                <a:spcPts val="500"/>
              </a:spcBef>
              <a:spcAft>
                <a:spcPts val="0"/>
              </a:spcAft>
              <a:buClr>
                <a:schemeClr val="dk1"/>
              </a:buClr>
              <a:buSzPts val="1600"/>
              <a:buNone/>
              <a:defRPr sz="16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with Image">
  <p:cSld name="Section Header with Image">
    <p:spTree>
      <p:nvGrpSpPr>
        <p:cNvPr id="44" name="Shape 44"/>
        <p:cNvGrpSpPr/>
        <p:nvPr/>
      </p:nvGrpSpPr>
      <p:grpSpPr>
        <a:xfrm>
          <a:off x="0" y="0"/>
          <a:ext cx="0" cy="0"/>
          <a:chOff x="0" y="0"/>
          <a:chExt cx="0" cy="0"/>
        </a:xfrm>
      </p:grpSpPr>
      <p:sp>
        <p:nvSpPr>
          <p:cNvPr id="45" name="Google Shape;45;p22"/>
          <p:cNvSpPr/>
          <p:nvPr/>
        </p:nvSpPr>
        <p:spPr>
          <a:xfrm>
            <a:off x="0" y="0"/>
            <a:ext cx="1219200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 name="Google Shape;46;p22"/>
          <p:cNvSpPr txBox="1"/>
          <p:nvPr>
            <p:ph type="title"/>
          </p:nvPr>
        </p:nvSpPr>
        <p:spPr>
          <a:xfrm>
            <a:off x="831850" y="182563"/>
            <a:ext cx="10515600" cy="940181"/>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lt1"/>
              </a:buClr>
              <a:buSzPts val="4000"/>
              <a:buFont typeface="Corbel"/>
              <a:buNone/>
              <a:defRPr b="1" sz="4000"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22"/>
          <p:cNvSpPr txBox="1"/>
          <p:nvPr>
            <p:ph idx="1" type="body"/>
          </p:nvPr>
        </p:nvSpPr>
        <p:spPr>
          <a:xfrm>
            <a:off x="2139388" y="1154832"/>
            <a:ext cx="7900525" cy="764460"/>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1800"/>
              <a:buNone/>
              <a:defRPr sz="1800" cap="none">
                <a:solidFill>
                  <a:schemeClr val="lt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8" name="Google Shape;48;p22"/>
          <p:cNvSpPr/>
          <p:nvPr>
            <p:ph idx="2" type="pic"/>
          </p:nvPr>
        </p:nvSpPr>
        <p:spPr>
          <a:xfrm>
            <a:off x="2993041" y="2270376"/>
            <a:ext cx="6206400" cy="4587625"/>
          </a:xfrm>
          <a:prstGeom prst="rect">
            <a:avLst/>
          </a:prstGeom>
          <a:solidFill>
            <a:schemeClr val="lt2"/>
          </a:solidFill>
          <a:ln>
            <a:noFill/>
          </a:ln>
        </p:spPr>
        <p:txBody>
          <a:bodyPr anchorCtr="0" anchor="ctr" bIns="45700" lIns="91425" spcFirstLastPara="1" rIns="91425" wrap="square" tIns="45700">
            <a:noAutofit/>
          </a:bodyPr>
          <a:lstStyle>
            <a:lvl1pPr lvl="0" marR="0" rtl="0" algn="ctr">
              <a:lnSpc>
                <a:spcPct val="90000"/>
              </a:lnSpc>
              <a:spcBef>
                <a:spcPts val="10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id="49" name="Google Shape;49;p22"/>
          <p:cNvPicPr preferRelativeResize="0"/>
          <p:nvPr/>
        </p:nvPicPr>
        <p:blipFill rotWithShape="1">
          <a:blip r:embed="rId2">
            <a:alphaModFix/>
          </a:blip>
          <a:srcRect b="0" l="0" r="0" t="0"/>
          <a:stretch/>
        </p:blipFill>
        <p:spPr>
          <a:xfrm>
            <a:off x="523981" y="6260507"/>
            <a:ext cx="966741" cy="414929"/>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03">
  <p:cSld name="Title and Content 03">
    <p:spTree>
      <p:nvGrpSpPr>
        <p:cNvPr id="50" name="Shape 50"/>
        <p:cNvGrpSpPr/>
        <p:nvPr/>
      </p:nvGrpSpPr>
      <p:grpSpPr>
        <a:xfrm>
          <a:off x="0" y="0"/>
          <a:ext cx="0" cy="0"/>
          <a:chOff x="0" y="0"/>
          <a:chExt cx="0" cy="0"/>
        </a:xfrm>
      </p:grpSpPr>
      <p:sp>
        <p:nvSpPr>
          <p:cNvPr id="51" name="Google Shape;51;p23"/>
          <p:cNvSpPr/>
          <p:nvPr/>
        </p:nvSpPr>
        <p:spPr>
          <a:xfrm>
            <a:off x="8308181" y="1630018"/>
            <a:ext cx="3883819" cy="4373217"/>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2" name="Google Shape;52;p23"/>
          <p:cNvSpPr/>
          <p:nvPr/>
        </p:nvSpPr>
        <p:spPr>
          <a:xfrm>
            <a:off x="9833702" y="1823757"/>
            <a:ext cx="832104" cy="832104"/>
          </a:xfrm>
          <a:prstGeom prst="ellipse">
            <a:avLst/>
          </a:prstGeom>
          <a:solidFill>
            <a:schemeClr val="accent3"/>
          </a:solid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3" name="Google Shape;53;p23"/>
          <p:cNvSpPr/>
          <p:nvPr>
            <p:ph idx="2" type="pic"/>
          </p:nvPr>
        </p:nvSpPr>
        <p:spPr>
          <a:xfrm>
            <a:off x="9998318" y="1988373"/>
            <a:ext cx="502873" cy="502873"/>
          </a:xfrm>
          <a:prstGeom prst="rect">
            <a:avLst/>
          </a:prstGeom>
          <a:noFill/>
          <a:ln>
            <a:noFill/>
          </a:ln>
        </p:spPr>
        <p:txBody>
          <a:bodyPr anchorCtr="0" anchor="ctr" bIns="45700" lIns="0" spcFirstLastPara="1" rIns="0" wrap="square" tIns="45700">
            <a:noAutofit/>
          </a:bodyPr>
          <a:lstStyle>
            <a:lvl1pPr lvl="0" marR="0" rtl="0" algn="ctr">
              <a:lnSpc>
                <a:spcPct val="90000"/>
              </a:lnSpc>
              <a:spcBef>
                <a:spcPts val="1000"/>
              </a:spcBef>
              <a:spcAft>
                <a:spcPts val="0"/>
              </a:spcAft>
              <a:buClr>
                <a:schemeClr val="lt1"/>
              </a:buClr>
              <a:buSzPts val="1100"/>
              <a:buFont typeface="Arial"/>
              <a:buNone/>
              <a:defRPr b="0" i="0" sz="1100" u="none" cap="none" strike="noStrike">
                <a:solidFill>
                  <a:schemeClr val="lt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54" name="Google Shape;54;p23"/>
          <p:cNvSpPr/>
          <p:nvPr/>
        </p:nvSpPr>
        <p:spPr>
          <a:xfrm>
            <a:off x="0" y="1630018"/>
            <a:ext cx="3883819" cy="4373217"/>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5" name="Google Shape;55;p23"/>
          <p:cNvSpPr/>
          <p:nvPr/>
        </p:nvSpPr>
        <p:spPr>
          <a:xfrm>
            <a:off x="1526011" y="1823757"/>
            <a:ext cx="832104" cy="832104"/>
          </a:xfrm>
          <a:prstGeom prst="ellipse">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6" name="Google Shape;56;p23"/>
          <p:cNvSpPr txBox="1"/>
          <p:nvPr>
            <p:ph type="title"/>
          </p:nvPr>
        </p:nvSpPr>
        <p:spPr>
          <a:xfrm>
            <a:off x="515938" y="246621"/>
            <a:ext cx="11150600" cy="920336"/>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Corbel"/>
              <a:buNone/>
              <a:defRPr b="1"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7" name="Google Shape;57;p23"/>
          <p:cNvSpPr txBox="1"/>
          <p:nvPr>
            <p:ph idx="1" type="body"/>
          </p:nvPr>
        </p:nvSpPr>
        <p:spPr>
          <a:xfrm>
            <a:off x="219126" y="3207024"/>
            <a:ext cx="3445566" cy="2504663"/>
          </a:xfrm>
          <a:prstGeom prst="rect">
            <a:avLst/>
          </a:prstGeom>
          <a:noFill/>
          <a:ln>
            <a:noFill/>
          </a:ln>
        </p:spPr>
        <p:txBody>
          <a:bodyPr anchorCtr="0" anchor="t" bIns="0" lIns="0" spcFirstLastPara="1" rIns="0" wrap="square" tIns="0">
            <a:normAutofit/>
          </a:bodyPr>
          <a:lstStyle>
            <a:lvl1pPr indent="-228600" lvl="0" marL="457200" algn="ctr">
              <a:lnSpc>
                <a:spcPct val="90000"/>
              </a:lnSpc>
              <a:spcBef>
                <a:spcPts val="1000"/>
              </a:spcBef>
              <a:spcAft>
                <a:spcPts val="0"/>
              </a:spcAft>
              <a:buClr>
                <a:schemeClr val="dk1"/>
              </a:buClr>
              <a:buSzPts val="1600"/>
              <a:buNone/>
              <a:defRPr sz="1600"/>
            </a:lvl1pPr>
            <a:lvl2pPr indent="-228600" lvl="1" marL="914400" algn="ctr">
              <a:lnSpc>
                <a:spcPct val="90000"/>
              </a:lnSpc>
              <a:spcBef>
                <a:spcPts val="500"/>
              </a:spcBef>
              <a:spcAft>
                <a:spcPts val="0"/>
              </a:spcAft>
              <a:buClr>
                <a:schemeClr val="dk1"/>
              </a:buClr>
              <a:buSzPts val="2000"/>
              <a:buNone/>
              <a:defRPr sz="2000"/>
            </a:lvl2pPr>
            <a:lvl3pPr indent="-228600" lvl="2" marL="1371600" algn="ctr">
              <a:lnSpc>
                <a:spcPct val="90000"/>
              </a:lnSpc>
              <a:spcBef>
                <a:spcPts val="500"/>
              </a:spcBef>
              <a:spcAft>
                <a:spcPts val="0"/>
              </a:spcAft>
              <a:buClr>
                <a:schemeClr val="dk1"/>
              </a:buClr>
              <a:buSzPts val="1800"/>
              <a:buNone/>
              <a:defRPr sz="1800"/>
            </a:lvl3pPr>
            <a:lvl4pPr indent="-228600" lvl="3" marL="1828800" algn="ctr">
              <a:lnSpc>
                <a:spcPct val="90000"/>
              </a:lnSpc>
              <a:spcBef>
                <a:spcPts val="500"/>
              </a:spcBef>
              <a:spcAft>
                <a:spcPts val="0"/>
              </a:spcAft>
              <a:buClr>
                <a:schemeClr val="dk1"/>
              </a:buClr>
              <a:buSzPts val="1600"/>
              <a:buNone/>
              <a:defRPr sz="1600"/>
            </a:lvl4pPr>
            <a:lvl5pPr indent="-228600" lvl="4" marL="2286000" algn="ctr">
              <a:lnSpc>
                <a:spcPct val="90000"/>
              </a:lnSpc>
              <a:spcBef>
                <a:spcPts val="500"/>
              </a:spcBef>
              <a:spcAft>
                <a:spcPts val="0"/>
              </a:spcAft>
              <a:buClr>
                <a:schemeClr val="dk1"/>
              </a:buClr>
              <a:buSzPts val="1600"/>
              <a:buNone/>
              <a:defRPr sz="16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8" name="Google Shape;58;p23"/>
          <p:cNvSpPr/>
          <p:nvPr/>
        </p:nvSpPr>
        <p:spPr>
          <a:xfrm rot="10800000">
            <a:off x="515938" y="-16721"/>
            <a:ext cx="1258618" cy="11050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59" name="Google Shape;59;p23"/>
          <p:cNvPicPr preferRelativeResize="0"/>
          <p:nvPr/>
        </p:nvPicPr>
        <p:blipFill rotWithShape="1">
          <a:blip r:embed="rId2">
            <a:alphaModFix/>
          </a:blip>
          <a:srcRect b="0" l="0" r="0" t="0"/>
          <a:stretch/>
        </p:blipFill>
        <p:spPr>
          <a:xfrm>
            <a:off x="526267" y="6261436"/>
            <a:ext cx="964577" cy="414000"/>
          </a:xfrm>
          <a:prstGeom prst="rect">
            <a:avLst/>
          </a:prstGeom>
          <a:noFill/>
          <a:ln>
            <a:noFill/>
          </a:ln>
        </p:spPr>
      </p:pic>
      <p:sp>
        <p:nvSpPr>
          <p:cNvPr id="60" name="Google Shape;60;p23"/>
          <p:cNvSpPr/>
          <p:nvPr/>
        </p:nvSpPr>
        <p:spPr>
          <a:xfrm>
            <a:off x="11371669" y="6409397"/>
            <a:ext cx="280051" cy="280051"/>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1" name="Google Shape;61;p23"/>
          <p:cNvSpPr/>
          <p:nvPr>
            <p:ph idx="3" type="pic"/>
          </p:nvPr>
        </p:nvSpPr>
        <p:spPr>
          <a:xfrm>
            <a:off x="3883819" y="1630018"/>
            <a:ext cx="4424362" cy="4373217"/>
          </a:xfrm>
          <a:prstGeom prst="rect">
            <a:avLst/>
          </a:prstGeom>
          <a:solidFill>
            <a:srgbClr val="D0CECE"/>
          </a:solidFill>
          <a:ln>
            <a:noFill/>
          </a:ln>
        </p:spPr>
        <p:txBody>
          <a:bodyPr anchorCtr="0" anchor="ctr" bIns="45700" lIns="91425" spcFirstLastPara="1" rIns="91425" wrap="square" tIns="45700">
            <a:norm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2" name="Google Shape;62;p23"/>
          <p:cNvSpPr txBox="1"/>
          <p:nvPr>
            <p:ph idx="4" type="body"/>
          </p:nvPr>
        </p:nvSpPr>
        <p:spPr>
          <a:xfrm>
            <a:off x="8527490" y="3207024"/>
            <a:ext cx="3445200" cy="2504663"/>
          </a:xfrm>
          <a:prstGeom prst="rect">
            <a:avLst/>
          </a:prstGeom>
          <a:noFill/>
          <a:ln>
            <a:noFill/>
          </a:ln>
        </p:spPr>
        <p:txBody>
          <a:bodyPr anchorCtr="0" anchor="t" bIns="0" lIns="0" spcFirstLastPara="1" rIns="0" wrap="square" tIns="0">
            <a:normAutofit/>
          </a:bodyPr>
          <a:lstStyle>
            <a:lvl1pPr indent="-228600" lvl="0" marL="457200" algn="ctr">
              <a:lnSpc>
                <a:spcPct val="90000"/>
              </a:lnSpc>
              <a:spcBef>
                <a:spcPts val="1000"/>
              </a:spcBef>
              <a:spcAft>
                <a:spcPts val="0"/>
              </a:spcAft>
              <a:buClr>
                <a:schemeClr val="dk1"/>
              </a:buClr>
              <a:buSzPts val="1600"/>
              <a:buNone/>
              <a:defRPr sz="1600"/>
            </a:lvl1pPr>
            <a:lvl2pPr indent="-228600" lvl="1" marL="914400" algn="ctr">
              <a:lnSpc>
                <a:spcPct val="90000"/>
              </a:lnSpc>
              <a:spcBef>
                <a:spcPts val="500"/>
              </a:spcBef>
              <a:spcAft>
                <a:spcPts val="0"/>
              </a:spcAft>
              <a:buClr>
                <a:schemeClr val="dk1"/>
              </a:buClr>
              <a:buSzPts val="2000"/>
              <a:buNone/>
              <a:defRPr sz="2000"/>
            </a:lvl2pPr>
            <a:lvl3pPr indent="-228600" lvl="2" marL="1371600" algn="ctr">
              <a:lnSpc>
                <a:spcPct val="90000"/>
              </a:lnSpc>
              <a:spcBef>
                <a:spcPts val="500"/>
              </a:spcBef>
              <a:spcAft>
                <a:spcPts val="0"/>
              </a:spcAft>
              <a:buClr>
                <a:schemeClr val="dk1"/>
              </a:buClr>
              <a:buSzPts val="1800"/>
              <a:buNone/>
              <a:defRPr sz="1800"/>
            </a:lvl3pPr>
            <a:lvl4pPr indent="-228600" lvl="3" marL="1828800" algn="ctr">
              <a:lnSpc>
                <a:spcPct val="90000"/>
              </a:lnSpc>
              <a:spcBef>
                <a:spcPts val="500"/>
              </a:spcBef>
              <a:spcAft>
                <a:spcPts val="0"/>
              </a:spcAft>
              <a:buClr>
                <a:schemeClr val="dk1"/>
              </a:buClr>
              <a:buSzPts val="1600"/>
              <a:buNone/>
              <a:defRPr sz="1600"/>
            </a:lvl4pPr>
            <a:lvl5pPr indent="-228600" lvl="4" marL="2286000" algn="ctr">
              <a:lnSpc>
                <a:spcPct val="90000"/>
              </a:lnSpc>
              <a:spcBef>
                <a:spcPts val="500"/>
              </a:spcBef>
              <a:spcAft>
                <a:spcPts val="0"/>
              </a:spcAft>
              <a:buClr>
                <a:schemeClr val="dk1"/>
              </a:buClr>
              <a:buSzPts val="1600"/>
              <a:buNone/>
              <a:defRPr sz="16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 name="Google Shape;63;p23"/>
          <p:cNvSpPr txBox="1"/>
          <p:nvPr>
            <p:ph idx="5" type="body"/>
          </p:nvPr>
        </p:nvSpPr>
        <p:spPr>
          <a:xfrm>
            <a:off x="219126" y="2711636"/>
            <a:ext cx="3445566" cy="495389"/>
          </a:xfrm>
          <a:prstGeom prst="rect">
            <a:avLst/>
          </a:prstGeom>
          <a:noFill/>
          <a:ln>
            <a:noFill/>
          </a:ln>
        </p:spPr>
        <p:txBody>
          <a:bodyPr anchorCtr="0" anchor="ctr" bIns="0" lIns="0" spcFirstLastPara="1" rIns="0" wrap="square" tIns="0">
            <a:noAutofit/>
          </a:bodyPr>
          <a:lstStyle>
            <a:lvl1pPr indent="-228600" lvl="0" marL="457200" algn="ctr">
              <a:lnSpc>
                <a:spcPct val="90000"/>
              </a:lnSpc>
              <a:spcBef>
                <a:spcPts val="1000"/>
              </a:spcBef>
              <a:spcAft>
                <a:spcPts val="0"/>
              </a:spcAft>
              <a:buClr>
                <a:schemeClr val="dk1"/>
              </a:buClr>
              <a:buSzPts val="1800"/>
              <a:buNone/>
              <a:defRPr b="1" sz="1800" cap="none">
                <a:latin typeface="Corbel"/>
                <a:ea typeface="Corbel"/>
                <a:cs typeface="Corbel"/>
                <a:sym typeface="Corbel"/>
              </a:defRPr>
            </a:lvl1pPr>
            <a:lvl2pPr indent="-228600" lvl="1" marL="914400" algn="ctr">
              <a:lnSpc>
                <a:spcPct val="90000"/>
              </a:lnSpc>
              <a:spcBef>
                <a:spcPts val="500"/>
              </a:spcBef>
              <a:spcAft>
                <a:spcPts val="0"/>
              </a:spcAft>
              <a:buClr>
                <a:schemeClr val="dk1"/>
              </a:buClr>
              <a:buSzPts val="2000"/>
              <a:buNone/>
              <a:defRPr sz="2000"/>
            </a:lvl2pPr>
            <a:lvl3pPr indent="-228600" lvl="2" marL="1371600" algn="ctr">
              <a:lnSpc>
                <a:spcPct val="90000"/>
              </a:lnSpc>
              <a:spcBef>
                <a:spcPts val="500"/>
              </a:spcBef>
              <a:spcAft>
                <a:spcPts val="0"/>
              </a:spcAft>
              <a:buClr>
                <a:schemeClr val="dk1"/>
              </a:buClr>
              <a:buSzPts val="1800"/>
              <a:buNone/>
              <a:defRPr sz="1800"/>
            </a:lvl3pPr>
            <a:lvl4pPr indent="-228600" lvl="3" marL="1828800" algn="ctr">
              <a:lnSpc>
                <a:spcPct val="90000"/>
              </a:lnSpc>
              <a:spcBef>
                <a:spcPts val="500"/>
              </a:spcBef>
              <a:spcAft>
                <a:spcPts val="0"/>
              </a:spcAft>
              <a:buClr>
                <a:schemeClr val="dk1"/>
              </a:buClr>
              <a:buSzPts val="1600"/>
              <a:buNone/>
              <a:defRPr sz="1600"/>
            </a:lvl4pPr>
            <a:lvl5pPr indent="-228600" lvl="4" marL="2286000" algn="ctr">
              <a:lnSpc>
                <a:spcPct val="90000"/>
              </a:lnSpc>
              <a:spcBef>
                <a:spcPts val="500"/>
              </a:spcBef>
              <a:spcAft>
                <a:spcPts val="0"/>
              </a:spcAft>
              <a:buClr>
                <a:schemeClr val="dk1"/>
              </a:buClr>
              <a:buSzPts val="1600"/>
              <a:buNone/>
              <a:defRPr sz="16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23"/>
          <p:cNvSpPr txBox="1"/>
          <p:nvPr>
            <p:ph idx="6" type="body"/>
          </p:nvPr>
        </p:nvSpPr>
        <p:spPr>
          <a:xfrm>
            <a:off x="8527124" y="2711636"/>
            <a:ext cx="3445566" cy="495389"/>
          </a:xfrm>
          <a:prstGeom prst="rect">
            <a:avLst/>
          </a:prstGeom>
          <a:noFill/>
          <a:ln>
            <a:noFill/>
          </a:ln>
        </p:spPr>
        <p:txBody>
          <a:bodyPr anchorCtr="0" anchor="ctr" bIns="0" lIns="0" spcFirstLastPara="1" rIns="0" wrap="square" tIns="0">
            <a:noAutofit/>
          </a:bodyPr>
          <a:lstStyle>
            <a:lvl1pPr indent="-228600" lvl="0" marL="457200" algn="ctr">
              <a:lnSpc>
                <a:spcPct val="90000"/>
              </a:lnSpc>
              <a:spcBef>
                <a:spcPts val="1000"/>
              </a:spcBef>
              <a:spcAft>
                <a:spcPts val="0"/>
              </a:spcAft>
              <a:buClr>
                <a:schemeClr val="dk1"/>
              </a:buClr>
              <a:buSzPts val="1800"/>
              <a:buNone/>
              <a:defRPr b="1" sz="1800" cap="none">
                <a:latin typeface="Corbel"/>
                <a:ea typeface="Corbel"/>
                <a:cs typeface="Corbel"/>
                <a:sym typeface="Corbel"/>
              </a:defRPr>
            </a:lvl1pPr>
            <a:lvl2pPr indent="-228600" lvl="1" marL="914400" algn="ctr">
              <a:lnSpc>
                <a:spcPct val="90000"/>
              </a:lnSpc>
              <a:spcBef>
                <a:spcPts val="500"/>
              </a:spcBef>
              <a:spcAft>
                <a:spcPts val="0"/>
              </a:spcAft>
              <a:buClr>
                <a:schemeClr val="dk1"/>
              </a:buClr>
              <a:buSzPts val="2000"/>
              <a:buNone/>
              <a:defRPr sz="2000"/>
            </a:lvl2pPr>
            <a:lvl3pPr indent="-228600" lvl="2" marL="1371600" algn="ctr">
              <a:lnSpc>
                <a:spcPct val="90000"/>
              </a:lnSpc>
              <a:spcBef>
                <a:spcPts val="500"/>
              </a:spcBef>
              <a:spcAft>
                <a:spcPts val="0"/>
              </a:spcAft>
              <a:buClr>
                <a:schemeClr val="dk1"/>
              </a:buClr>
              <a:buSzPts val="1800"/>
              <a:buNone/>
              <a:defRPr sz="1800"/>
            </a:lvl3pPr>
            <a:lvl4pPr indent="-228600" lvl="3" marL="1828800" algn="ctr">
              <a:lnSpc>
                <a:spcPct val="90000"/>
              </a:lnSpc>
              <a:spcBef>
                <a:spcPts val="500"/>
              </a:spcBef>
              <a:spcAft>
                <a:spcPts val="0"/>
              </a:spcAft>
              <a:buClr>
                <a:schemeClr val="dk1"/>
              </a:buClr>
              <a:buSzPts val="1600"/>
              <a:buNone/>
              <a:defRPr sz="1600"/>
            </a:lvl4pPr>
            <a:lvl5pPr indent="-228600" lvl="4" marL="2286000" algn="ctr">
              <a:lnSpc>
                <a:spcPct val="90000"/>
              </a:lnSpc>
              <a:spcBef>
                <a:spcPts val="500"/>
              </a:spcBef>
              <a:spcAft>
                <a:spcPts val="0"/>
              </a:spcAft>
              <a:buClr>
                <a:schemeClr val="dk1"/>
              </a:buClr>
              <a:buSzPts val="1600"/>
              <a:buNone/>
              <a:defRPr sz="16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5" name="Google Shape;65;p23"/>
          <p:cNvSpPr/>
          <p:nvPr>
            <p:ph idx="7" type="pic"/>
          </p:nvPr>
        </p:nvSpPr>
        <p:spPr>
          <a:xfrm>
            <a:off x="1690627" y="1988373"/>
            <a:ext cx="502873" cy="502873"/>
          </a:xfrm>
          <a:prstGeom prst="rect">
            <a:avLst/>
          </a:prstGeom>
          <a:noFill/>
          <a:ln>
            <a:noFill/>
          </a:ln>
        </p:spPr>
        <p:txBody>
          <a:bodyPr anchorCtr="0" anchor="ctr" bIns="45700" lIns="0" spcFirstLastPara="1" rIns="0" wrap="square" tIns="45700">
            <a:noAutofit/>
          </a:bodyPr>
          <a:lstStyle>
            <a:lvl1pPr lvl="0" marR="0" rtl="0" algn="ctr">
              <a:lnSpc>
                <a:spcPct val="90000"/>
              </a:lnSpc>
              <a:spcBef>
                <a:spcPts val="1000"/>
              </a:spcBef>
              <a:spcAft>
                <a:spcPts val="0"/>
              </a:spcAft>
              <a:buClr>
                <a:schemeClr val="lt1"/>
              </a:buClr>
              <a:buSzPts val="1100"/>
              <a:buFont typeface="Arial"/>
              <a:buNone/>
              <a:defRPr b="0" i="0" sz="1100" u="none" cap="none" strike="noStrike">
                <a:solidFill>
                  <a:schemeClr val="lt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02">
  <p:cSld name="Title and Content 02">
    <p:spTree>
      <p:nvGrpSpPr>
        <p:cNvPr id="66" name="Shape 66"/>
        <p:cNvGrpSpPr/>
        <p:nvPr/>
      </p:nvGrpSpPr>
      <p:grpSpPr>
        <a:xfrm>
          <a:off x="0" y="0"/>
          <a:ext cx="0" cy="0"/>
          <a:chOff x="0" y="0"/>
          <a:chExt cx="0" cy="0"/>
        </a:xfrm>
      </p:grpSpPr>
      <p:sp>
        <p:nvSpPr>
          <p:cNvPr id="67" name="Google Shape;67;p24"/>
          <p:cNvSpPr txBox="1"/>
          <p:nvPr>
            <p:ph type="title"/>
          </p:nvPr>
        </p:nvSpPr>
        <p:spPr>
          <a:xfrm>
            <a:off x="515938" y="499595"/>
            <a:ext cx="4937211" cy="132556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3200"/>
              <a:buFont typeface="Corbel"/>
              <a:buNone/>
              <a:defRPr b="1"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8" name="Google Shape;68;p24"/>
          <p:cNvSpPr txBox="1"/>
          <p:nvPr>
            <p:ph idx="1" type="body"/>
          </p:nvPr>
        </p:nvSpPr>
        <p:spPr>
          <a:xfrm>
            <a:off x="538960" y="1825625"/>
            <a:ext cx="4914189" cy="4351338"/>
          </a:xfrm>
          <a:prstGeom prst="rect">
            <a:avLst/>
          </a:prstGeom>
          <a:noFill/>
          <a:ln>
            <a:noFill/>
          </a:ln>
        </p:spPr>
        <p:txBody>
          <a:bodyPr anchorCtr="0" anchor="t" bIns="0" lIns="0" spcFirstLastPara="1" rIns="0" wrap="square" tIns="0">
            <a:noAutofit/>
          </a:bodyPr>
          <a:lstStyle>
            <a:lvl1pPr indent="-381000" lvl="0" marL="457200" algn="l">
              <a:lnSpc>
                <a:spcPct val="90000"/>
              </a:lnSpc>
              <a:spcBef>
                <a:spcPts val="1000"/>
              </a:spcBef>
              <a:spcAft>
                <a:spcPts val="0"/>
              </a:spcAft>
              <a:buClr>
                <a:schemeClr val="dk1"/>
              </a:buClr>
              <a:buSzPts val="2400"/>
              <a:buChar char="•"/>
              <a:defRPr sz="2400"/>
            </a:lvl1pPr>
            <a:lvl2pPr indent="-355600" lvl="1" marL="914400" algn="l">
              <a:lnSpc>
                <a:spcPct val="90000"/>
              </a:lnSpc>
              <a:spcBef>
                <a:spcPts val="500"/>
              </a:spcBef>
              <a:spcAft>
                <a:spcPts val="0"/>
              </a:spcAft>
              <a:buClr>
                <a:schemeClr val="dk1"/>
              </a:buClr>
              <a:buSzPts val="2000"/>
              <a:buChar char="•"/>
              <a:defRPr sz="2000"/>
            </a:lvl2pPr>
            <a:lvl3pPr indent="-342900" lvl="2" marL="1371600" algn="l">
              <a:lnSpc>
                <a:spcPct val="90000"/>
              </a:lnSpc>
              <a:spcBef>
                <a:spcPts val="500"/>
              </a:spcBef>
              <a:spcAft>
                <a:spcPts val="0"/>
              </a:spcAft>
              <a:buClr>
                <a:schemeClr val="dk1"/>
              </a:buClr>
              <a:buSzPts val="1800"/>
              <a:buChar char="•"/>
              <a:defRPr sz="1800"/>
            </a:lvl3pPr>
            <a:lvl4pPr indent="-330200" lvl="3" marL="1828800" algn="l">
              <a:lnSpc>
                <a:spcPct val="90000"/>
              </a:lnSpc>
              <a:spcBef>
                <a:spcPts val="500"/>
              </a:spcBef>
              <a:spcAft>
                <a:spcPts val="0"/>
              </a:spcAft>
              <a:buClr>
                <a:schemeClr val="dk1"/>
              </a:buClr>
              <a:buSzPts val="1600"/>
              <a:buChar char="•"/>
              <a:defRPr sz="1600"/>
            </a:lvl4pPr>
            <a:lvl5pPr indent="-330200" lvl="4" marL="2286000" algn="l">
              <a:lnSpc>
                <a:spcPct val="90000"/>
              </a:lnSpc>
              <a:spcBef>
                <a:spcPts val="500"/>
              </a:spcBef>
              <a:spcAft>
                <a:spcPts val="0"/>
              </a:spcAft>
              <a:buClr>
                <a:schemeClr val="dk1"/>
              </a:buClr>
              <a:buSzPts val="1600"/>
              <a:buChar char="•"/>
              <a:defRPr sz="16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 name="Google Shape;69;p24"/>
          <p:cNvSpPr/>
          <p:nvPr/>
        </p:nvSpPr>
        <p:spPr>
          <a:xfrm rot="10800000">
            <a:off x="515938" y="-16721"/>
            <a:ext cx="1258618" cy="11050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70" name="Google Shape;70;p24"/>
          <p:cNvPicPr preferRelativeResize="0"/>
          <p:nvPr/>
        </p:nvPicPr>
        <p:blipFill rotWithShape="1">
          <a:blip r:embed="rId2">
            <a:alphaModFix/>
          </a:blip>
          <a:srcRect b="0" l="0" r="0" t="0"/>
          <a:stretch/>
        </p:blipFill>
        <p:spPr>
          <a:xfrm>
            <a:off x="526267" y="6261436"/>
            <a:ext cx="964577" cy="414000"/>
          </a:xfrm>
          <a:prstGeom prst="rect">
            <a:avLst/>
          </a:prstGeom>
          <a:noFill/>
          <a:ln>
            <a:noFill/>
          </a:ln>
        </p:spPr>
      </p:pic>
      <p:sp>
        <p:nvSpPr>
          <p:cNvPr id="71" name="Google Shape;71;p24"/>
          <p:cNvSpPr/>
          <p:nvPr/>
        </p:nvSpPr>
        <p:spPr>
          <a:xfrm>
            <a:off x="11371669" y="6409397"/>
            <a:ext cx="280051" cy="280051"/>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2" name="Google Shape;72;p24"/>
          <p:cNvSpPr/>
          <p:nvPr/>
        </p:nvSpPr>
        <p:spPr>
          <a:xfrm>
            <a:off x="7854462" y="988536"/>
            <a:ext cx="4329129" cy="4880927"/>
          </a:xfrm>
          <a:prstGeom prst="rect">
            <a:avLst/>
          </a:prstGeom>
          <a:solidFill>
            <a:schemeClr val="accent1"/>
          </a:solidFill>
          <a:ln cap="flat" cmpd="sng" w="12700">
            <a:solidFill>
              <a:srgbClr val="20405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3" name="Google Shape;73;p24"/>
          <p:cNvSpPr/>
          <p:nvPr/>
        </p:nvSpPr>
        <p:spPr>
          <a:xfrm>
            <a:off x="5107816" y="633613"/>
            <a:ext cx="5571908" cy="5571906"/>
          </a:xfrm>
          <a:prstGeom prst="ellipse">
            <a:avLst/>
          </a:prstGeom>
          <a:solidFill>
            <a:schemeClr val="lt2">
              <a:alpha val="52941"/>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4" name="Google Shape;74;p24"/>
          <p:cNvSpPr/>
          <p:nvPr>
            <p:ph idx="2" type="pic"/>
          </p:nvPr>
        </p:nvSpPr>
        <p:spPr>
          <a:xfrm>
            <a:off x="5455212" y="988536"/>
            <a:ext cx="4884848" cy="4884848"/>
          </a:xfrm>
          <a:prstGeom prst="ellipse">
            <a:avLst/>
          </a:prstGeom>
          <a:solidFill>
            <a:srgbClr val="D8D8D8"/>
          </a:solidFill>
          <a:ln>
            <a:noFill/>
          </a:ln>
        </p:spPr>
        <p:txBody>
          <a:bodyPr anchorCtr="0" anchor="ctr" bIns="45700" lIns="91425" spcFirstLastPara="1" rIns="91425" wrap="square" tIns="45700">
            <a:norm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with Image">
  <p:cSld name="Title and Content with Image">
    <p:spTree>
      <p:nvGrpSpPr>
        <p:cNvPr id="75" name="Shape 75"/>
        <p:cNvGrpSpPr/>
        <p:nvPr/>
      </p:nvGrpSpPr>
      <p:grpSpPr>
        <a:xfrm>
          <a:off x="0" y="0"/>
          <a:ext cx="0" cy="0"/>
          <a:chOff x="0" y="0"/>
          <a:chExt cx="0" cy="0"/>
        </a:xfrm>
      </p:grpSpPr>
      <p:sp>
        <p:nvSpPr>
          <p:cNvPr id="76" name="Google Shape;76;p25"/>
          <p:cNvSpPr txBox="1"/>
          <p:nvPr>
            <p:ph idx="1" type="body"/>
          </p:nvPr>
        </p:nvSpPr>
        <p:spPr>
          <a:xfrm>
            <a:off x="538960" y="1825625"/>
            <a:ext cx="4914189" cy="4351338"/>
          </a:xfrm>
          <a:prstGeom prst="rect">
            <a:avLst/>
          </a:prstGeom>
          <a:noFill/>
          <a:ln>
            <a:noFill/>
          </a:ln>
        </p:spPr>
        <p:txBody>
          <a:bodyPr anchorCtr="0" anchor="t" bIns="0" lIns="0" spcFirstLastPara="1" rIns="0" wrap="square" tIns="0">
            <a:noAutofit/>
          </a:bodyPr>
          <a:lstStyle>
            <a:lvl1pPr indent="-381000" lvl="0" marL="457200" algn="l">
              <a:lnSpc>
                <a:spcPct val="90000"/>
              </a:lnSpc>
              <a:spcBef>
                <a:spcPts val="1000"/>
              </a:spcBef>
              <a:spcAft>
                <a:spcPts val="0"/>
              </a:spcAft>
              <a:buClr>
                <a:schemeClr val="dk1"/>
              </a:buClr>
              <a:buSzPts val="2400"/>
              <a:buChar char="•"/>
              <a:defRPr sz="2400"/>
            </a:lvl1pPr>
            <a:lvl2pPr indent="-355600" lvl="1" marL="914400" algn="l">
              <a:lnSpc>
                <a:spcPct val="90000"/>
              </a:lnSpc>
              <a:spcBef>
                <a:spcPts val="500"/>
              </a:spcBef>
              <a:spcAft>
                <a:spcPts val="0"/>
              </a:spcAft>
              <a:buClr>
                <a:schemeClr val="dk1"/>
              </a:buClr>
              <a:buSzPts val="2000"/>
              <a:buChar char="•"/>
              <a:defRPr sz="2000"/>
            </a:lvl2pPr>
            <a:lvl3pPr indent="-342900" lvl="2" marL="1371600" algn="l">
              <a:lnSpc>
                <a:spcPct val="90000"/>
              </a:lnSpc>
              <a:spcBef>
                <a:spcPts val="500"/>
              </a:spcBef>
              <a:spcAft>
                <a:spcPts val="0"/>
              </a:spcAft>
              <a:buClr>
                <a:schemeClr val="dk1"/>
              </a:buClr>
              <a:buSzPts val="1800"/>
              <a:buChar char="•"/>
              <a:defRPr sz="1800"/>
            </a:lvl3pPr>
            <a:lvl4pPr indent="-330200" lvl="3" marL="1828800" algn="l">
              <a:lnSpc>
                <a:spcPct val="90000"/>
              </a:lnSpc>
              <a:spcBef>
                <a:spcPts val="500"/>
              </a:spcBef>
              <a:spcAft>
                <a:spcPts val="0"/>
              </a:spcAft>
              <a:buClr>
                <a:schemeClr val="dk1"/>
              </a:buClr>
              <a:buSzPts val="1600"/>
              <a:buChar char="•"/>
              <a:defRPr sz="1600"/>
            </a:lvl4pPr>
            <a:lvl5pPr indent="-330200" lvl="4" marL="2286000" algn="l">
              <a:lnSpc>
                <a:spcPct val="90000"/>
              </a:lnSpc>
              <a:spcBef>
                <a:spcPts val="500"/>
              </a:spcBef>
              <a:spcAft>
                <a:spcPts val="0"/>
              </a:spcAft>
              <a:buClr>
                <a:schemeClr val="dk1"/>
              </a:buClr>
              <a:buSzPts val="1600"/>
              <a:buChar char="•"/>
              <a:defRPr sz="16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5"/>
          <p:cNvSpPr/>
          <p:nvPr/>
        </p:nvSpPr>
        <p:spPr>
          <a:xfrm rot="10800000">
            <a:off x="515938" y="-16721"/>
            <a:ext cx="1258618" cy="11050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78" name="Google Shape;78;p25"/>
          <p:cNvPicPr preferRelativeResize="0"/>
          <p:nvPr/>
        </p:nvPicPr>
        <p:blipFill rotWithShape="1">
          <a:blip r:embed="rId2">
            <a:alphaModFix/>
          </a:blip>
          <a:srcRect b="0" l="0" r="0" t="0"/>
          <a:stretch/>
        </p:blipFill>
        <p:spPr>
          <a:xfrm>
            <a:off x="526267" y="6261436"/>
            <a:ext cx="964577" cy="414000"/>
          </a:xfrm>
          <a:prstGeom prst="rect">
            <a:avLst/>
          </a:prstGeom>
          <a:noFill/>
          <a:ln>
            <a:noFill/>
          </a:ln>
        </p:spPr>
      </p:pic>
      <p:grpSp>
        <p:nvGrpSpPr>
          <p:cNvPr id="79" name="Google Shape;79;p25"/>
          <p:cNvGrpSpPr/>
          <p:nvPr/>
        </p:nvGrpSpPr>
        <p:grpSpPr>
          <a:xfrm rot="8650774">
            <a:off x="5037655" y="4336093"/>
            <a:ext cx="1905000" cy="2354263"/>
            <a:chOff x="11114088" y="2241550"/>
            <a:chExt cx="1905000" cy="2354263"/>
          </a:xfrm>
        </p:grpSpPr>
        <p:sp>
          <p:nvSpPr>
            <p:cNvPr id="80" name="Google Shape;80;p25"/>
            <p:cNvSpPr/>
            <p:nvPr/>
          </p:nvSpPr>
          <p:spPr>
            <a:xfrm>
              <a:off x="11114088" y="2241550"/>
              <a:ext cx="1905000" cy="2354263"/>
            </a:xfrm>
            <a:custGeom>
              <a:rect b="b" l="l" r="r" t="t"/>
              <a:pathLst>
                <a:path extrusionOk="0" h="553" w="447">
                  <a:moveTo>
                    <a:pt x="0" y="264"/>
                  </a:moveTo>
                  <a:cubicBezTo>
                    <a:pt x="5" y="176"/>
                    <a:pt x="49" y="96"/>
                    <a:pt x="141" y="48"/>
                  </a:cubicBezTo>
                  <a:cubicBezTo>
                    <a:pt x="235" y="0"/>
                    <a:pt x="327" y="9"/>
                    <a:pt x="414" y="67"/>
                  </a:cubicBezTo>
                  <a:cubicBezTo>
                    <a:pt x="425" y="75"/>
                    <a:pt x="439" y="82"/>
                    <a:pt x="438" y="98"/>
                  </a:cubicBezTo>
                  <a:cubicBezTo>
                    <a:pt x="437" y="120"/>
                    <a:pt x="413" y="127"/>
                    <a:pt x="391" y="111"/>
                  </a:cubicBezTo>
                  <a:cubicBezTo>
                    <a:pt x="294" y="40"/>
                    <a:pt x="166" y="56"/>
                    <a:pt x="94" y="149"/>
                  </a:cubicBezTo>
                  <a:cubicBezTo>
                    <a:pt x="30" y="231"/>
                    <a:pt x="36" y="349"/>
                    <a:pt x="107" y="424"/>
                  </a:cubicBezTo>
                  <a:cubicBezTo>
                    <a:pt x="180" y="502"/>
                    <a:pt x="296" y="514"/>
                    <a:pt x="383" y="453"/>
                  </a:cubicBezTo>
                  <a:cubicBezTo>
                    <a:pt x="386" y="451"/>
                    <a:pt x="390" y="449"/>
                    <a:pt x="393" y="446"/>
                  </a:cubicBezTo>
                  <a:cubicBezTo>
                    <a:pt x="407" y="433"/>
                    <a:pt x="420" y="433"/>
                    <a:pt x="433" y="449"/>
                  </a:cubicBezTo>
                  <a:cubicBezTo>
                    <a:pt x="447" y="467"/>
                    <a:pt x="433" y="477"/>
                    <a:pt x="421" y="485"/>
                  </a:cubicBezTo>
                  <a:cubicBezTo>
                    <a:pt x="353" y="537"/>
                    <a:pt x="277" y="553"/>
                    <a:pt x="194" y="531"/>
                  </a:cubicBezTo>
                  <a:cubicBezTo>
                    <a:pt x="79" y="501"/>
                    <a:pt x="1" y="397"/>
                    <a:pt x="0" y="264"/>
                  </a:cubicBez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1" name="Google Shape;81;p25"/>
            <p:cNvSpPr/>
            <p:nvPr/>
          </p:nvSpPr>
          <p:spPr>
            <a:xfrm>
              <a:off x="11412538" y="2590800"/>
              <a:ext cx="835025" cy="1673225"/>
            </a:xfrm>
            <a:custGeom>
              <a:rect b="b" l="l" r="r" t="t"/>
              <a:pathLst>
                <a:path extrusionOk="0" h="393" w="196">
                  <a:moveTo>
                    <a:pt x="0" y="198"/>
                  </a:moveTo>
                  <a:cubicBezTo>
                    <a:pt x="0" y="103"/>
                    <a:pt x="64" y="26"/>
                    <a:pt x="157" y="8"/>
                  </a:cubicBezTo>
                  <a:cubicBezTo>
                    <a:pt x="171" y="6"/>
                    <a:pt x="188" y="0"/>
                    <a:pt x="192" y="22"/>
                  </a:cubicBezTo>
                  <a:cubicBezTo>
                    <a:pt x="196" y="41"/>
                    <a:pt x="190" y="52"/>
                    <a:pt x="167" y="56"/>
                  </a:cubicBezTo>
                  <a:cubicBezTo>
                    <a:pt x="95" y="70"/>
                    <a:pt x="47" y="129"/>
                    <a:pt x="48" y="198"/>
                  </a:cubicBezTo>
                  <a:cubicBezTo>
                    <a:pt x="48" y="267"/>
                    <a:pt x="97" y="325"/>
                    <a:pt x="170" y="339"/>
                  </a:cubicBezTo>
                  <a:cubicBezTo>
                    <a:pt x="191" y="343"/>
                    <a:pt x="195" y="354"/>
                    <a:pt x="193" y="372"/>
                  </a:cubicBezTo>
                  <a:cubicBezTo>
                    <a:pt x="190" y="393"/>
                    <a:pt x="174" y="389"/>
                    <a:pt x="160" y="387"/>
                  </a:cubicBezTo>
                  <a:cubicBezTo>
                    <a:pt x="70" y="375"/>
                    <a:pt x="0" y="293"/>
                    <a:pt x="0" y="198"/>
                  </a:cubicBez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2" name="Google Shape;82;p25"/>
            <p:cNvSpPr/>
            <p:nvPr/>
          </p:nvSpPr>
          <p:spPr>
            <a:xfrm>
              <a:off x="11728451" y="3071813"/>
              <a:ext cx="306388" cy="719138"/>
            </a:xfrm>
            <a:custGeom>
              <a:rect b="b" l="l" r="r" t="t"/>
              <a:pathLst>
                <a:path extrusionOk="0" h="169" w="72">
                  <a:moveTo>
                    <a:pt x="0" y="84"/>
                  </a:moveTo>
                  <a:cubicBezTo>
                    <a:pt x="2" y="62"/>
                    <a:pt x="6" y="39"/>
                    <a:pt x="20" y="20"/>
                  </a:cubicBezTo>
                  <a:cubicBezTo>
                    <a:pt x="25" y="13"/>
                    <a:pt x="31" y="0"/>
                    <a:pt x="42" y="9"/>
                  </a:cubicBezTo>
                  <a:cubicBezTo>
                    <a:pt x="53" y="18"/>
                    <a:pt x="72" y="25"/>
                    <a:pt x="62" y="44"/>
                  </a:cubicBezTo>
                  <a:cubicBezTo>
                    <a:pt x="47" y="72"/>
                    <a:pt x="47" y="97"/>
                    <a:pt x="62" y="125"/>
                  </a:cubicBezTo>
                  <a:cubicBezTo>
                    <a:pt x="72" y="143"/>
                    <a:pt x="53" y="151"/>
                    <a:pt x="43" y="159"/>
                  </a:cubicBezTo>
                  <a:cubicBezTo>
                    <a:pt x="31" y="169"/>
                    <a:pt x="25" y="156"/>
                    <a:pt x="20" y="148"/>
                  </a:cubicBezTo>
                  <a:cubicBezTo>
                    <a:pt x="6" y="129"/>
                    <a:pt x="2" y="107"/>
                    <a:pt x="0" y="84"/>
                  </a:cubicBez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83" name="Google Shape;83;p25"/>
          <p:cNvSpPr/>
          <p:nvPr/>
        </p:nvSpPr>
        <p:spPr>
          <a:xfrm>
            <a:off x="11371669" y="6409397"/>
            <a:ext cx="280051" cy="280051"/>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4" name="Google Shape;84;p25"/>
          <p:cNvSpPr/>
          <p:nvPr>
            <p:ph idx="2" type="pic"/>
          </p:nvPr>
        </p:nvSpPr>
        <p:spPr>
          <a:xfrm>
            <a:off x="5884648" y="0"/>
            <a:ext cx="6307353" cy="5780372"/>
          </a:xfrm>
          <a:prstGeom prst="rect">
            <a:avLst/>
          </a:prstGeom>
          <a:solidFill>
            <a:schemeClr val="lt2"/>
          </a:solidFill>
          <a:ln>
            <a:noFill/>
          </a:ln>
        </p:spPr>
        <p:txBody>
          <a:bodyPr anchorCtr="0" anchor="ctr" bIns="45700" lIns="91425" spcFirstLastPara="1" rIns="91425" wrap="square" tIns="45700">
            <a:no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5" name="Google Shape;85;p25"/>
          <p:cNvSpPr txBox="1"/>
          <p:nvPr>
            <p:ph type="title"/>
          </p:nvPr>
        </p:nvSpPr>
        <p:spPr>
          <a:xfrm>
            <a:off x="515938" y="499595"/>
            <a:ext cx="4937211" cy="1325563"/>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1"/>
              </a:buClr>
              <a:buSzPts val="3200"/>
              <a:buFont typeface="Corbel"/>
              <a:buNone/>
              <a:defRPr b="1"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86" name="Shape 86"/>
        <p:cNvGrpSpPr/>
        <p:nvPr/>
      </p:nvGrpSpPr>
      <p:grpSpPr>
        <a:xfrm>
          <a:off x="0" y="0"/>
          <a:ext cx="0" cy="0"/>
          <a:chOff x="0" y="0"/>
          <a:chExt cx="0" cy="0"/>
        </a:xfrm>
      </p:grpSpPr>
      <p:grpSp>
        <p:nvGrpSpPr>
          <p:cNvPr id="87" name="Google Shape;87;p26"/>
          <p:cNvGrpSpPr/>
          <p:nvPr/>
        </p:nvGrpSpPr>
        <p:grpSpPr>
          <a:xfrm rot="-2149226">
            <a:off x="7430044" y="-1843127"/>
            <a:ext cx="4436224" cy="5482435"/>
            <a:chOff x="11114088" y="2241550"/>
            <a:chExt cx="1905000" cy="2354263"/>
          </a:xfrm>
        </p:grpSpPr>
        <p:sp>
          <p:nvSpPr>
            <p:cNvPr id="88" name="Google Shape;88;p26"/>
            <p:cNvSpPr/>
            <p:nvPr/>
          </p:nvSpPr>
          <p:spPr>
            <a:xfrm>
              <a:off x="11114088" y="2241550"/>
              <a:ext cx="1905000" cy="2354263"/>
            </a:xfrm>
            <a:custGeom>
              <a:rect b="b" l="l" r="r" t="t"/>
              <a:pathLst>
                <a:path extrusionOk="0" h="553" w="447">
                  <a:moveTo>
                    <a:pt x="0" y="264"/>
                  </a:moveTo>
                  <a:cubicBezTo>
                    <a:pt x="5" y="176"/>
                    <a:pt x="49" y="96"/>
                    <a:pt x="141" y="48"/>
                  </a:cubicBezTo>
                  <a:cubicBezTo>
                    <a:pt x="235" y="0"/>
                    <a:pt x="327" y="9"/>
                    <a:pt x="414" y="67"/>
                  </a:cubicBezTo>
                  <a:cubicBezTo>
                    <a:pt x="425" y="75"/>
                    <a:pt x="439" y="82"/>
                    <a:pt x="438" y="98"/>
                  </a:cubicBezTo>
                  <a:cubicBezTo>
                    <a:pt x="437" y="120"/>
                    <a:pt x="413" y="127"/>
                    <a:pt x="391" y="111"/>
                  </a:cubicBezTo>
                  <a:cubicBezTo>
                    <a:pt x="294" y="40"/>
                    <a:pt x="166" y="56"/>
                    <a:pt x="94" y="149"/>
                  </a:cubicBezTo>
                  <a:cubicBezTo>
                    <a:pt x="30" y="231"/>
                    <a:pt x="36" y="349"/>
                    <a:pt x="107" y="424"/>
                  </a:cubicBezTo>
                  <a:cubicBezTo>
                    <a:pt x="180" y="502"/>
                    <a:pt x="296" y="514"/>
                    <a:pt x="383" y="453"/>
                  </a:cubicBezTo>
                  <a:cubicBezTo>
                    <a:pt x="386" y="451"/>
                    <a:pt x="390" y="449"/>
                    <a:pt x="393" y="446"/>
                  </a:cubicBezTo>
                  <a:cubicBezTo>
                    <a:pt x="407" y="433"/>
                    <a:pt x="420" y="433"/>
                    <a:pt x="433" y="449"/>
                  </a:cubicBezTo>
                  <a:cubicBezTo>
                    <a:pt x="447" y="467"/>
                    <a:pt x="433" y="477"/>
                    <a:pt x="421" y="485"/>
                  </a:cubicBezTo>
                  <a:cubicBezTo>
                    <a:pt x="353" y="537"/>
                    <a:pt x="277" y="553"/>
                    <a:pt x="194" y="531"/>
                  </a:cubicBezTo>
                  <a:cubicBezTo>
                    <a:pt x="79" y="501"/>
                    <a:pt x="1" y="397"/>
                    <a:pt x="0" y="264"/>
                  </a:cubicBezTo>
                  <a:close/>
                </a:path>
              </a:pathLst>
            </a:custGeom>
            <a:solidFill>
              <a:schemeClr val="lt2">
                <a:alpha val="5294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9" name="Google Shape;89;p26"/>
            <p:cNvSpPr/>
            <p:nvPr/>
          </p:nvSpPr>
          <p:spPr>
            <a:xfrm>
              <a:off x="11412538" y="2590800"/>
              <a:ext cx="835025" cy="1673225"/>
            </a:xfrm>
            <a:custGeom>
              <a:rect b="b" l="l" r="r" t="t"/>
              <a:pathLst>
                <a:path extrusionOk="0" h="393" w="196">
                  <a:moveTo>
                    <a:pt x="0" y="198"/>
                  </a:moveTo>
                  <a:cubicBezTo>
                    <a:pt x="0" y="103"/>
                    <a:pt x="64" y="26"/>
                    <a:pt x="157" y="8"/>
                  </a:cubicBezTo>
                  <a:cubicBezTo>
                    <a:pt x="171" y="6"/>
                    <a:pt x="188" y="0"/>
                    <a:pt x="192" y="22"/>
                  </a:cubicBezTo>
                  <a:cubicBezTo>
                    <a:pt x="196" y="41"/>
                    <a:pt x="190" y="52"/>
                    <a:pt x="167" y="56"/>
                  </a:cubicBezTo>
                  <a:cubicBezTo>
                    <a:pt x="95" y="70"/>
                    <a:pt x="47" y="129"/>
                    <a:pt x="48" y="198"/>
                  </a:cubicBezTo>
                  <a:cubicBezTo>
                    <a:pt x="48" y="267"/>
                    <a:pt x="97" y="325"/>
                    <a:pt x="170" y="339"/>
                  </a:cubicBezTo>
                  <a:cubicBezTo>
                    <a:pt x="191" y="343"/>
                    <a:pt x="195" y="354"/>
                    <a:pt x="193" y="372"/>
                  </a:cubicBezTo>
                  <a:cubicBezTo>
                    <a:pt x="190" y="393"/>
                    <a:pt x="174" y="389"/>
                    <a:pt x="160" y="387"/>
                  </a:cubicBezTo>
                  <a:cubicBezTo>
                    <a:pt x="70" y="375"/>
                    <a:pt x="0" y="293"/>
                    <a:pt x="0" y="198"/>
                  </a:cubicBezTo>
                  <a:close/>
                </a:path>
              </a:pathLst>
            </a:custGeom>
            <a:solidFill>
              <a:schemeClr val="lt2">
                <a:alpha val="5294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0" name="Google Shape;90;p26"/>
            <p:cNvSpPr/>
            <p:nvPr/>
          </p:nvSpPr>
          <p:spPr>
            <a:xfrm>
              <a:off x="11728451" y="3071813"/>
              <a:ext cx="306388" cy="719138"/>
            </a:xfrm>
            <a:custGeom>
              <a:rect b="b" l="l" r="r" t="t"/>
              <a:pathLst>
                <a:path extrusionOk="0" h="169" w="72">
                  <a:moveTo>
                    <a:pt x="0" y="84"/>
                  </a:moveTo>
                  <a:cubicBezTo>
                    <a:pt x="2" y="62"/>
                    <a:pt x="6" y="39"/>
                    <a:pt x="20" y="20"/>
                  </a:cubicBezTo>
                  <a:cubicBezTo>
                    <a:pt x="25" y="13"/>
                    <a:pt x="31" y="0"/>
                    <a:pt x="42" y="9"/>
                  </a:cubicBezTo>
                  <a:cubicBezTo>
                    <a:pt x="53" y="18"/>
                    <a:pt x="72" y="25"/>
                    <a:pt x="62" y="44"/>
                  </a:cubicBezTo>
                  <a:cubicBezTo>
                    <a:pt x="47" y="72"/>
                    <a:pt x="47" y="97"/>
                    <a:pt x="62" y="125"/>
                  </a:cubicBezTo>
                  <a:cubicBezTo>
                    <a:pt x="72" y="143"/>
                    <a:pt x="53" y="151"/>
                    <a:pt x="43" y="159"/>
                  </a:cubicBezTo>
                  <a:cubicBezTo>
                    <a:pt x="31" y="169"/>
                    <a:pt x="25" y="156"/>
                    <a:pt x="20" y="148"/>
                  </a:cubicBezTo>
                  <a:cubicBezTo>
                    <a:pt x="6" y="129"/>
                    <a:pt x="2" y="107"/>
                    <a:pt x="0" y="84"/>
                  </a:cubicBezTo>
                  <a:close/>
                </a:path>
              </a:pathLst>
            </a:custGeom>
            <a:solidFill>
              <a:schemeClr val="lt2">
                <a:alpha val="52941"/>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91" name="Google Shape;91;p26"/>
          <p:cNvSpPr/>
          <p:nvPr/>
        </p:nvSpPr>
        <p:spPr>
          <a:xfrm rot="10800000">
            <a:off x="515938" y="-16721"/>
            <a:ext cx="1258618" cy="110506"/>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2" name="Google Shape;92;p26"/>
          <p:cNvSpPr/>
          <p:nvPr/>
        </p:nvSpPr>
        <p:spPr>
          <a:xfrm>
            <a:off x="11371669" y="6409397"/>
            <a:ext cx="280051" cy="280051"/>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3" name="Google Shape;93;p26"/>
          <p:cNvSpPr txBox="1"/>
          <p:nvPr>
            <p:ph idx="12" type="sldNum"/>
          </p:nvPr>
        </p:nvSpPr>
        <p:spPr>
          <a:xfrm>
            <a:off x="11363696" y="6455739"/>
            <a:ext cx="294460" cy="187367"/>
          </a:xfrm>
          <a:prstGeom prst="rect">
            <a:avLst/>
          </a:prstGeom>
          <a:noFill/>
          <a:ln>
            <a:noFill/>
          </a:ln>
        </p:spPr>
        <p:txBody>
          <a:bodyPr anchorCtr="0" anchor="ctr" bIns="0" lIns="0" spcFirstLastPara="1" rIns="0" wrap="square" tIns="0">
            <a:noAutofit/>
          </a:bodyPr>
          <a:lstStyle>
            <a:lvl1pPr indent="0" lvl="0" marL="0" algn="ctr">
              <a:spcBef>
                <a:spcPts val="0"/>
              </a:spcBef>
              <a:buNone/>
              <a:defRPr sz="900">
                <a:solidFill>
                  <a:schemeClr val="lt1"/>
                </a:solidFill>
                <a:latin typeface="Calibri"/>
                <a:ea typeface="Calibri"/>
                <a:cs typeface="Calibri"/>
                <a:sym typeface="Calibri"/>
              </a:defRPr>
            </a:lvl1pPr>
            <a:lvl2pPr indent="0" lvl="1" marL="0" algn="ctr">
              <a:spcBef>
                <a:spcPts val="0"/>
              </a:spcBef>
              <a:buNone/>
              <a:defRPr sz="900">
                <a:solidFill>
                  <a:schemeClr val="lt1"/>
                </a:solidFill>
                <a:latin typeface="Calibri"/>
                <a:ea typeface="Calibri"/>
                <a:cs typeface="Calibri"/>
                <a:sym typeface="Calibri"/>
              </a:defRPr>
            </a:lvl2pPr>
            <a:lvl3pPr indent="0" lvl="2" marL="0" algn="ctr">
              <a:spcBef>
                <a:spcPts val="0"/>
              </a:spcBef>
              <a:buNone/>
              <a:defRPr sz="900">
                <a:solidFill>
                  <a:schemeClr val="lt1"/>
                </a:solidFill>
                <a:latin typeface="Calibri"/>
                <a:ea typeface="Calibri"/>
                <a:cs typeface="Calibri"/>
                <a:sym typeface="Calibri"/>
              </a:defRPr>
            </a:lvl3pPr>
            <a:lvl4pPr indent="0" lvl="3" marL="0" algn="ctr">
              <a:spcBef>
                <a:spcPts val="0"/>
              </a:spcBef>
              <a:buNone/>
              <a:defRPr sz="900">
                <a:solidFill>
                  <a:schemeClr val="lt1"/>
                </a:solidFill>
                <a:latin typeface="Calibri"/>
                <a:ea typeface="Calibri"/>
                <a:cs typeface="Calibri"/>
                <a:sym typeface="Calibri"/>
              </a:defRPr>
            </a:lvl4pPr>
            <a:lvl5pPr indent="0" lvl="4" marL="0" algn="ctr">
              <a:spcBef>
                <a:spcPts val="0"/>
              </a:spcBef>
              <a:buNone/>
              <a:defRPr sz="900">
                <a:solidFill>
                  <a:schemeClr val="lt1"/>
                </a:solidFill>
                <a:latin typeface="Calibri"/>
                <a:ea typeface="Calibri"/>
                <a:cs typeface="Calibri"/>
                <a:sym typeface="Calibri"/>
              </a:defRPr>
            </a:lvl5pPr>
            <a:lvl6pPr indent="0" lvl="5" marL="0" algn="ctr">
              <a:spcBef>
                <a:spcPts val="0"/>
              </a:spcBef>
              <a:buNone/>
              <a:defRPr sz="900">
                <a:solidFill>
                  <a:schemeClr val="lt1"/>
                </a:solidFill>
                <a:latin typeface="Calibri"/>
                <a:ea typeface="Calibri"/>
                <a:cs typeface="Calibri"/>
                <a:sym typeface="Calibri"/>
              </a:defRPr>
            </a:lvl6pPr>
            <a:lvl7pPr indent="0" lvl="6" marL="0" algn="ctr">
              <a:spcBef>
                <a:spcPts val="0"/>
              </a:spcBef>
              <a:buNone/>
              <a:defRPr sz="900">
                <a:solidFill>
                  <a:schemeClr val="lt1"/>
                </a:solidFill>
                <a:latin typeface="Calibri"/>
                <a:ea typeface="Calibri"/>
                <a:cs typeface="Calibri"/>
                <a:sym typeface="Calibri"/>
              </a:defRPr>
            </a:lvl7pPr>
            <a:lvl8pPr indent="0" lvl="7" marL="0" algn="ctr">
              <a:spcBef>
                <a:spcPts val="0"/>
              </a:spcBef>
              <a:buNone/>
              <a:defRPr sz="900">
                <a:solidFill>
                  <a:schemeClr val="lt1"/>
                </a:solidFill>
                <a:latin typeface="Calibri"/>
                <a:ea typeface="Calibri"/>
                <a:cs typeface="Calibri"/>
                <a:sym typeface="Calibri"/>
              </a:defRPr>
            </a:lvl8pPr>
            <a:lvl9pPr indent="0" lvl="8" marL="0" algn="ctr">
              <a:spcBef>
                <a:spcPts val="0"/>
              </a:spcBef>
              <a:buNone/>
              <a:defRPr sz="900">
                <a:solidFill>
                  <a:schemeClr val="lt1"/>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en-US"/>
              <a:t>‹#›</a:t>
            </a:fld>
            <a:endParaRPr/>
          </a:p>
        </p:txBody>
      </p:sp>
      <p:sp>
        <p:nvSpPr>
          <p:cNvPr id="94" name="Google Shape;94;p26"/>
          <p:cNvSpPr txBox="1"/>
          <p:nvPr>
            <p:ph idx="1" type="body"/>
          </p:nvPr>
        </p:nvSpPr>
        <p:spPr>
          <a:xfrm>
            <a:off x="515938" y="1825625"/>
            <a:ext cx="10837862"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95" name="Google Shape;95;p26"/>
          <p:cNvPicPr preferRelativeResize="0"/>
          <p:nvPr/>
        </p:nvPicPr>
        <p:blipFill rotWithShape="1">
          <a:blip r:embed="rId2">
            <a:alphaModFix/>
          </a:blip>
          <a:srcRect b="0" l="0" r="0" t="0"/>
          <a:stretch/>
        </p:blipFill>
        <p:spPr>
          <a:xfrm>
            <a:off x="526267" y="6261436"/>
            <a:ext cx="964577" cy="414000"/>
          </a:xfrm>
          <a:prstGeom prst="rect">
            <a:avLst/>
          </a:prstGeom>
          <a:noFill/>
          <a:ln>
            <a:noFill/>
          </a:ln>
        </p:spPr>
      </p:pic>
      <p:sp>
        <p:nvSpPr>
          <p:cNvPr id="96" name="Google Shape;96;p26"/>
          <p:cNvSpPr txBox="1"/>
          <p:nvPr>
            <p:ph type="title"/>
          </p:nvPr>
        </p:nvSpPr>
        <p:spPr>
          <a:xfrm>
            <a:off x="515938" y="246621"/>
            <a:ext cx="11150600" cy="920336"/>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1"/>
              </a:buClr>
              <a:buSzPts val="3200"/>
              <a:buFont typeface="Corbel"/>
              <a:buNone/>
              <a:defRPr b="1"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_02">
  <p:cSld name="1_Title Slide_02">
    <p:spTree>
      <p:nvGrpSpPr>
        <p:cNvPr id="97" name="Shape 97"/>
        <p:cNvGrpSpPr/>
        <p:nvPr/>
      </p:nvGrpSpPr>
      <p:grpSpPr>
        <a:xfrm>
          <a:off x="0" y="0"/>
          <a:ext cx="0" cy="0"/>
          <a:chOff x="0" y="0"/>
          <a:chExt cx="0" cy="0"/>
        </a:xfrm>
      </p:grpSpPr>
      <p:sp>
        <p:nvSpPr>
          <p:cNvPr id="98" name="Google Shape;98;p27"/>
          <p:cNvSpPr/>
          <p:nvPr/>
        </p:nvSpPr>
        <p:spPr>
          <a:xfrm>
            <a:off x="21408" y="0"/>
            <a:ext cx="1219200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9" name="Google Shape;99;p27"/>
          <p:cNvSpPr/>
          <p:nvPr>
            <p:ph idx="2" type="pic"/>
          </p:nvPr>
        </p:nvSpPr>
        <p:spPr>
          <a:xfrm>
            <a:off x="710812" y="728545"/>
            <a:ext cx="5305661" cy="5305661"/>
          </a:xfrm>
          <a:prstGeom prst="ellipse">
            <a:avLst/>
          </a:prstGeom>
          <a:solidFill>
            <a:schemeClr val="lt2"/>
          </a:solidFill>
          <a:ln>
            <a:noFill/>
          </a:ln>
        </p:spPr>
        <p:txBody>
          <a:bodyPr anchorCtr="0" anchor="ctr" bIns="45700" lIns="91425" spcFirstLastPara="1" rIns="91425" wrap="square" tIns="45700">
            <a:norm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grpSp>
        <p:nvGrpSpPr>
          <p:cNvPr id="100" name="Google Shape;100;p27"/>
          <p:cNvGrpSpPr/>
          <p:nvPr/>
        </p:nvGrpSpPr>
        <p:grpSpPr>
          <a:xfrm>
            <a:off x="-1728302" y="-2049517"/>
            <a:ext cx="8917229" cy="10769768"/>
            <a:chOff x="11114088" y="2241550"/>
            <a:chExt cx="1905000" cy="2354263"/>
          </a:xfrm>
        </p:grpSpPr>
        <p:sp>
          <p:nvSpPr>
            <p:cNvPr id="101" name="Google Shape;101;p27"/>
            <p:cNvSpPr/>
            <p:nvPr/>
          </p:nvSpPr>
          <p:spPr>
            <a:xfrm>
              <a:off x="11114088" y="2241550"/>
              <a:ext cx="1905000" cy="2354263"/>
            </a:xfrm>
            <a:custGeom>
              <a:rect b="b" l="l" r="r" t="t"/>
              <a:pathLst>
                <a:path extrusionOk="0" h="553" w="447">
                  <a:moveTo>
                    <a:pt x="0" y="264"/>
                  </a:moveTo>
                  <a:cubicBezTo>
                    <a:pt x="5" y="176"/>
                    <a:pt x="49" y="96"/>
                    <a:pt x="141" y="48"/>
                  </a:cubicBezTo>
                  <a:cubicBezTo>
                    <a:pt x="235" y="0"/>
                    <a:pt x="327" y="9"/>
                    <a:pt x="414" y="67"/>
                  </a:cubicBezTo>
                  <a:cubicBezTo>
                    <a:pt x="425" y="75"/>
                    <a:pt x="439" y="82"/>
                    <a:pt x="438" y="98"/>
                  </a:cubicBezTo>
                  <a:cubicBezTo>
                    <a:pt x="437" y="120"/>
                    <a:pt x="413" y="127"/>
                    <a:pt x="391" y="111"/>
                  </a:cubicBezTo>
                  <a:cubicBezTo>
                    <a:pt x="294" y="40"/>
                    <a:pt x="166" y="56"/>
                    <a:pt x="94" y="149"/>
                  </a:cubicBezTo>
                  <a:cubicBezTo>
                    <a:pt x="30" y="231"/>
                    <a:pt x="36" y="349"/>
                    <a:pt x="107" y="424"/>
                  </a:cubicBezTo>
                  <a:cubicBezTo>
                    <a:pt x="180" y="502"/>
                    <a:pt x="296" y="514"/>
                    <a:pt x="383" y="453"/>
                  </a:cubicBezTo>
                  <a:cubicBezTo>
                    <a:pt x="386" y="451"/>
                    <a:pt x="390" y="449"/>
                    <a:pt x="393" y="446"/>
                  </a:cubicBezTo>
                  <a:cubicBezTo>
                    <a:pt x="407" y="433"/>
                    <a:pt x="420" y="433"/>
                    <a:pt x="433" y="449"/>
                  </a:cubicBezTo>
                  <a:cubicBezTo>
                    <a:pt x="447" y="467"/>
                    <a:pt x="433" y="477"/>
                    <a:pt x="421" y="485"/>
                  </a:cubicBezTo>
                  <a:cubicBezTo>
                    <a:pt x="353" y="537"/>
                    <a:pt x="277" y="553"/>
                    <a:pt x="194" y="531"/>
                  </a:cubicBezTo>
                  <a:cubicBezTo>
                    <a:pt x="79" y="501"/>
                    <a:pt x="1" y="397"/>
                    <a:pt x="0" y="264"/>
                  </a:cubicBezTo>
                  <a:close/>
                </a:path>
              </a:pathLst>
            </a:custGeom>
            <a:solidFill>
              <a:schemeClr val="lt1">
                <a:alpha val="15686"/>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2" name="Google Shape;102;p27"/>
            <p:cNvSpPr/>
            <p:nvPr/>
          </p:nvSpPr>
          <p:spPr>
            <a:xfrm>
              <a:off x="11412538" y="2590800"/>
              <a:ext cx="835025" cy="1673225"/>
            </a:xfrm>
            <a:custGeom>
              <a:rect b="b" l="l" r="r" t="t"/>
              <a:pathLst>
                <a:path extrusionOk="0" h="393" w="196">
                  <a:moveTo>
                    <a:pt x="0" y="198"/>
                  </a:moveTo>
                  <a:cubicBezTo>
                    <a:pt x="0" y="103"/>
                    <a:pt x="64" y="26"/>
                    <a:pt x="157" y="8"/>
                  </a:cubicBezTo>
                  <a:cubicBezTo>
                    <a:pt x="171" y="6"/>
                    <a:pt x="188" y="0"/>
                    <a:pt x="192" y="22"/>
                  </a:cubicBezTo>
                  <a:cubicBezTo>
                    <a:pt x="196" y="41"/>
                    <a:pt x="190" y="52"/>
                    <a:pt x="167" y="56"/>
                  </a:cubicBezTo>
                  <a:cubicBezTo>
                    <a:pt x="95" y="70"/>
                    <a:pt x="47" y="129"/>
                    <a:pt x="48" y="198"/>
                  </a:cubicBezTo>
                  <a:cubicBezTo>
                    <a:pt x="48" y="267"/>
                    <a:pt x="97" y="325"/>
                    <a:pt x="170" y="339"/>
                  </a:cubicBezTo>
                  <a:cubicBezTo>
                    <a:pt x="191" y="343"/>
                    <a:pt x="195" y="354"/>
                    <a:pt x="193" y="372"/>
                  </a:cubicBezTo>
                  <a:cubicBezTo>
                    <a:pt x="190" y="393"/>
                    <a:pt x="174" y="389"/>
                    <a:pt x="160" y="387"/>
                  </a:cubicBezTo>
                  <a:cubicBezTo>
                    <a:pt x="70" y="375"/>
                    <a:pt x="0" y="293"/>
                    <a:pt x="0" y="198"/>
                  </a:cubicBezTo>
                  <a:close/>
                </a:path>
              </a:pathLst>
            </a:custGeom>
            <a:solidFill>
              <a:schemeClr val="lt1">
                <a:alpha val="15686"/>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103" name="Google Shape;103;p27"/>
          <p:cNvPicPr preferRelativeResize="0"/>
          <p:nvPr/>
        </p:nvPicPr>
        <p:blipFill rotWithShape="1">
          <a:blip r:embed="rId2">
            <a:alphaModFix/>
          </a:blip>
          <a:srcRect b="0" l="0" r="0" t="0"/>
          <a:stretch/>
        </p:blipFill>
        <p:spPr>
          <a:xfrm>
            <a:off x="10104040" y="391862"/>
            <a:ext cx="1568871" cy="673365"/>
          </a:xfrm>
          <a:prstGeom prst="rect">
            <a:avLst/>
          </a:prstGeom>
          <a:noFill/>
          <a:ln>
            <a:noFill/>
          </a:ln>
        </p:spPr>
      </p:pic>
      <p:sp>
        <p:nvSpPr>
          <p:cNvPr id="104" name="Google Shape;104;p27"/>
          <p:cNvSpPr txBox="1"/>
          <p:nvPr>
            <p:ph idx="1" type="subTitle"/>
          </p:nvPr>
        </p:nvSpPr>
        <p:spPr>
          <a:xfrm>
            <a:off x="7002130" y="4484691"/>
            <a:ext cx="4540440" cy="503167"/>
          </a:xfrm>
          <a:prstGeom prst="rect">
            <a:avLst/>
          </a:prstGeom>
          <a:noFill/>
          <a:ln>
            <a:noFill/>
          </a:ln>
        </p:spPr>
        <p:txBody>
          <a:bodyPr anchorCtr="0" anchor="t" bIns="45700" lIns="91425" spcFirstLastPara="1" rIns="91425" wrap="square" tIns="45700">
            <a:noAutofit/>
          </a:bodyPr>
          <a:lstStyle>
            <a:lvl1pPr lvl="0" algn="l">
              <a:lnSpc>
                <a:spcPct val="90000"/>
              </a:lnSpc>
              <a:spcBef>
                <a:spcPts val="1000"/>
              </a:spcBef>
              <a:spcAft>
                <a:spcPts val="0"/>
              </a:spcAft>
              <a:buClr>
                <a:schemeClr val="lt1"/>
              </a:buClr>
              <a:buSzPts val="1600"/>
              <a:buNone/>
              <a:defRPr b="0" sz="1600" cap="none">
                <a:solidFill>
                  <a:schemeClr val="lt1"/>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05" name="Google Shape;105;p27"/>
          <p:cNvSpPr txBox="1"/>
          <p:nvPr>
            <p:ph idx="3" type="body"/>
          </p:nvPr>
        </p:nvSpPr>
        <p:spPr>
          <a:xfrm>
            <a:off x="7002320" y="5012635"/>
            <a:ext cx="4533900" cy="50323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lt1"/>
              </a:buClr>
              <a:buSzPts val="1600"/>
              <a:buNone/>
              <a:defRPr b="0" sz="1600" cap="none">
                <a:solidFill>
                  <a:schemeClr val="lt1"/>
                </a:solidFil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6" name="Google Shape;106;p27"/>
          <p:cNvSpPr txBox="1"/>
          <p:nvPr>
            <p:ph type="title"/>
          </p:nvPr>
        </p:nvSpPr>
        <p:spPr>
          <a:xfrm>
            <a:off x="6256418" y="1746779"/>
            <a:ext cx="5011410" cy="921807"/>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6000"/>
              <a:buFont typeface="Corbel"/>
              <a:buNone/>
              <a:defRPr b="1" sz="6000"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Envelope" id="107" name="Google Shape;107;p27"/>
          <p:cNvPicPr preferRelativeResize="0"/>
          <p:nvPr/>
        </p:nvPicPr>
        <p:blipFill rotWithShape="1">
          <a:blip r:embed="rId3">
            <a:alphaModFix/>
          </a:blip>
          <a:srcRect b="0" l="0" r="0" t="0"/>
          <a:stretch/>
        </p:blipFill>
        <p:spPr>
          <a:xfrm>
            <a:off x="6541475" y="3446020"/>
            <a:ext cx="387795" cy="387795"/>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guide id="3" pos="7333">
          <p15:clr>
            <a:srgbClr val="FBAE40"/>
          </p15:clr>
        </p15:guide>
        <p15:guide id="4" pos="36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_01">
  <p:cSld name="Title Slide_01">
    <p:spTree>
      <p:nvGrpSpPr>
        <p:cNvPr id="108" name="Shape 108"/>
        <p:cNvGrpSpPr/>
        <p:nvPr/>
      </p:nvGrpSpPr>
      <p:grpSpPr>
        <a:xfrm>
          <a:off x="0" y="0"/>
          <a:ext cx="0" cy="0"/>
          <a:chOff x="0" y="0"/>
          <a:chExt cx="0" cy="0"/>
        </a:xfrm>
      </p:grpSpPr>
      <p:sp>
        <p:nvSpPr>
          <p:cNvPr id="109" name="Google Shape;109;p28"/>
          <p:cNvSpPr txBox="1"/>
          <p:nvPr>
            <p:ph type="ctrTitle"/>
          </p:nvPr>
        </p:nvSpPr>
        <p:spPr>
          <a:xfrm>
            <a:off x="6343650" y="2173288"/>
            <a:ext cx="5143500" cy="2090808"/>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accent1"/>
              </a:buClr>
              <a:buSzPts val="5400"/>
              <a:buFont typeface="Corbel"/>
              <a:buNone/>
              <a:defRPr b="1" sz="5400" cap="none">
                <a:solidFill>
                  <a:schemeClr val="accent1"/>
                </a:solidFill>
                <a:latin typeface="Corbel"/>
                <a:ea typeface="Corbel"/>
                <a:cs typeface="Corbel"/>
                <a:sym typeface="Corbe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0" name="Google Shape;110;p28"/>
          <p:cNvSpPr txBox="1"/>
          <p:nvPr>
            <p:ph idx="1" type="subTitle"/>
          </p:nvPr>
        </p:nvSpPr>
        <p:spPr>
          <a:xfrm>
            <a:off x="6343650" y="4279971"/>
            <a:ext cx="5143500" cy="503167"/>
          </a:xfrm>
          <a:prstGeom prst="rect">
            <a:avLst/>
          </a:prstGeom>
          <a:noFill/>
          <a:ln>
            <a:noFill/>
          </a:ln>
        </p:spPr>
        <p:txBody>
          <a:bodyPr anchorCtr="0" anchor="t" bIns="45700" lIns="91425" spcFirstLastPara="1" rIns="91425" wrap="square" tIns="45700">
            <a:noAutofit/>
          </a:bodyPr>
          <a:lstStyle>
            <a:lvl1pPr lvl="0" algn="l">
              <a:lnSpc>
                <a:spcPct val="90000"/>
              </a:lnSpc>
              <a:spcBef>
                <a:spcPts val="1000"/>
              </a:spcBef>
              <a:spcAft>
                <a:spcPts val="0"/>
              </a:spcAft>
              <a:buClr>
                <a:schemeClr val="dk1"/>
              </a:buClr>
              <a:buSzPts val="1800"/>
              <a:buNone/>
              <a:defRPr b="0" sz="1800" cap="none">
                <a:solidFill>
                  <a:schemeClr val="dk1"/>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11" name="Google Shape;111;p28"/>
          <p:cNvSpPr/>
          <p:nvPr>
            <p:ph idx="2" type="pic"/>
          </p:nvPr>
        </p:nvSpPr>
        <p:spPr>
          <a:xfrm>
            <a:off x="710812" y="728545"/>
            <a:ext cx="5305661" cy="5305661"/>
          </a:xfrm>
          <a:prstGeom prst="ellipse">
            <a:avLst/>
          </a:prstGeom>
          <a:solidFill>
            <a:schemeClr val="lt2"/>
          </a:solidFill>
          <a:ln>
            <a:noFill/>
          </a:ln>
        </p:spPr>
        <p:txBody>
          <a:bodyPr anchorCtr="0" anchor="ctr" bIns="45700" lIns="91425" spcFirstLastPara="1" rIns="91425" wrap="square" tIns="45700">
            <a:normAutofit/>
          </a:bodyPr>
          <a:lstStyle>
            <a:lvl1pPr lvl="0" marR="0" rtl="0" algn="ctr">
              <a:lnSpc>
                <a:spcPct val="90000"/>
              </a:lnSpc>
              <a:spcBef>
                <a:spcPts val="10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grpSp>
        <p:nvGrpSpPr>
          <p:cNvPr id="112" name="Google Shape;112;p28"/>
          <p:cNvGrpSpPr/>
          <p:nvPr/>
        </p:nvGrpSpPr>
        <p:grpSpPr>
          <a:xfrm>
            <a:off x="-1728302" y="-2049517"/>
            <a:ext cx="8917229" cy="10769768"/>
            <a:chOff x="11114088" y="2241550"/>
            <a:chExt cx="1905000" cy="2354263"/>
          </a:xfrm>
        </p:grpSpPr>
        <p:sp>
          <p:nvSpPr>
            <p:cNvPr id="113" name="Google Shape;113;p28"/>
            <p:cNvSpPr/>
            <p:nvPr/>
          </p:nvSpPr>
          <p:spPr>
            <a:xfrm>
              <a:off x="11114088" y="2241550"/>
              <a:ext cx="1905000" cy="2354263"/>
            </a:xfrm>
            <a:custGeom>
              <a:rect b="b" l="l" r="r" t="t"/>
              <a:pathLst>
                <a:path extrusionOk="0" h="553" w="447">
                  <a:moveTo>
                    <a:pt x="0" y="264"/>
                  </a:moveTo>
                  <a:cubicBezTo>
                    <a:pt x="5" y="176"/>
                    <a:pt x="49" y="96"/>
                    <a:pt x="141" y="48"/>
                  </a:cubicBezTo>
                  <a:cubicBezTo>
                    <a:pt x="235" y="0"/>
                    <a:pt x="327" y="9"/>
                    <a:pt x="414" y="67"/>
                  </a:cubicBezTo>
                  <a:cubicBezTo>
                    <a:pt x="425" y="75"/>
                    <a:pt x="439" y="82"/>
                    <a:pt x="438" y="98"/>
                  </a:cubicBezTo>
                  <a:cubicBezTo>
                    <a:pt x="437" y="120"/>
                    <a:pt x="413" y="127"/>
                    <a:pt x="391" y="111"/>
                  </a:cubicBezTo>
                  <a:cubicBezTo>
                    <a:pt x="294" y="40"/>
                    <a:pt x="166" y="56"/>
                    <a:pt x="94" y="149"/>
                  </a:cubicBezTo>
                  <a:cubicBezTo>
                    <a:pt x="30" y="231"/>
                    <a:pt x="36" y="349"/>
                    <a:pt x="107" y="424"/>
                  </a:cubicBezTo>
                  <a:cubicBezTo>
                    <a:pt x="180" y="502"/>
                    <a:pt x="296" y="514"/>
                    <a:pt x="383" y="453"/>
                  </a:cubicBezTo>
                  <a:cubicBezTo>
                    <a:pt x="386" y="451"/>
                    <a:pt x="390" y="449"/>
                    <a:pt x="393" y="446"/>
                  </a:cubicBezTo>
                  <a:cubicBezTo>
                    <a:pt x="407" y="433"/>
                    <a:pt x="420" y="433"/>
                    <a:pt x="433" y="449"/>
                  </a:cubicBezTo>
                  <a:cubicBezTo>
                    <a:pt x="447" y="467"/>
                    <a:pt x="433" y="477"/>
                    <a:pt x="421" y="485"/>
                  </a:cubicBezTo>
                  <a:cubicBezTo>
                    <a:pt x="353" y="537"/>
                    <a:pt x="277" y="553"/>
                    <a:pt x="194" y="531"/>
                  </a:cubicBezTo>
                  <a:cubicBezTo>
                    <a:pt x="79" y="501"/>
                    <a:pt x="1" y="397"/>
                    <a:pt x="0" y="264"/>
                  </a:cubicBezTo>
                  <a:close/>
                </a:path>
              </a:pathLst>
            </a:custGeom>
            <a:solidFill>
              <a:schemeClr val="lt2">
                <a:alpha val="9098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4" name="Google Shape;114;p28"/>
            <p:cNvSpPr/>
            <p:nvPr/>
          </p:nvSpPr>
          <p:spPr>
            <a:xfrm>
              <a:off x="11412538" y="2590800"/>
              <a:ext cx="835025" cy="1673225"/>
            </a:xfrm>
            <a:custGeom>
              <a:rect b="b" l="l" r="r" t="t"/>
              <a:pathLst>
                <a:path extrusionOk="0" h="393" w="196">
                  <a:moveTo>
                    <a:pt x="0" y="198"/>
                  </a:moveTo>
                  <a:cubicBezTo>
                    <a:pt x="0" y="103"/>
                    <a:pt x="64" y="26"/>
                    <a:pt x="157" y="8"/>
                  </a:cubicBezTo>
                  <a:cubicBezTo>
                    <a:pt x="171" y="6"/>
                    <a:pt x="188" y="0"/>
                    <a:pt x="192" y="22"/>
                  </a:cubicBezTo>
                  <a:cubicBezTo>
                    <a:pt x="196" y="41"/>
                    <a:pt x="190" y="52"/>
                    <a:pt x="167" y="56"/>
                  </a:cubicBezTo>
                  <a:cubicBezTo>
                    <a:pt x="95" y="70"/>
                    <a:pt x="47" y="129"/>
                    <a:pt x="48" y="198"/>
                  </a:cubicBezTo>
                  <a:cubicBezTo>
                    <a:pt x="48" y="267"/>
                    <a:pt x="97" y="325"/>
                    <a:pt x="170" y="339"/>
                  </a:cubicBezTo>
                  <a:cubicBezTo>
                    <a:pt x="191" y="343"/>
                    <a:pt x="195" y="354"/>
                    <a:pt x="193" y="372"/>
                  </a:cubicBezTo>
                  <a:cubicBezTo>
                    <a:pt x="190" y="393"/>
                    <a:pt x="174" y="389"/>
                    <a:pt x="160" y="387"/>
                  </a:cubicBezTo>
                  <a:cubicBezTo>
                    <a:pt x="70" y="375"/>
                    <a:pt x="0" y="293"/>
                    <a:pt x="0" y="198"/>
                  </a:cubicBezTo>
                  <a:close/>
                </a:path>
              </a:pathLst>
            </a:custGeom>
            <a:solidFill>
              <a:schemeClr val="lt2">
                <a:alpha val="90980"/>
              </a:scheme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pic>
        <p:nvPicPr>
          <p:cNvPr id="115" name="Google Shape;115;p28"/>
          <p:cNvPicPr preferRelativeResize="0"/>
          <p:nvPr/>
        </p:nvPicPr>
        <p:blipFill rotWithShape="1">
          <a:blip r:embed="rId2">
            <a:alphaModFix/>
          </a:blip>
          <a:srcRect b="0" l="0" r="0" t="0"/>
          <a:stretch/>
        </p:blipFill>
        <p:spPr>
          <a:xfrm>
            <a:off x="6461189" y="1312605"/>
            <a:ext cx="1568871" cy="673365"/>
          </a:xfrm>
          <a:prstGeom prst="rect">
            <a:avLst/>
          </a:prstGeom>
          <a:noFill/>
          <a:ln>
            <a:noFill/>
          </a:ln>
        </p:spPr>
      </p:pic>
      <p:cxnSp>
        <p:nvCxnSpPr>
          <p:cNvPr id="116" name="Google Shape;116;p28"/>
          <p:cNvCxnSpPr/>
          <p:nvPr/>
        </p:nvCxnSpPr>
        <p:spPr>
          <a:xfrm>
            <a:off x="6469778" y="4233582"/>
            <a:ext cx="2532336" cy="0"/>
          </a:xfrm>
          <a:prstGeom prst="straightConnector1">
            <a:avLst/>
          </a:prstGeom>
          <a:noFill/>
          <a:ln cap="flat" cmpd="sng" w="9525">
            <a:solidFill>
              <a:schemeClr val="accent1"/>
            </a:solidFill>
            <a:prstDash val="solid"/>
            <a:miter lim="800000"/>
            <a:headEnd len="sm" w="sm" type="none"/>
            <a:tailEnd len="sm" w="sm" type="none"/>
          </a:ln>
        </p:spPr>
      </p:cxn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theme" Target="../theme/theme2.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guide id="3" pos="325">
          <p15:clr>
            <a:srgbClr val="F26B43"/>
          </p15:clr>
        </p15:guide>
        <p15:guide id="4" pos="734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11.jpg"/><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9.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1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15.jpg"/></Relationships>
</file>

<file path=ppt/slides/_rels/slide14.xml.rels><?xml version="1.0" encoding="UTF-8" standalone="yes"?><Relationships xmlns="http://schemas.openxmlformats.org/package/2006/relationships"><Relationship Id="rId11" Type="http://schemas.openxmlformats.org/officeDocument/2006/relationships/image" Target="../media/image41.png"/><Relationship Id="rId10" Type="http://schemas.openxmlformats.org/officeDocument/2006/relationships/image" Target="../media/image36.png"/><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22.jpg"/><Relationship Id="rId4" Type="http://schemas.openxmlformats.org/officeDocument/2006/relationships/image" Target="../media/image33.png"/><Relationship Id="rId9" Type="http://schemas.openxmlformats.org/officeDocument/2006/relationships/image" Target="../media/image40.png"/><Relationship Id="rId5" Type="http://schemas.openxmlformats.org/officeDocument/2006/relationships/image" Target="../media/image34.png"/><Relationship Id="rId6" Type="http://schemas.openxmlformats.org/officeDocument/2006/relationships/image" Target="../media/image37.png"/><Relationship Id="rId7" Type="http://schemas.openxmlformats.org/officeDocument/2006/relationships/image" Target="../media/image38.png"/><Relationship Id="rId8" Type="http://schemas.openxmlformats.org/officeDocument/2006/relationships/image" Target="../media/image3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2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3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8.xml"/><Relationship Id="rId3" Type="http://schemas.openxmlformats.org/officeDocument/2006/relationships/image" Target="../media/image31.pn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image" Target="../media/image3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8.jpg"/><Relationship Id="rId4" Type="http://schemas.openxmlformats.org/officeDocument/2006/relationships/image" Target="../media/image1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28.png"/><Relationship Id="rId4" Type="http://schemas.openxmlformats.org/officeDocument/2006/relationships/image" Target="../media/image24.png"/><Relationship Id="rId5"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7.jpg"/><Relationship Id="rId4" Type="http://schemas.openxmlformats.org/officeDocument/2006/relationships/image" Target="../media/image2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25.jpg"/><Relationship Id="rId4" Type="http://schemas.openxmlformats.org/officeDocument/2006/relationships/image" Target="../media/image2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12.jpg"/><Relationship Id="rId4" Type="http://schemas.openxmlformats.org/officeDocument/2006/relationships/image" Target="../media/image1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18.jpg"/><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1"/>
          <p:cNvSpPr txBox="1"/>
          <p:nvPr>
            <p:ph type="ctrTitle"/>
          </p:nvPr>
        </p:nvSpPr>
        <p:spPr>
          <a:xfrm>
            <a:off x="6343650" y="2173288"/>
            <a:ext cx="5143500" cy="2090808"/>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lt1"/>
              </a:buClr>
              <a:buSzPts val="5400"/>
              <a:buFont typeface="Corbel"/>
              <a:buNone/>
            </a:pPr>
            <a:r>
              <a:rPr lang="en-US"/>
              <a:t>BUILDING ACTIVE COMMUNITY</a:t>
            </a:r>
            <a:endParaRPr/>
          </a:p>
        </p:txBody>
      </p:sp>
      <p:sp>
        <p:nvSpPr>
          <p:cNvPr id="229" name="Google Shape;229;p1"/>
          <p:cNvSpPr txBox="1"/>
          <p:nvPr>
            <p:ph idx="1" type="subTitle"/>
          </p:nvPr>
        </p:nvSpPr>
        <p:spPr>
          <a:xfrm>
            <a:off x="6343650" y="4279971"/>
            <a:ext cx="5143500" cy="503167"/>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1800"/>
              <a:buNone/>
            </a:pPr>
            <a:r>
              <a:rPr lang="en-US"/>
              <a:t>GRAND CANYON, CAMERON AND KAIBETO</a:t>
            </a:r>
            <a:endParaRPr/>
          </a:p>
        </p:txBody>
      </p:sp>
      <p:pic>
        <p:nvPicPr>
          <p:cNvPr id="230" name="Google Shape;230;p1"/>
          <p:cNvPicPr preferRelativeResize="0"/>
          <p:nvPr>
            <p:ph idx="2" type="pic"/>
          </p:nvPr>
        </p:nvPicPr>
        <p:blipFill rotWithShape="1">
          <a:blip r:embed="rId3">
            <a:alphaModFix/>
          </a:blip>
          <a:srcRect b="0" l="0" r="0" t="0"/>
          <a:stretch/>
        </p:blipFill>
        <p:spPr>
          <a:xfrm>
            <a:off x="716773" y="728545"/>
            <a:ext cx="5293738" cy="5305661"/>
          </a:xfrm>
          <a:prstGeom prst="ellipse">
            <a:avLst/>
          </a:prstGeom>
          <a:solidFill>
            <a:schemeClr val="lt2"/>
          </a:solidFill>
          <a:ln>
            <a:noFill/>
          </a:ln>
        </p:spPr>
      </p:pic>
      <p:sp>
        <p:nvSpPr>
          <p:cNvPr id="231" name="Google Shape;231;p1"/>
          <p:cNvSpPr/>
          <p:nvPr/>
        </p:nvSpPr>
        <p:spPr>
          <a:xfrm>
            <a:off x="3472374" y="2115692"/>
            <a:ext cx="179265" cy="155967"/>
          </a:xfrm>
          <a:prstGeom prst="star5">
            <a:avLst>
              <a:gd fmla="val 19098" name="adj"/>
              <a:gd fmla="val 105146" name="hf"/>
              <a:gd fmla="val 110557" name="vf"/>
            </a:avLst>
          </a:prstGeom>
          <a:solidFill>
            <a:schemeClr val="accent1"/>
          </a:solidFill>
          <a:ln cap="flat" cmpd="sng" w="12700">
            <a:solidFill>
              <a:srgbClr val="203E5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2" name="Google Shape;232;p1"/>
          <p:cNvSpPr txBox="1"/>
          <p:nvPr/>
        </p:nvSpPr>
        <p:spPr>
          <a:xfrm>
            <a:off x="2291246" y="1822357"/>
            <a:ext cx="847989"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Calibri"/>
                <a:ea typeface="Calibri"/>
                <a:cs typeface="Calibri"/>
                <a:sym typeface="Calibri"/>
              </a:rPr>
              <a:t>Tusayan</a:t>
            </a:r>
            <a:endParaRPr/>
          </a:p>
        </p:txBody>
      </p:sp>
      <p:sp>
        <p:nvSpPr>
          <p:cNvPr id="233" name="Google Shape;233;p1"/>
          <p:cNvSpPr txBox="1"/>
          <p:nvPr/>
        </p:nvSpPr>
        <p:spPr>
          <a:xfrm>
            <a:off x="3013547" y="1431492"/>
            <a:ext cx="817788"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Calibri"/>
                <a:ea typeface="Calibri"/>
                <a:cs typeface="Calibri"/>
                <a:sym typeface="Calibri"/>
              </a:rPr>
              <a:t>Kaibeto</a:t>
            </a:r>
            <a:endParaRPr/>
          </a:p>
        </p:txBody>
      </p:sp>
      <p:sp>
        <p:nvSpPr>
          <p:cNvPr id="234" name="Google Shape;234;p1"/>
          <p:cNvSpPr txBox="1"/>
          <p:nvPr/>
        </p:nvSpPr>
        <p:spPr>
          <a:xfrm>
            <a:off x="3528950" y="1896033"/>
            <a:ext cx="942759"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Calibri"/>
                <a:ea typeface="Calibri"/>
                <a:cs typeface="Calibri"/>
                <a:sym typeface="Calibri"/>
              </a:rPr>
              <a:t>Cameron</a:t>
            </a:r>
            <a:endParaRPr/>
          </a:p>
        </p:txBody>
      </p:sp>
      <p:sp>
        <p:nvSpPr>
          <p:cNvPr id="235" name="Google Shape;235;p1"/>
          <p:cNvSpPr/>
          <p:nvPr/>
        </p:nvSpPr>
        <p:spPr>
          <a:xfrm>
            <a:off x="3321022" y="2684812"/>
            <a:ext cx="85240" cy="73617"/>
          </a:xfrm>
          <a:prstGeom prst="flowChartConnector">
            <a:avLst/>
          </a:prstGeom>
          <a:solidFill>
            <a:schemeClr val="accent1"/>
          </a:solidFill>
          <a:ln cap="flat" cmpd="sng" w="12700">
            <a:solidFill>
              <a:srgbClr val="203E5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6" name="Google Shape;236;p1"/>
          <p:cNvSpPr txBox="1"/>
          <p:nvPr/>
        </p:nvSpPr>
        <p:spPr>
          <a:xfrm>
            <a:off x="3272781" y="2736200"/>
            <a:ext cx="70929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Flagstaff</a:t>
            </a:r>
            <a:endParaRPr/>
          </a:p>
        </p:txBody>
      </p:sp>
      <p:sp>
        <p:nvSpPr>
          <p:cNvPr id="237" name="Google Shape;237;p1"/>
          <p:cNvSpPr/>
          <p:nvPr/>
        </p:nvSpPr>
        <p:spPr>
          <a:xfrm>
            <a:off x="3010323" y="2059869"/>
            <a:ext cx="179265" cy="155967"/>
          </a:xfrm>
          <a:prstGeom prst="star5">
            <a:avLst>
              <a:gd fmla="val 19098" name="adj"/>
              <a:gd fmla="val 105146" name="hf"/>
              <a:gd fmla="val 110557" name="vf"/>
            </a:avLst>
          </a:prstGeom>
          <a:solidFill>
            <a:schemeClr val="accent1"/>
          </a:solidFill>
          <a:ln cap="flat" cmpd="sng" w="12700">
            <a:solidFill>
              <a:srgbClr val="203E5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8" name="Google Shape;238;p1"/>
          <p:cNvSpPr/>
          <p:nvPr/>
        </p:nvSpPr>
        <p:spPr>
          <a:xfrm>
            <a:off x="3651639" y="1645227"/>
            <a:ext cx="179265" cy="155967"/>
          </a:xfrm>
          <a:prstGeom prst="star5">
            <a:avLst>
              <a:gd fmla="val 19098" name="adj"/>
              <a:gd fmla="val 105146" name="hf"/>
              <a:gd fmla="val 110557" name="vf"/>
            </a:avLst>
          </a:prstGeom>
          <a:solidFill>
            <a:schemeClr val="accent1"/>
          </a:solidFill>
          <a:ln cap="flat" cmpd="sng" w="12700">
            <a:solidFill>
              <a:srgbClr val="203E5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9" name="Google Shape;239;p1"/>
          <p:cNvSpPr/>
          <p:nvPr/>
        </p:nvSpPr>
        <p:spPr>
          <a:xfrm>
            <a:off x="4471709" y="2137852"/>
            <a:ext cx="515689" cy="191574"/>
          </a:xfrm>
          <a:prstGeom prst="rect">
            <a:avLst/>
          </a:prstGeom>
          <a:solidFill>
            <a:srgbClr val="C0C0C0"/>
          </a:solidFill>
          <a:ln cap="flat" cmpd="sng" w="12700">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0" name="Google Shape;240;p1"/>
          <p:cNvSpPr/>
          <p:nvPr/>
        </p:nvSpPr>
        <p:spPr>
          <a:xfrm>
            <a:off x="4010991" y="2478157"/>
            <a:ext cx="460718" cy="191574"/>
          </a:xfrm>
          <a:prstGeom prst="rect">
            <a:avLst/>
          </a:prstGeom>
          <a:solidFill>
            <a:srgbClr val="C0C0C0"/>
          </a:solidFill>
          <a:ln cap="flat" cmpd="sng" w="12700">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1" name="Google Shape;241;p1"/>
          <p:cNvSpPr/>
          <p:nvPr/>
        </p:nvSpPr>
        <p:spPr>
          <a:xfrm>
            <a:off x="2597426" y="3056835"/>
            <a:ext cx="541809" cy="197888"/>
          </a:xfrm>
          <a:prstGeom prst="rect">
            <a:avLst/>
          </a:prstGeom>
          <a:solidFill>
            <a:srgbClr val="C0C0C0"/>
          </a:solidFill>
          <a:ln cap="flat" cmpd="sng" w="12700">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2" name="Google Shape;242;p1"/>
          <p:cNvSpPr/>
          <p:nvPr/>
        </p:nvSpPr>
        <p:spPr>
          <a:xfrm>
            <a:off x="1616765" y="2329426"/>
            <a:ext cx="556592" cy="191574"/>
          </a:xfrm>
          <a:prstGeom prst="rect">
            <a:avLst/>
          </a:prstGeom>
          <a:solidFill>
            <a:srgbClr val="C0C0C0"/>
          </a:solidFill>
          <a:ln cap="flat" cmpd="sng" w="12700">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3" name="Google Shape;243;p1"/>
          <p:cNvSpPr/>
          <p:nvPr/>
        </p:nvSpPr>
        <p:spPr>
          <a:xfrm>
            <a:off x="3865217" y="3741530"/>
            <a:ext cx="291548" cy="191574"/>
          </a:xfrm>
          <a:prstGeom prst="rect">
            <a:avLst/>
          </a:prstGeom>
          <a:solidFill>
            <a:srgbClr val="C0C0C0"/>
          </a:solidFill>
          <a:ln cap="flat" cmpd="sng" w="12700">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4" name="Google Shape;244;p1"/>
          <p:cNvSpPr/>
          <p:nvPr/>
        </p:nvSpPr>
        <p:spPr>
          <a:xfrm>
            <a:off x="4223026" y="4368800"/>
            <a:ext cx="515689" cy="191574"/>
          </a:xfrm>
          <a:prstGeom prst="rect">
            <a:avLst/>
          </a:prstGeom>
          <a:solidFill>
            <a:srgbClr val="C0C0C0"/>
          </a:solidFill>
          <a:ln cap="flat" cmpd="sng" w="12700">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5" name="Google Shape;245;p1"/>
          <p:cNvSpPr/>
          <p:nvPr/>
        </p:nvSpPr>
        <p:spPr>
          <a:xfrm>
            <a:off x="3406262" y="4368800"/>
            <a:ext cx="370058" cy="203200"/>
          </a:xfrm>
          <a:prstGeom prst="rect">
            <a:avLst/>
          </a:prstGeom>
          <a:solidFill>
            <a:srgbClr val="C0C0C0"/>
          </a:solidFill>
          <a:ln cap="flat" cmpd="sng" w="12700">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6" name="Google Shape;246;p1"/>
          <p:cNvSpPr/>
          <p:nvPr/>
        </p:nvSpPr>
        <p:spPr>
          <a:xfrm>
            <a:off x="2380974" y="4214191"/>
            <a:ext cx="629349" cy="203200"/>
          </a:xfrm>
          <a:prstGeom prst="rect">
            <a:avLst/>
          </a:prstGeom>
          <a:solidFill>
            <a:srgbClr val="C0C0C0"/>
          </a:solidFill>
          <a:ln cap="flat" cmpd="sng" w="12700">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7" name="Google Shape;247;p1"/>
          <p:cNvSpPr/>
          <p:nvPr/>
        </p:nvSpPr>
        <p:spPr>
          <a:xfrm>
            <a:off x="1665357" y="4697090"/>
            <a:ext cx="401982" cy="153206"/>
          </a:xfrm>
          <a:prstGeom prst="rect">
            <a:avLst/>
          </a:prstGeom>
          <a:solidFill>
            <a:srgbClr val="C0C0C0"/>
          </a:solidFill>
          <a:ln cap="flat" cmpd="sng" w="12700">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8" name="Google Shape;248;p1"/>
          <p:cNvSpPr/>
          <p:nvPr/>
        </p:nvSpPr>
        <p:spPr>
          <a:xfrm>
            <a:off x="3692939" y="4987235"/>
            <a:ext cx="370058" cy="203200"/>
          </a:xfrm>
          <a:prstGeom prst="rect">
            <a:avLst/>
          </a:prstGeom>
          <a:solidFill>
            <a:srgbClr val="C0C0C0"/>
          </a:solidFill>
          <a:ln cap="flat" cmpd="sng" w="12700">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9" name="Google Shape;249;p1"/>
          <p:cNvSpPr/>
          <p:nvPr/>
        </p:nvSpPr>
        <p:spPr>
          <a:xfrm>
            <a:off x="4318431" y="5178809"/>
            <a:ext cx="515689" cy="144148"/>
          </a:xfrm>
          <a:prstGeom prst="rect">
            <a:avLst/>
          </a:prstGeom>
          <a:solidFill>
            <a:srgbClr val="C0C0C0"/>
          </a:solidFill>
          <a:ln cap="flat" cmpd="sng" w="12700">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0" name="Google Shape;250;p1"/>
          <p:cNvSpPr/>
          <p:nvPr/>
        </p:nvSpPr>
        <p:spPr>
          <a:xfrm>
            <a:off x="3579580" y="5470796"/>
            <a:ext cx="536780" cy="134874"/>
          </a:xfrm>
          <a:prstGeom prst="rect">
            <a:avLst/>
          </a:prstGeom>
          <a:solidFill>
            <a:srgbClr val="C0C0C0"/>
          </a:solidFill>
          <a:ln cap="flat" cmpd="sng" w="12700">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1" name="Google Shape;251;p1"/>
          <p:cNvSpPr/>
          <p:nvPr/>
        </p:nvSpPr>
        <p:spPr>
          <a:xfrm>
            <a:off x="4156765" y="5492642"/>
            <a:ext cx="66261" cy="113028"/>
          </a:xfrm>
          <a:prstGeom prst="rect">
            <a:avLst/>
          </a:prstGeom>
          <a:solidFill>
            <a:srgbClr val="C0C0C0"/>
          </a:solidFill>
          <a:ln cap="flat" cmpd="sng" w="12700">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2" name="Google Shape;252;p1"/>
          <p:cNvSpPr/>
          <p:nvPr/>
        </p:nvSpPr>
        <p:spPr>
          <a:xfrm>
            <a:off x="4738715" y="4188139"/>
            <a:ext cx="292045" cy="91832"/>
          </a:xfrm>
          <a:prstGeom prst="rect">
            <a:avLst/>
          </a:prstGeom>
          <a:solidFill>
            <a:srgbClr val="C0C0C0"/>
          </a:solidFill>
          <a:ln cap="flat" cmpd="sng" w="12700">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3" name="Google Shape;253;p1"/>
          <p:cNvSpPr/>
          <p:nvPr/>
        </p:nvSpPr>
        <p:spPr>
          <a:xfrm>
            <a:off x="4987398" y="4160697"/>
            <a:ext cx="45719" cy="45719"/>
          </a:xfrm>
          <a:prstGeom prst="rect">
            <a:avLst/>
          </a:prstGeom>
          <a:solidFill>
            <a:srgbClr val="C0C0C0"/>
          </a:solidFill>
          <a:ln cap="flat" cmpd="sng" w="12700">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4" name="Google Shape;254;p1"/>
          <p:cNvSpPr/>
          <p:nvPr/>
        </p:nvSpPr>
        <p:spPr>
          <a:xfrm>
            <a:off x="4635549" y="4160697"/>
            <a:ext cx="100809" cy="144750"/>
          </a:xfrm>
          <a:prstGeom prst="rect">
            <a:avLst/>
          </a:prstGeom>
          <a:solidFill>
            <a:srgbClr val="C0C0C0"/>
          </a:solidFill>
          <a:ln cap="flat" cmpd="sng" w="12700">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5" name="Google Shape;255;p1"/>
          <p:cNvSpPr/>
          <p:nvPr/>
        </p:nvSpPr>
        <p:spPr>
          <a:xfrm>
            <a:off x="4776769" y="4279971"/>
            <a:ext cx="231122" cy="45719"/>
          </a:xfrm>
          <a:prstGeom prst="rect">
            <a:avLst/>
          </a:prstGeom>
          <a:solidFill>
            <a:srgbClr val="C0C0C0"/>
          </a:solidFill>
          <a:ln cap="flat" cmpd="sng" w="12700">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6" name="Google Shape;256;p1"/>
          <p:cNvSpPr/>
          <p:nvPr/>
        </p:nvSpPr>
        <p:spPr>
          <a:xfrm>
            <a:off x="1709530" y="3891462"/>
            <a:ext cx="463827" cy="130963"/>
          </a:xfrm>
          <a:prstGeom prst="rect">
            <a:avLst/>
          </a:prstGeom>
          <a:solidFill>
            <a:srgbClr val="C0C0C0"/>
          </a:solidFill>
          <a:ln cap="flat" cmpd="sng" w="12700">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7" name="Google Shape;257;p1"/>
          <p:cNvSpPr/>
          <p:nvPr/>
        </p:nvSpPr>
        <p:spPr>
          <a:xfrm>
            <a:off x="2788920" y="2329426"/>
            <a:ext cx="617342" cy="191574"/>
          </a:xfrm>
          <a:prstGeom prst="rect">
            <a:avLst/>
          </a:prstGeom>
          <a:solidFill>
            <a:srgbClr val="C0C0C0"/>
          </a:solidFill>
          <a:ln cap="flat" cmpd="sng" w="12700">
            <a:solidFill>
              <a:srgbClr val="C0C0C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pic>
        <p:nvPicPr>
          <p:cNvPr descr="A picture containing sky, outdoor, nature, shore&#10;&#10;Description automatically generated" id="336" name="Google Shape;336;p10"/>
          <p:cNvPicPr preferRelativeResize="0"/>
          <p:nvPr>
            <p:ph idx="1" type="body"/>
          </p:nvPr>
        </p:nvPicPr>
        <p:blipFill rotWithShape="1">
          <a:blip r:embed="rId3">
            <a:alphaModFix/>
          </a:blip>
          <a:srcRect b="0" l="0" r="0" t="0"/>
          <a:stretch/>
        </p:blipFill>
        <p:spPr>
          <a:xfrm>
            <a:off x="6302257" y="1864862"/>
            <a:ext cx="5585916" cy="4189437"/>
          </a:xfrm>
          <a:prstGeom prst="rect">
            <a:avLst/>
          </a:prstGeom>
          <a:noFill/>
          <a:ln>
            <a:noFill/>
          </a:ln>
        </p:spPr>
      </p:pic>
      <p:sp>
        <p:nvSpPr>
          <p:cNvPr id="337" name="Google Shape;337;p10"/>
          <p:cNvSpPr txBox="1"/>
          <p:nvPr>
            <p:ph type="title"/>
          </p:nvPr>
        </p:nvSpPr>
        <p:spPr>
          <a:xfrm>
            <a:off x="515938" y="246621"/>
            <a:ext cx="11150600" cy="920336"/>
          </a:xfrm>
          <a:prstGeom prst="rect">
            <a:avLst/>
          </a:prstGeom>
          <a:noFill/>
          <a:ln>
            <a:noFill/>
          </a:ln>
        </p:spPr>
        <p:txBody>
          <a:bodyPr anchorCtr="0" anchor="b" bIns="0" lIns="0" spcFirstLastPara="1" rIns="0" wrap="square" tIns="0">
            <a:noAutofit/>
          </a:bodyPr>
          <a:lstStyle/>
          <a:p>
            <a:pPr indent="0" lvl="0" marL="0" rtl="0" algn="ctr">
              <a:lnSpc>
                <a:spcPct val="90000"/>
              </a:lnSpc>
              <a:spcBef>
                <a:spcPts val="0"/>
              </a:spcBef>
              <a:spcAft>
                <a:spcPts val="0"/>
              </a:spcAft>
              <a:buClr>
                <a:schemeClr val="dk1"/>
              </a:buClr>
              <a:buSzPts val="3200"/>
              <a:buFont typeface="Corbel"/>
              <a:buNone/>
            </a:pPr>
            <a:r>
              <a:rPr lang="en-US"/>
              <a:t>CAMERON</a:t>
            </a:r>
            <a:endParaRPr/>
          </a:p>
        </p:txBody>
      </p:sp>
      <p:pic>
        <p:nvPicPr>
          <p:cNvPr descr="A picture containing outdoor, bridge, sky, building&#10;&#10;Description automatically generated" id="338" name="Google Shape;338;p10"/>
          <p:cNvPicPr preferRelativeResize="0"/>
          <p:nvPr/>
        </p:nvPicPr>
        <p:blipFill rotWithShape="1">
          <a:blip r:embed="rId4">
            <a:alphaModFix/>
          </a:blip>
          <a:srcRect b="0" l="0" r="0" t="0"/>
          <a:stretch/>
        </p:blipFill>
        <p:spPr>
          <a:xfrm>
            <a:off x="310592" y="1863472"/>
            <a:ext cx="5579152" cy="418943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pic>
        <p:nvPicPr>
          <p:cNvPr descr="A group of people standing in front of a sign&#10;&#10;Description automatically generated with medium confidence" id="344" name="Google Shape;344;p11"/>
          <p:cNvPicPr preferRelativeResize="0"/>
          <p:nvPr>
            <p:ph idx="1" type="body"/>
          </p:nvPr>
        </p:nvPicPr>
        <p:blipFill rotWithShape="1">
          <a:blip r:embed="rId3">
            <a:alphaModFix/>
          </a:blip>
          <a:srcRect b="18386" l="0" r="1" t="18386"/>
          <a:stretch/>
        </p:blipFill>
        <p:spPr>
          <a:xfrm>
            <a:off x="515938" y="1825625"/>
            <a:ext cx="10837862" cy="4351338"/>
          </a:xfrm>
          <a:prstGeom prst="rect">
            <a:avLst/>
          </a:prstGeom>
          <a:noFill/>
          <a:ln>
            <a:noFill/>
          </a:ln>
        </p:spPr>
      </p:pic>
      <p:sp>
        <p:nvSpPr>
          <p:cNvPr id="345" name="Google Shape;345;p11"/>
          <p:cNvSpPr txBox="1"/>
          <p:nvPr>
            <p:ph type="title"/>
          </p:nvPr>
        </p:nvSpPr>
        <p:spPr>
          <a:xfrm>
            <a:off x="515938" y="246621"/>
            <a:ext cx="11150600" cy="920336"/>
          </a:xfrm>
          <a:prstGeom prst="rect">
            <a:avLst/>
          </a:prstGeom>
          <a:noFill/>
          <a:ln>
            <a:noFill/>
          </a:ln>
        </p:spPr>
        <p:txBody>
          <a:bodyPr anchorCtr="0" anchor="b" bIns="0" lIns="0" spcFirstLastPara="1" rIns="0" wrap="square" tIns="0">
            <a:normAutofit/>
          </a:bodyPr>
          <a:lstStyle/>
          <a:p>
            <a:pPr indent="0" lvl="0" marL="0" rtl="0" algn="l">
              <a:lnSpc>
                <a:spcPct val="90000"/>
              </a:lnSpc>
              <a:spcBef>
                <a:spcPts val="0"/>
              </a:spcBef>
              <a:spcAft>
                <a:spcPts val="0"/>
              </a:spcAft>
              <a:buClr>
                <a:schemeClr val="dk1"/>
              </a:buClr>
              <a:buSzPts val="3200"/>
              <a:buFont typeface="Corbel"/>
              <a:buNone/>
            </a:pPr>
            <a:r>
              <a:rPr lang="en-US"/>
              <a:t>CAMERON TRAIL</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12"/>
          <p:cNvSpPr txBox="1"/>
          <p:nvPr>
            <p:ph idx="1" type="body"/>
          </p:nvPr>
        </p:nvSpPr>
        <p:spPr>
          <a:xfrm>
            <a:off x="538960" y="1825625"/>
            <a:ext cx="4914189" cy="4351338"/>
          </a:xfrm>
          <a:prstGeom prst="rect">
            <a:avLst/>
          </a:prstGeom>
          <a:noFill/>
          <a:ln>
            <a:noFill/>
          </a:ln>
        </p:spPr>
        <p:txBody>
          <a:bodyPr anchorCtr="0" anchor="t" bIns="0" lIns="0" spcFirstLastPara="1" rIns="0" wrap="square" tIns="0">
            <a:noAutofit/>
          </a:bodyPr>
          <a:lstStyle/>
          <a:p>
            <a:pPr indent="0" lvl="0" marL="0" rtl="0" algn="ctr">
              <a:lnSpc>
                <a:spcPct val="90000"/>
              </a:lnSpc>
              <a:spcBef>
                <a:spcPts val="0"/>
              </a:spcBef>
              <a:spcAft>
                <a:spcPts val="0"/>
              </a:spcAft>
              <a:buClr>
                <a:schemeClr val="dk1"/>
              </a:buClr>
              <a:buSzPts val="2400"/>
              <a:buNone/>
            </a:pPr>
            <a:r>
              <a:rPr lang="en-US"/>
              <a:t>Objectives</a:t>
            </a:r>
            <a:endParaRPr/>
          </a:p>
          <a:p>
            <a:pPr indent="-228600" lvl="0" marL="228600" rtl="0" algn="l">
              <a:lnSpc>
                <a:spcPct val="90000"/>
              </a:lnSpc>
              <a:spcBef>
                <a:spcPts val="1000"/>
              </a:spcBef>
              <a:spcAft>
                <a:spcPts val="0"/>
              </a:spcAft>
              <a:buClr>
                <a:schemeClr val="dk1"/>
              </a:buClr>
              <a:buSzPts val="2400"/>
              <a:buChar char="•"/>
            </a:pPr>
            <a:r>
              <a:rPr lang="en-US"/>
              <a:t>Provides safe &amp; visible trail route</a:t>
            </a:r>
            <a:endParaRPr/>
          </a:p>
          <a:p>
            <a:pPr indent="-228600" lvl="0" marL="228600" rtl="0" algn="l">
              <a:lnSpc>
                <a:spcPct val="90000"/>
              </a:lnSpc>
              <a:spcBef>
                <a:spcPts val="1000"/>
              </a:spcBef>
              <a:spcAft>
                <a:spcPts val="0"/>
              </a:spcAft>
              <a:buClr>
                <a:schemeClr val="dk1"/>
              </a:buClr>
              <a:buSzPts val="2400"/>
              <a:buChar char="•"/>
            </a:pPr>
            <a:r>
              <a:rPr lang="en-US"/>
              <a:t>Increase physical activity &amp; decrease the obesity and diabetes rate in the community</a:t>
            </a:r>
            <a:endParaRPr/>
          </a:p>
          <a:p>
            <a:pPr indent="-228600" lvl="0" marL="228600" rtl="0" algn="l">
              <a:lnSpc>
                <a:spcPct val="90000"/>
              </a:lnSpc>
              <a:spcBef>
                <a:spcPts val="1000"/>
              </a:spcBef>
              <a:spcAft>
                <a:spcPts val="0"/>
              </a:spcAft>
              <a:buClr>
                <a:schemeClr val="dk1"/>
              </a:buClr>
              <a:buSzPts val="2400"/>
              <a:buChar char="•"/>
            </a:pPr>
            <a:r>
              <a:rPr lang="en-US"/>
              <a:t>Opportunities for other community trails</a:t>
            </a:r>
            <a:endParaRPr/>
          </a:p>
          <a:p>
            <a:pPr indent="-228600" lvl="0" marL="228600" rtl="0" algn="l">
              <a:lnSpc>
                <a:spcPct val="90000"/>
              </a:lnSpc>
              <a:spcBef>
                <a:spcPts val="1000"/>
              </a:spcBef>
              <a:spcAft>
                <a:spcPts val="0"/>
              </a:spcAft>
              <a:buClr>
                <a:schemeClr val="dk1"/>
              </a:buClr>
              <a:buSzPts val="2400"/>
              <a:buChar char="•"/>
            </a:pPr>
            <a:r>
              <a:rPr lang="en-US"/>
              <a:t>Engage families to walk and provide time to workout and educate on Navajo Wellness Model</a:t>
            </a:r>
            <a:endParaRPr/>
          </a:p>
          <a:p>
            <a:pPr indent="-76200" lvl="0" marL="228600" rtl="0" algn="l">
              <a:lnSpc>
                <a:spcPct val="90000"/>
              </a:lnSpc>
              <a:spcBef>
                <a:spcPts val="1000"/>
              </a:spcBef>
              <a:spcAft>
                <a:spcPts val="0"/>
              </a:spcAft>
              <a:buClr>
                <a:schemeClr val="dk1"/>
              </a:buClr>
              <a:buSzPts val="2400"/>
              <a:buNone/>
            </a:pPr>
            <a:r>
              <a:t/>
            </a:r>
            <a:endParaRPr/>
          </a:p>
        </p:txBody>
      </p:sp>
      <p:pic>
        <p:nvPicPr>
          <p:cNvPr descr="A group of people standing outside a building&#10;&#10;Description automatically generated with medium confidence" id="352" name="Google Shape;352;p12"/>
          <p:cNvPicPr preferRelativeResize="0"/>
          <p:nvPr>
            <p:ph idx="2" type="pic"/>
          </p:nvPr>
        </p:nvPicPr>
        <p:blipFill rotWithShape="1">
          <a:blip r:embed="rId3">
            <a:alphaModFix/>
          </a:blip>
          <a:srcRect b="0" l="9081" r="9080" t="0"/>
          <a:stretch/>
        </p:blipFill>
        <p:spPr>
          <a:xfrm>
            <a:off x="5884648" y="0"/>
            <a:ext cx="6307353" cy="5780372"/>
          </a:xfrm>
          <a:prstGeom prst="rect">
            <a:avLst/>
          </a:prstGeom>
          <a:solidFill>
            <a:schemeClr val="lt2"/>
          </a:solidFill>
          <a:ln>
            <a:noFill/>
          </a:ln>
        </p:spPr>
      </p:pic>
      <p:sp>
        <p:nvSpPr>
          <p:cNvPr id="353" name="Google Shape;353;p12"/>
          <p:cNvSpPr txBox="1"/>
          <p:nvPr>
            <p:ph type="title"/>
          </p:nvPr>
        </p:nvSpPr>
        <p:spPr>
          <a:xfrm>
            <a:off x="515938" y="499595"/>
            <a:ext cx="4937211" cy="1325563"/>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Clr>
                <a:schemeClr val="dk1"/>
              </a:buClr>
              <a:buSzPts val="3200"/>
              <a:buFont typeface="Corbel"/>
              <a:buNone/>
            </a:pPr>
            <a:r>
              <a:rPr lang="en-US"/>
              <a:t>CAMERON TRAIL</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13"/>
          <p:cNvSpPr txBox="1"/>
          <p:nvPr>
            <p:ph type="title"/>
          </p:nvPr>
        </p:nvSpPr>
        <p:spPr>
          <a:xfrm>
            <a:off x="515938" y="499596"/>
            <a:ext cx="4937211" cy="660132"/>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Clr>
                <a:schemeClr val="dk1"/>
              </a:buClr>
              <a:buSzPts val="3200"/>
              <a:buFont typeface="Corbel"/>
              <a:buNone/>
            </a:pPr>
            <a:r>
              <a:rPr lang="en-US"/>
              <a:t>CAMERON TRAIL</a:t>
            </a:r>
            <a:endParaRPr/>
          </a:p>
        </p:txBody>
      </p:sp>
      <p:sp>
        <p:nvSpPr>
          <p:cNvPr id="359" name="Google Shape;359;p13"/>
          <p:cNvSpPr txBox="1"/>
          <p:nvPr>
            <p:ph idx="1" type="body"/>
          </p:nvPr>
        </p:nvSpPr>
        <p:spPr>
          <a:xfrm>
            <a:off x="538960" y="1292115"/>
            <a:ext cx="4914189" cy="4884848"/>
          </a:xfrm>
          <a:prstGeom prst="rect">
            <a:avLst/>
          </a:prstGeom>
          <a:noFill/>
          <a:ln>
            <a:noFill/>
          </a:ln>
        </p:spPr>
        <p:txBody>
          <a:bodyPr anchorCtr="0" anchor="t" bIns="0" lIns="0" spcFirstLastPara="1" rIns="0" wrap="square" tIns="0">
            <a:noAutofit/>
          </a:bodyPr>
          <a:lstStyle/>
          <a:p>
            <a:pPr indent="-228600" lvl="0" marL="228600" rtl="0" algn="l">
              <a:lnSpc>
                <a:spcPct val="90000"/>
              </a:lnSpc>
              <a:spcBef>
                <a:spcPts val="0"/>
              </a:spcBef>
              <a:spcAft>
                <a:spcPts val="0"/>
              </a:spcAft>
              <a:buClr>
                <a:schemeClr val="dk1"/>
              </a:buClr>
              <a:buSzPts val="3200"/>
              <a:buChar char="•"/>
            </a:pPr>
            <a:r>
              <a:rPr lang="en-US" sz="3200"/>
              <a:t>1/2 mile</a:t>
            </a:r>
            <a:endParaRPr/>
          </a:p>
          <a:p>
            <a:pPr indent="-228600" lvl="0" marL="228600" rtl="0" algn="l">
              <a:lnSpc>
                <a:spcPct val="90000"/>
              </a:lnSpc>
              <a:spcBef>
                <a:spcPts val="1000"/>
              </a:spcBef>
              <a:spcAft>
                <a:spcPts val="0"/>
              </a:spcAft>
              <a:buClr>
                <a:schemeClr val="dk1"/>
              </a:buClr>
              <a:buSzPts val="3200"/>
              <a:buChar char="•"/>
            </a:pPr>
            <a:r>
              <a:rPr lang="en-US" sz="3200"/>
              <a:t>Easy Trail- All Ages</a:t>
            </a:r>
            <a:endParaRPr/>
          </a:p>
          <a:p>
            <a:pPr indent="-228600" lvl="0" marL="228600" rtl="0" algn="l">
              <a:lnSpc>
                <a:spcPct val="90000"/>
              </a:lnSpc>
              <a:spcBef>
                <a:spcPts val="1000"/>
              </a:spcBef>
              <a:spcAft>
                <a:spcPts val="0"/>
              </a:spcAft>
              <a:buClr>
                <a:schemeClr val="dk1"/>
              </a:buClr>
              <a:buSzPts val="3200"/>
              <a:buChar char="•"/>
            </a:pPr>
            <a:r>
              <a:rPr lang="en-US" sz="3200"/>
              <a:t>Near Senior Center</a:t>
            </a:r>
            <a:endParaRPr/>
          </a:p>
          <a:p>
            <a:pPr indent="-228600" lvl="0" marL="228600" rtl="0" algn="l">
              <a:lnSpc>
                <a:spcPct val="90000"/>
              </a:lnSpc>
              <a:spcBef>
                <a:spcPts val="1000"/>
              </a:spcBef>
              <a:spcAft>
                <a:spcPts val="0"/>
              </a:spcAft>
              <a:buClr>
                <a:schemeClr val="dk1"/>
              </a:buClr>
              <a:buSzPts val="3200"/>
              <a:buChar char="•"/>
            </a:pPr>
            <a:r>
              <a:rPr lang="en-US" sz="3200"/>
              <a:t>Near Head Start</a:t>
            </a:r>
            <a:endParaRPr/>
          </a:p>
          <a:p>
            <a:pPr indent="-228600" lvl="0" marL="228600" rtl="0" algn="l">
              <a:lnSpc>
                <a:spcPct val="90000"/>
              </a:lnSpc>
              <a:spcBef>
                <a:spcPts val="1000"/>
              </a:spcBef>
              <a:spcAft>
                <a:spcPts val="0"/>
              </a:spcAft>
              <a:buClr>
                <a:schemeClr val="dk1"/>
              </a:buClr>
              <a:buSzPts val="3200"/>
              <a:buChar char="•"/>
            </a:pPr>
            <a:r>
              <a:rPr lang="en-US" sz="3200"/>
              <a:t>Community Hoop House</a:t>
            </a:r>
            <a:endParaRPr/>
          </a:p>
          <a:p>
            <a:pPr indent="-228600" lvl="0" marL="228600" rtl="0" algn="l">
              <a:lnSpc>
                <a:spcPct val="90000"/>
              </a:lnSpc>
              <a:spcBef>
                <a:spcPts val="1000"/>
              </a:spcBef>
              <a:spcAft>
                <a:spcPts val="0"/>
              </a:spcAft>
              <a:buClr>
                <a:schemeClr val="dk1"/>
              </a:buClr>
              <a:buSzPts val="3200"/>
              <a:buChar char="•"/>
            </a:pPr>
            <a:r>
              <a:rPr lang="en-US" sz="3200"/>
              <a:t>Signage</a:t>
            </a:r>
            <a:endParaRPr/>
          </a:p>
          <a:p>
            <a:pPr indent="-228600" lvl="0" marL="228600" rtl="0" algn="l">
              <a:lnSpc>
                <a:spcPct val="90000"/>
              </a:lnSpc>
              <a:spcBef>
                <a:spcPts val="1000"/>
              </a:spcBef>
              <a:spcAft>
                <a:spcPts val="0"/>
              </a:spcAft>
              <a:buClr>
                <a:schemeClr val="dk1"/>
              </a:buClr>
              <a:buSzPts val="3200"/>
              <a:buChar char="•"/>
            </a:pPr>
            <a:r>
              <a:rPr lang="en-US" sz="3200"/>
              <a:t>Exercise Stations</a:t>
            </a:r>
            <a:endParaRPr/>
          </a:p>
          <a:p>
            <a:pPr indent="-76200" lvl="0" marL="228600" rtl="0" algn="l">
              <a:lnSpc>
                <a:spcPct val="90000"/>
              </a:lnSpc>
              <a:spcBef>
                <a:spcPts val="1000"/>
              </a:spcBef>
              <a:spcAft>
                <a:spcPts val="0"/>
              </a:spcAft>
              <a:buClr>
                <a:schemeClr val="dk1"/>
              </a:buClr>
              <a:buSzPts val="2400"/>
              <a:buNone/>
            </a:pPr>
            <a:r>
              <a:t/>
            </a:r>
            <a:endParaRPr/>
          </a:p>
        </p:txBody>
      </p:sp>
      <p:pic>
        <p:nvPicPr>
          <p:cNvPr descr="A picture containing text, outdoor, sign, sky&#10;&#10;Description automatically generated" id="360" name="Google Shape;360;p13"/>
          <p:cNvPicPr preferRelativeResize="0"/>
          <p:nvPr>
            <p:ph idx="2" type="pic"/>
          </p:nvPr>
        </p:nvPicPr>
        <p:blipFill rotWithShape="1">
          <a:blip r:embed="rId3">
            <a:alphaModFix/>
          </a:blip>
          <a:srcRect b="13169" l="0" r="1" t="11831"/>
          <a:stretch/>
        </p:blipFill>
        <p:spPr>
          <a:xfrm>
            <a:off x="5455212" y="988536"/>
            <a:ext cx="4884848" cy="4884848"/>
          </a:xfrm>
          <a:prstGeom prst="ellipse">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pic>
        <p:nvPicPr>
          <p:cNvPr descr="A picture containing outdoor, sky, ground, outdoor object&#10;&#10;Description automatically generated" id="366" name="Google Shape;366;p14"/>
          <p:cNvPicPr preferRelativeResize="0"/>
          <p:nvPr>
            <p:ph idx="1" type="body"/>
          </p:nvPr>
        </p:nvPicPr>
        <p:blipFill rotWithShape="1">
          <a:blip r:embed="rId3">
            <a:alphaModFix/>
          </a:blip>
          <a:srcRect b="0" l="0" r="0" t="0"/>
          <a:stretch/>
        </p:blipFill>
        <p:spPr>
          <a:xfrm>
            <a:off x="9860180" y="214894"/>
            <a:ext cx="2082775" cy="2777034"/>
          </a:xfrm>
          <a:prstGeom prst="rect">
            <a:avLst/>
          </a:prstGeom>
          <a:noFill/>
          <a:ln>
            <a:noFill/>
          </a:ln>
        </p:spPr>
      </p:pic>
      <p:sp>
        <p:nvSpPr>
          <p:cNvPr id="367" name="Google Shape;367;p14"/>
          <p:cNvSpPr txBox="1"/>
          <p:nvPr>
            <p:ph type="title"/>
          </p:nvPr>
        </p:nvSpPr>
        <p:spPr>
          <a:xfrm>
            <a:off x="515938" y="246621"/>
            <a:ext cx="11150600" cy="556267"/>
          </a:xfrm>
          <a:prstGeom prst="rect">
            <a:avLst/>
          </a:prstGeom>
          <a:noFill/>
          <a:ln>
            <a:noFill/>
          </a:ln>
        </p:spPr>
        <p:txBody>
          <a:bodyPr anchorCtr="0" anchor="b" bIns="0" lIns="0" spcFirstLastPara="1" rIns="0" wrap="square" tIns="0">
            <a:noAutofit/>
          </a:bodyPr>
          <a:lstStyle/>
          <a:p>
            <a:pPr indent="0" lvl="0" marL="0" rtl="0" algn="ctr">
              <a:lnSpc>
                <a:spcPct val="90000"/>
              </a:lnSpc>
              <a:spcBef>
                <a:spcPts val="0"/>
              </a:spcBef>
              <a:spcAft>
                <a:spcPts val="0"/>
              </a:spcAft>
              <a:buClr>
                <a:schemeClr val="dk1"/>
              </a:buClr>
              <a:buSzPts val="3200"/>
              <a:buFont typeface="Corbel"/>
              <a:buNone/>
            </a:pPr>
            <a:r>
              <a:rPr lang="en-US"/>
              <a:t>CAMERON TRAIL</a:t>
            </a:r>
            <a:endParaRPr/>
          </a:p>
        </p:txBody>
      </p:sp>
      <p:pic>
        <p:nvPicPr>
          <p:cNvPr id="368" name="Google Shape;368;p14"/>
          <p:cNvPicPr preferRelativeResize="0"/>
          <p:nvPr/>
        </p:nvPicPr>
        <p:blipFill rotWithShape="1">
          <a:blip r:embed="rId4">
            <a:alphaModFix/>
          </a:blip>
          <a:srcRect b="0" l="0" r="0" t="0"/>
          <a:stretch/>
        </p:blipFill>
        <p:spPr>
          <a:xfrm>
            <a:off x="7778226" y="834615"/>
            <a:ext cx="1906394" cy="2541859"/>
          </a:xfrm>
          <a:prstGeom prst="rect">
            <a:avLst/>
          </a:prstGeom>
          <a:noFill/>
          <a:ln>
            <a:noFill/>
          </a:ln>
        </p:spPr>
      </p:pic>
      <p:pic>
        <p:nvPicPr>
          <p:cNvPr id="369" name="Google Shape;369;p14"/>
          <p:cNvPicPr preferRelativeResize="0"/>
          <p:nvPr/>
        </p:nvPicPr>
        <p:blipFill rotWithShape="1">
          <a:blip r:embed="rId5">
            <a:alphaModFix/>
          </a:blip>
          <a:srcRect b="0" l="0" r="0" t="0"/>
          <a:stretch/>
        </p:blipFill>
        <p:spPr>
          <a:xfrm>
            <a:off x="8644936" y="3718828"/>
            <a:ext cx="3389144" cy="2541859"/>
          </a:xfrm>
          <a:prstGeom prst="rect">
            <a:avLst/>
          </a:prstGeom>
          <a:noFill/>
          <a:ln>
            <a:noFill/>
          </a:ln>
        </p:spPr>
      </p:pic>
      <p:pic>
        <p:nvPicPr>
          <p:cNvPr id="370" name="Google Shape;370;p14"/>
          <p:cNvPicPr preferRelativeResize="0"/>
          <p:nvPr/>
        </p:nvPicPr>
        <p:blipFill rotWithShape="1">
          <a:blip r:embed="rId6">
            <a:alphaModFix/>
          </a:blip>
          <a:srcRect b="0" l="0" r="0" t="0"/>
          <a:stretch/>
        </p:blipFill>
        <p:spPr>
          <a:xfrm>
            <a:off x="168230" y="342588"/>
            <a:ext cx="1906394" cy="2541859"/>
          </a:xfrm>
          <a:prstGeom prst="rect">
            <a:avLst/>
          </a:prstGeom>
          <a:noFill/>
          <a:ln>
            <a:noFill/>
          </a:ln>
        </p:spPr>
      </p:pic>
      <p:pic>
        <p:nvPicPr>
          <p:cNvPr id="371" name="Google Shape;371;p14"/>
          <p:cNvPicPr preferRelativeResize="0"/>
          <p:nvPr/>
        </p:nvPicPr>
        <p:blipFill rotWithShape="1">
          <a:blip r:embed="rId7">
            <a:alphaModFix/>
          </a:blip>
          <a:srcRect b="0" l="0" r="0" t="0"/>
          <a:stretch/>
        </p:blipFill>
        <p:spPr>
          <a:xfrm>
            <a:off x="2250184" y="898286"/>
            <a:ext cx="2791522" cy="2093642"/>
          </a:xfrm>
          <a:prstGeom prst="rect">
            <a:avLst/>
          </a:prstGeom>
          <a:noFill/>
          <a:ln>
            <a:noFill/>
          </a:ln>
        </p:spPr>
      </p:pic>
      <p:pic>
        <p:nvPicPr>
          <p:cNvPr id="372" name="Google Shape;372;p14"/>
          <p:cNvPicPr preferRelativeResize="0"/>
          <p:nvPr/>
        </p:nvPicPr>
        <p:blipFill rotWithShape="1">
          <a:blip r:embed="rId8">
            <a:alphaModFix/>
          </a:blip>
          <a:srcRect b="0" l="0" r="0" t="0"/>
          <a:stretch/>
        </p:blipFill>
        <p:spPr>
          <a:xfrm>
            <a:off x="5166837" y="980105"/>
            <a:ext cx="2486257" cy="3315009"/>
          </a:xfrm>
          <a:prstGeom prst="rect">
            <a:avLst/>
          </a:prstGeom>
          <a:noFill/>
          <a:ln>
            <a:noFill/>
          </a:ln>
        </p:spPr>
      </p:pic>
      <p:pic>
        <p:nvPicPr>
          <p:cNvPr id="373" name="Google Shape;373;p14"/>
          <p:cNvPicPr preferRelativeResize="0"/>
          <p:nvPr/>
        </p:nvPicPr>
        <p:blipFill rotWithShape="1">
          <a:blip r:embed="rId9">
            <a:alphaModFix/>
          </a:blip>
          <a:srcRect b="0" l="0" r="0" t="0"/>
          <a:stretch/>
        </p:blipFill>
        <p:spPr>
          <a:xfrm>
            <a:off x="2583655" y="3467416"/>
            <a:ext cx="2124579" cy="2832772"/>
          </a:xfrm>
          <a:prstGeom prst="rect">
            <a:avLst/>
          </a:prstGeom>
          <a:noFill/>
          <a:ln>
            <a:noFill/>
          </a:ln>
        </p:spPr>
      </p:pic>
      <p:pic>
        <p:nvPicPr>
          <p:cNvPr id="374" name="Google Shape;374;p14"/>
          <p:cNvPicPr preferRelativeResize="0"/>
          <p:nvPr/>
        </p:nvPicPr>
        <p:blipFill rotWithShape="1">
          <a:blip r:embed="rId10">
            <a:alphaModFix/>
          </a:blip>
          <a:srcRect b="0" l="0" r="0" t="0"/>
          <a:stretch/>
        </p:blipFill>
        <p:spPr>
          <a:xfrm>
            <a:off x="254988" y="3055945"/>
            <a:ext cx="2124579" cy="2832772"/>
          </a:xfrm>
          <a:prstGeom prst="rect">
            <a:avLst/>
          </a:prstGeom>
          <a:noFill/>
          <a:ln>
            <a:noFill/>
          </a:ln>
        </p:spPr>
      </p:pic>
      <p:pic>
        <p:nvPicPr>
          <p:cNvPr id="375" name="Google Shape;375;p14"/>
          <p:cNvPicPr preferRelativeResize="0"/>
          <p:nvPr/>
        </p:nvPicPr>
        <p:blipFill rotWithShape="1">
          <a:blip r:embed="rId11">
            <a:alphaModFix/>
          </a:blip>
          <a:srcRect b="0" l="0" r="0" t="0"/>
          <a:stretch/>
        </p:blipFill>
        <p:spPr>
          <a:xfrm>
            <a:off x="5455189" y="4472331"/>
            <a:ext cx="3060800" cy="22956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pic>
        <p:nvPicPr>
          <p:cNvPr id="381" name="Google Shape;381;p15"/>
          <p:cNvPicPr preferRelativeResize="0"/>
          <p:nvPr>
            <p:ph idx="2" type="pic"/>
          </p:nvPr>
        </p:nvPicPr>
        <p:blipFill rotWithShape="1">
          <a:blip r:embed="rId3">
            <a:alphaModFix/>
          </a:blip>
          <a:srcRect b="0" l="0" r="0" t="0"/>
          <a:stretch/>
        </p:blipFill>
        <p:spPr>
          <a:xfrm>
            <a:off x="1130710" y="72145"/>
            <a:ext cx="9930579" cy="5958347"/>
          </a:xfrm>
          <a:prstGeom prst="rect">
            <a:avLst/>
          </a:prstGeom>
          <a:solidFill>
            <a:schemeClr val="lt2"/>
          </a:solidFill>
          <a:ln>
            <a:noFill/>
          </a:ln>
        </p:spPr>
      </p:pic>
      <p:sp>
        <p:nvSpPr>
          <p:cNvPr id="382" name="Google Shape;382;p15"/>
          <p:cNvSpPr txBox="1"/>
          <p:nvPr>
            <p:ph type="title"/>
          </p:nvPr>
        </p:nvSpPr>
        <p:spPr>
          <a:xfrm>
            <a:off x="838200" y="186813"/>
            <a:ext cx="10515600" cy="796413"/>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rgbClr val="0D1D51"/>
              </a:buClr>
              <a:buSzPts val="4000"/>
              <a:buFont typeface="Corbel"/>
              <a:buNone/>
            </a:pPr>
            <a:r>
              <a:rPr lang="en-US">
                <a:solidFill>
                  <a:srgbClr val="0D1D51"/>
                </a:solidFill>
              </a:rPr>
              <a:t>KAIBETO TRAIL</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p16"/>
          <p:cNvSpPr txBox="1"/>
          <p:nvPr>
            <p:ph type="title"/>
          </p:nvPr>
        </p:nvSpPr>
        <p:spPr>
          <a:xfrm>
            <a:off x="515938" y="499595"/>
            <a:ext cx="4937211" cy="849703"/>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Clr>
                <a:schemeClr val="dk1"/>
              </a:buClr>
              <a:buSzPts val="3200"/>
              <a:buFont typeface="Corbel"/>
              <a:buNone/>
            </a:pPr>
            <a:r>
              <a:rPr lang="en-US"/>
              <a:t>OBJECTIVES</a:t>
            </a:r>
            <a:endParaRPr/>
          </a:p>
        </p:txBody>
      </p:sp>
      <p:sp>
        <p:nvSpPr>
          <p:cNvPr id="388" name="Google Shape;388;p16"/>
          <p:cNvSpPr txBox="1"/>
          <p:nvPr>
            <p:ph idx="1" type="body"/>
          </p:nvPr>
        </p:nvSpPr>
        <p:spPr>
          <a:xfrm>
            <a:off x="538960" y="1460810"/>
            <a:ext cx="4914189" cy="4716153"/>
          </a:xfrm>
          <a:prstGeom prst="rect">
            <a:avLst/>
          </a:prstGeom>
          <a:noFill/>
          <a:ln>
            <a:noFill/>
          </a:ln>
        </p:spPr>
        <p:txBody>
          <a:bodyPr anchorCtr="0" anchor="t" bIns="0" lIns="0" spcFirstLastPara="1" rIns="0" wrap="square" tIns="0">
            <a:noAutofit/>
          </a:bodyPr>
          <a:lstStyle/>
          <a:p>
            <a:pPr indent="-228600" lvl="0" marL="228600" rtl="0" algn="l">
              <a:lnSpc>
                <a:spcPct val="90000"/>
              </a:lnSpc>
              <a:spcBef>
                <a:spcPts val="0"/>
              </a:spcBef>
              <a:spcAft>
                <a:spcPts val="0"/>
              </a:spcAft>
              <a:buClr>
                <a:schemeClr val="dk1"/>
              </a:buClr>
              <a:buSzPts val="2800"/>
              <a:buChar char="•"/>
            </a:pPr>
            <a:r>
              <a:rPr lang="en-US" sz="2800"/>
              <a:t>Provide a safe walking trail</a:t>
            </a:r>
            <a:endParaRPr/>
          </a:p>
          <a:p>
            <a:pPr indent="-228600" lvl="0" marL="228600" rtl="0" algn="l">
              <a:lnSpc>
                <a:spcPct val="90000"/>
              </a:lnSpc>
              <a:spcBef>
                <a:spcPts val="1000"/>
              </a:spcBef>
              <a:spcAft>
                <a:spcPts val="0"/>
              </a:spcAft>
              <a:buClr>
                <a:schemeClr val="dk1"/>
              </a:buClr>
              <a:buSzPts val="2800"/>
              <a:buChar char="•"/>
            </a:pPr>
            <a:r>
              <a:rPr lang="en-US" sz="2800"/>
              <a:t>Encourage regular physical activity</a:t>
            </a:r>
            <a:endParaRPr/>
          </a:p>
          <a:p>
            <a:pPr indent="-228600" lvl="0" marL="228600" rtl="0" algn="l">
              <a:lnSpc>
                <a:spcPct val="90000"/>
              </a:lnSpc>
              <a:spcBef>
                <a:spcPts val="1000"/>
              </a:spcBef>
              <a:spcAft>
                <a:spcPts val="0"/>
              </a:spcAft>
              <a:buClr>
                <a:schemeClr val="dk1"/>
              </a:buClr>
              <a:buSzPts val="2800"/>
              <a:buChar char="•"/>
            </a:pPr>
            <a:r>
              <a:rPr lang="en-US" sz="2800"/>
              <a:t>Decrease obesity/diabetes/heart disease</a:t>
            </a:r>
            <a:endParaRPr/>
          </a:p>
          <a:p>
            <a:pPr indent="-228600" lvl="0" marL="228600" rtl="0" algn="l">
              <a:lnSpc>
                <a:spcPct val="90000"/>
              </a:lnSpc>
              <a:spcBef>
                <a:spcPts val="1000"/>
              </a:spcBef>
              <a:spcAft>
                <a:spcPts val="0"/>
              </a:spcAft>
              <a:buClr>
                <a:schemeClr val="dk1"/>
              </a:buClr>
              <a:buSzPts val="2800"/>
              <a:buChar char="•"/>
            </a:pPr>
            <a:r>
              <a:rPr lang="en-US" sz="2800"/>
              <a:t>Opportunity for families to bond </a:t>
            </a:r>
            <a:endParaRPr/>
          </a:p>
          <a:p>
            <a:pPr indent="-228600" lvl="0" marL="228600" rtl="0" algn="l">
              <a:lnSpc>
                <a:spcPct val="90000"/>
              </a:lnSpc>
              <a:spcBef>
                <a:spcPts val="1000"/>
              </a:spcBef>
              <a:spcAft>
                <a:spcPts val="0"/>
              </a:spcAft>
              <a:buClr>
                <a:schemeClr val="dk1"/>
              </a:buClr>
              <a:buSzPts val="2800"/>
              <a:buChar char="•"/>
            </a:pPr>
            <a:r>
              <a:rPr lang="en-US" sz="2800"/>
              <a:t>Highlight natural beauty</a:t>
            </a:r>
            <a:endParaRPr/>
          </a:p>
          <a:p>
            <a:pPr indent="-76200" lvl="0" marL="228600" rtl="0" algn="l">
              <a:lnSpc>
                <a:spcPct val="90000"/>
              </a:lnSpc>
              <a:spcBef>
                <a:spcPts val="1000"/>
              </a:spcBef>
              <a:spcAft>
                <a:spcPts val="0"/>
              </a:spcAft>
              <a:buClr>
                <a:schemeClr val="dk1"/>
              </a:buClr>
              <a:buSzPts val="2400"/>
              <a:buNone/>
            </a:pPr>
            <a:r>
              <a:t/>
            </a:r>
            <a:endParaRPr/>
          </a:p>
        </p:txBody>
      </p:sp>
      <p:pic>
        <p:nvPicPr>
          <p:cNvPr descr="A picture containing building, outdoor, water tower&#10;&#10;Description automatically generated" id="389" name="Google Shape;389;p16"/>
          <p:cNvPicPr preferRelativeResize="0"/>
          <p:nvPr>
            <p:ph idx="2" type="pic"/>
          </p:nvPr>
        </p:nvPicPr>
        <p:blipFill rotWithShape="1">
          <a:blip r:embed="rId3">
            <a:alphaModFix/>
          </a:blip>
          <a:srcRect b="0" l="12547" r="12547" t="0"/>
          <a:stretch/>
        </p:blipFill>
        <p:spPr>
          <a:xfrm>
            <a:off x="5455212" y="988536"/>
            <a:ext cx="4884848" cy="4884848"/>
          </a:xfrm>
          <a:prstGeom prst="ellipse">
            <a:avLst/>
          </a:prstGeom>
          <a:solidFill>
            <a:srgbClr val="D8D8D8"/>
          </a:solid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17"/>
          <p:cNvSpPr txBox="1"/>
          <p:nvPr>
            <p:ph idx="1" type="body"/>
          </p:nvPr>
        </p:nvSpPr>
        <p:spPr>
          <a:xfrm>
            <a:off x="538960" y="646771"/>
            <a:ext cx="4937211" cy="5564458"/>
          </a:xfrm>
          <a:prstGeom prst="rect">
            <a:avLst/>
          </a:prstGeom>
          <a:noFill/>
          <a:ln>
            <a:noFill/>
          </a:ln>
        </p:spPr>
        <p:txBody>
          <a:bodyPr anchorCtr="0" anchor="t" bIns="0" lIns="0" spcFirstLastPara="1" rIns="0" wrap="square" tIns="0">
            <a:noAutofit/>
          </a:bodyPr>
          <a:lstStyle/>
          <a:p>
            <a:pPr indent="-228600" lvl="0" marL="228600" rtl="0" algn="l">
              <a:lnSpc>
                <a:spcPct val="90000"/>
              </a:lnSpc>
              <a:spcBef>
                <a:spcPts val="0"/>
              </a:spcBef>
              <a:spcAft>
                <a:spcPts val="0"/>
              </a:spcAft>
              <a:buClr>
                <a:schemeClr val="dk1"/>
              </a:buClr>
              <a:buSzPts val="2400"/>
              <a:buChar char="•"/>
            </a:pPr>
            <a:r>
              <a:rPr lang="en-US"/>
              <a:t>CHIP Committee</a:t>
            </a:r>
            <a:endParaRPr/>
          </a:p>
          <a:p>
            <a:pPr indent="-228600" lvl="0" marL="228600" rtl="0" algn="l">
              <a:lnSpc>
                <a:spcPct val="90000"/>
              </a:lnSpc>
              <a:spcBef>
                <a:spcPts val="1000"/>
              </a:spcBef>
              <a:spcAft>
                <a:spcPts val="0"/>
              </a:spcAft>
              <a:buClr>
                <a:schemeClr val="dk1"/>
              </a:buClr>
              <a:buSzPts val="2400"/>
              <a:buChar char="•"/>
            </a:pPr>
            <a:r>
              <a:rPr lang="en-US"/>
              <a:t>Identifying local community leaders</a:t>
            </a:r>
            <a:endParaRPr/>
          </a:p>
          <a:p>
            <a:pPr indent="-228600" lvl="0" marL="228600" rtl="0" algn="l">
              <a:lnSpc>
                <a:spcPct val="90000"/>
              </a:lnSpc>
              <a:spcBef>
                <a:spcPts val="1000"/>
              </a:spcBef>
              <a:spcAft>
                <a:spcPts val="0"/>
              </a:spcAft>
              <a:buClr>
                <a:schemeClr val="dk1"/>
              </a:buClr>
              <a:buSzPts val="2400"/>
              <a:buChar char="•"/>
            </a:pPr>
            <a:r>
              <a:rPr lang="en-US"/>
              <a:t>Creating a resolution-support from community</a:t>
            </a:r>
            <a:endParaRPr/>
          </a:p>
          <a:p>
            <a:pPr indent="-228600" lvl="0" marL="228600" rtl="0" algn="l">
              <a:lnSpc>
                <a:spcPct val="90000"/>
              </a:lnSpc>
              <a:spcBef>
                <a:spcPts val="1000"/>
              </a:spcBef>
              <a:spcAft>
                <a:spcPts val="0"/>
              </a:spcAft>
              <a:buClr>
                <a:schemeClr val="dk1"/>
              </a:buClr>
              <a:buSzPts val="2400"/>
              <a:buChar char="•"/>
            </a:pPr>
            <a:r>
              <a:rPr lang="en-US"/>
              <a:t>Identify Land</a:t>
            </a:r>
            <a:endParaRPr/>
          </a:p>
          <a:p>
            <a:pPr indent="-228600" lvl="0" marL="228600" rtl="0" algn="l">
              <a:lnSpc>
                <a:spcPct val="90000"/>
              </a:lnSpc>
              <a:spcBef>
                <a:spcPts val="1000"/>
              </a:spcBef>
              <a:spcAft>
                <a:spcPts val="0"/>
              </a:spcAft>
              <a:buClr>
                <a:schemeClr val="dk1"/>
              </a:buClr>
              <a:buSzPts val="2400"/>
              <a:buChar char="•"/>
            </a:pPr>
            <a:r>
              <a:rPr lang="en-US"/>
              <a:t>Meet with NN Land Use Committee </a:t>
            </a:r>
            <a:endParaRPr/>
          </a:p>
          <a:p>
            <a:pPr indent="0" lvl="0" marL="0" rtl="0" algn="ctr">
              <a:lnSpc>
                <a:spcPct val="90000"/>
              </a:lnSpc>
              <a:spcBef>
                <a:spcPts val="1000"/>
              </a:spcBef>
              <a:spcAft>
                <a:spcPts val="0"/>
              </a:spcAft>
              <a:buClr>
                <a:schemeClr val="dk1"/>
              </a:buClr>
              <a:buSzPts val="2400"/>
              <a:buNone/>
            </a:pPr>
            <a:r>
              <a:rPr lang="en-US"/>
              <a:t>Next Steps:</a:t>
            </a:r>
            <a:endParaRPr/>
          </a:p>
          <a:p>
            <a:pPr indent="-228600" lvl="0" marL="228600" rtl="0" algn="l">
              <a:lnSpc>
                <a:spcPct val="90000"/>
              </a:lnSpc>
              <a:spcBef>
                <a:spcPts val="1000"/>
              </a:spcBef>
              <a:spcAft>
                <a:spcPts val="0"/>
              </a:spcAft>
              <a:buClr>
                <a:schemeClr val="dk1"/>
              </a:buClr>
              <a:buSzPts val="2400"/>
              <a:buFont typeface="Noto Sans Symbols"/>
              <a:buChar char="✔"/>
            </a:pPr>
            <a:r>
              <a:rPr lang="en-US"/>
              <a:t>Continue Meetings to secure land</a:t>
            </a:r>
            <a:endParaRPr/>
          </a:p>
          <a:p>
            <a:pPr indent="-228600" lvl="0" marL="228600" rtl="0" algn="l">
              <a:lnSpc>
                <a:spcPct val="90000"/>
              </a:lnSpc>
              <a:spcBef>
                <a:spcPts val="1000"/>
              </a:spcBef>
              <a:spcAft>
                <a:spcPts val="0"/>
              </a:spcAft>
              <a:buClr>
                <a:schemeClr val="dk1"/>
              </a:buClr>
              <a:buSzPts val="2400"/>
              <a:buFont typeface="Noto Sans Symbols"/>
              <a:buChar char="✔"/>
            </a:pPr>
            <a:r>
              <a:rPr lang="en-US"/>
              <a:t>Identify a route &amp; programs to assist in grading the route</a:t>
            </a:r>
            <a:endParaRPr/>
          </a:p>
          <a:p>
            <a:pPr indent="-228600" lvl="0" marL="228600" rtl="0" algn="l">
              <a:lnSpc>
                <a:spcPct val="90000"/>
              </a:lnSpc>
              <a:spcBef>
                <a:spcPts val="1000"/>
              </a:spcBef>
              <a:spcAft>
                <a:spcPts val="0"/>
              </a:spcAft>
              <a:buClr>
                <a:schemeClr val="dk1"/>
              </a:buClr>
              <a:buSzPts val="2400"/>
              <a:buFont typeface="Noto Sans Symbols"/>
              <a:buChar char="✔"/>
            </a:pPr>
            <a:r>
              <a:rPr lang="en-US"/>
              <a:t>Order fitness station equipment</a:t>
            </a:r>
            <a:endParaRPr/>
          </a:p>
          <a:p>
            <a:pPr indent="-228600" lvl="0" marL="228600" rtl="0" algn="l">
              <a:lnSpc>
                <a:spcPct val="90000"/>
              </a:lnSpc>
              <a:spcBef>
                <a:spcPts val="1000"/>
              </a:spcBef>
              <a:spcAft>
                <a:spcPts val="0"/>
              </a:spcAft>
              <a:buClr>
                <a:schemeClr val="dk1"/>
              </a:buClr>
              <a:buSzPts val="2400"/>
              <a:buFont typeface="Noto Sans Symbols"/>
              <a:buChar char="✔"/>
            </a:pPr>
            <a:r>
              <a:rPr lang="en-US"/>
              <a:t>Grand Opening</a:t>
            </a:r>
            <a:endParaRPr/>
          </a:p>
          <a:p>
            <a:pPr indent="0" lvl="0" marL="0" rtl="0" algn="l">
              <a:lnSpc>
                <a:spcPct val="90000"/>
              </a:lnSpc>
              <a:spcBef>
                <a:spcPts val="1000"/>
              </a:spcBef>
              <a:spcAft>
                <a:spcPts val="0"/>
              </a:spcAft>
              <a:buClr>
                <a:schemeClr val="dk1"/>
              </a:buClr>
              <a:buSzPts val="2400"/>
              <a:buNone/>
            </a:pPr>
            <a:r>
              <a:t/>
            </a:r>
            <a:endParaRPr/>
          </a:p>
        </p:txBody>
      </p:sp>
      <p:pic>
        <p:nvPicPr>
          <p:cNvPr descr="A picture containing outdoor, mountain, valley, nature&#10;&#10;Description automatically generated" id="396" name="Google Shape;396;p17"/>
          <p:cNvPicPr preferRelativeResize="0"/>
          <p:nvPr>
            <p:ph idx="2" type="pic"/>
          </p:nvPr>
        </p:nvPicPr>
        <p:blipFill rotWithShape="1">
          <a:blip r:embed="rId3">
            <a:alphaModFix/>
          </a:blip>
          <a:srcRect b="0" l="15684" r="15683" t="0"/>
          <a:stretch/>
        </p:blipFill>
        <p:spPr>
          <a:xfrm>
            <a:off x="5884648" y="0"/>
            <a:ext cx="6307353" cy="5780372"/>
          </a:xfrm>
          <a:prstGeom prst="rect">
            <a:avLst/>
          </a:prstGeom>
          <a:solidFill>
            <a:schemeClr val="lt2"/>
          </a:solidFill>
          <a:ln>
            <a:noFill/>
          </a:ln>
        </p:spPr>
      </p:pic>
      <p:sp>
        <p:nvSpPr>
          <p:cNvPr id="397" name="Google Shape;397;p17"/>
          <p:cNvSpPr txBox="1"/>
          <p:nvPr>
            <p:ph type="title"/>
          </p:nvPr>
        </p:nvSpPr>
        <p:spPr>
          <a:xfrm>
            <a:off x="515938" y="111512"/>
            <a:ext cx="4937211" cy="535259"/>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Clr>
                <a:schemeClr val="dk1"/>
              </a:buClr>
              <a:buSzPts val="3200"/>
              <a:buFont typeface="Corbel"/>
              <a:buNone/>
            </a:pPr>
            <a:r>
              <a:rPr lang="en-US"/>
              <a:t>KAIBETO TRAIL</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pic>
        <p:nvPicPr>
          <p:cNvPr id="403" name="Google Shape;403;p18"/>
          <p:cNvPicPr preferRelativeResize="0"/>
          <p:nvPr>
            <p:ph idx="2" type="pic"/>
          </p:nvPr>
        </p:nvPicPr>
        <p:blipFill rotWithShape="1">
          <a:blip r:embed="rId3">
            <a:alphaModFix/>
          </a:blip>
          <a:srcRect b="0" l="18408" r="18407" t="0"/>
          <a:stretch/>
        </p:blipFill>
        <p:spPr>
          <a:xfrm>
            <a:off x="710812" y="728545"/>
            <a:ext cx="5305661" cy="5305661"/>
          </a:xfrm>
          <a:prstGeom prst="ellipse">
            <a:avLst/>
          </a:prstGeom>
          <a:solidFill>
            <a:schemeClr val="lt2"/>
          </a:solidFill>
          <a:ln>
            <a:noFill/>
          </a:ln>
        </p:spPr>
      </p:pic>
      <p:sp>
        <p:nvSpPr>
          <p:cNvPr id="404" name="Google Shape;404;p18"/>
          <p:cNvSpPr txBox="1"/>
          <p:nvPr>
            <p:ph type="title"/>
          </p:nvPr>
        </p:nvSpPr>
        <p:spPr>
          <a:xfrm>
            <a:off x="6408158" y="1845365"/>
            <a:ext cx="5722223" cy="921807"/>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6000"/>
              <a:buFont typeface="Corbel"/>
              <a:buNone/>
            </a:pPr>
            <a:r>
              <a:rPr lang="en-US"/>
              <a:t>THANK YOU!</a:t>
            </a:r>
            <a:endParaRPr/>
          </a:p>
        </p:txBody>
      </p:sp>
      <p:sp>
        <p:nvSpPr>
          <p:cNvPr id="405" name="Google Shape;405;p18"/>
          <p:cNvSpPr txBox="1"/>
          <p:nvPr>
            <p:ph idx="1" type="subTitle"/>
          </p:nvPr>
        </p:nvSpPr>
        <p:spPr>
          <a:xfrm>
            <a:off x="7008480" y="5317224"/>
            <a:ext cx="4540440" cy="503167"/>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1600"/>
              <a:buNone/>
            </a:pPr>
            <a:r>
              <a:rPr lang="en-US"/>
              <a:t>SSIFLING@COCONINO.AZ.GOV</a:t>
            </a:r>
            <a:endParaRPr/>
          </a:p>
        </p:txBody>
      </p:sp>
      <p:sp>
        <p:nvSpPr>
          <p:cNvPr id="406" name="Google Shape;406;p18"/>
          <p:cNvSpPr txBox="1"/>
          <p:nvPr>
            <p:ph idx="3" type="body"/>
          </p:nvPr>
        </p:nvSpPr>
        <p:spPr>
          <a:xfrm>
            <a:off x="7008670" y="5845168"/>
            <a:ext cx="4533900" cy="5032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1600"/>
              <a:buNone/>
            </a:pPr>
            <a:r>
              <a:rPr lang="en-US"/>
              <a:t>928-679-7257</a:t>
            </a:r>
            <a:endParaRPr/>
          </a:p>
        </p:txBody>
      </p:sp>
      <p:sp>
        <p:nvSpPr>
          <p:cNvPr id="407" name="Google Shape;407;p18"/>
          <p:cNvSpPr txBox="1"/>
          <p:nvPr/>
        </p:nvSpPr>
        <p:spPr>
          <a:xfrm>
            <a:off x="7008480" y="4789280"/>
            <a:ext cx="4540440" cy="503167"/>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rPr b="0" lang="en-US" sz="2000" cap="none">
                <a:solidFill>
                  <a:schemeClr val="lt1"/>
                </a:solidFill>
                <a:latin typeface="Calibri"/>
                <a:ea typeface="Calibri"/>
                <a:cs typeface="Calibri"/>
                <a:sym typeface="Calibri"/>
              </a:rPr>
              <a:t>SHARON SIFLING</a:t>
            </a:r>
            <a:endParaRPr/>
          </a:p>
        </p:txBody>
      </p:sp>
      <p:sp>
        <p:nvSpPr>
          <p:cNvPr id="408" name="Google Shape;408;p18"/>
          <p:cNvSpPr txBox="1"/>
          <p:nvPr/>
        </p:nvSpPr>
        <p:spPr>
          <a:xfrm>
            <a:off x="7008480" y="3453777"/>
            <a:ext cx="4540440" cy="503167"/>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1600"/>
              <a:buFont typeface="Arial"/>
              <a:buNone/>
            </a:pPr>
            <a:r>
              <a:rPr b="0" lang="en-US" sz="1600" cap="none">
                <a:solidFill>
                  <a:schemeClr val="lt1"/>
                </a:solidFill>
                <a:latin typeface="Calibri"/>
                <a:ea typeface="Calibri"/>
                <a:cs typeface="Calibri"/>
                <a:sym typeface="Calibri"/>
              </a:rPr>
              <a:t>LEJOHNSON@COCONINO.AZ.GOV</a:t>
            </a:r>
            <a:endParaRPr/>
          </a:p>
        </p:txBody>
      </p:sp>
      <p:sp>
        <p:nvSpPr>
          <p:cNvPr id="409" name="Google Shape;409;p18"/>
          <p:cNvSpPr txBox="1"/>
          <p:nvPr/>
        </p:nvSpPr>
        <p:spPr>
          <a:xfrm>
            <a:off x="7008670" y="3981721"/>
            <a:ext cx="4533900" cy="503238"/>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1600"/>
              <a:buFont typeface="Arial"/>
              <a:buNone/>
            </a:pPr>
            <a:r>
              <a:rPr b="0" lang="en-US" sz="1600" cap="none">
                <a:solidFill>
                  <a:schemeClr val="lt1"/>
                </a:solidFill>
                <a:latin typeface="Calibri"/>
                <a:ea typeface="Calibri"/>
                <a:cs typeface="Calibri"/>
                <a:sym typeface="Calibri"/>
              </a:rPr>
              <a:t>928-283-6428</a:t>
            </a:r>
            <a:endParaRPr/>
          </a:p>
        </p:txBody>
      </p:sp>
      <p:sp>
        <p:nvSpPr>
          <p:cNvPr id="410" name="Google Shape;410;p18"/>
          <p:cNvSpPr txBox="1"/>
          <p:nvPr/>
        </p:nvSpPr>
        <p:spPr>
          <a:xfrm>
            <a:off x="7008480" y="2925833"/>
            <a:ext cx="4540440" cy="503167"/>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rPr b="0" lang="en-US" sz="2000" cap="none">
                <a:solidFill>
                  <a:schemeClr val="lt1"/>
                </a:solidFill>
                <a:latin typeface="Calibri"/>
                <a:ea typeface="Calibri"/>
                <a:cs typeface="Calibri"/>
                <a:sym typeface="Calibri"/>
              </a:rPr>
              <a:t>LEANN JOHNSON</a:t>
            </a:r>
            <a:endParaRPr/>
          </a:p>
        </p:txBody>
      </p:sp>
      <p:pic>
        <p:nvPicPr>
          <p:cNvPr id="411" name="Google Shape;411;p18"/>
          <p:cNvPicPr preferRelativeResize="0"/>
          <p:nvPr/>
        </p:nvPicPr>
        <p:blipFill rotWithShape="1">
          <a:blip r:embed="rId4">
            <a:alphaModFix/>
          </a:blip>
          <a:srcRect b="0" l="0" r="0" t="0"/>
          <a:stretch/>
        </p:blipFill>
        <p:spPr>
          <a:xfrm>
            <a:off x="6540546" y="3908417"/>
            <a:ext cx="393535" cy="413377"/>
          </a:xfrm>
          <a:prstGeom prst="rect">
            <a:avLst/>
          </a:prstGeom>
          <a:noFill/>
          <a:ln>
            <a:noFill/>
          </a:ln>
        </p:spPr>
      </p:pic>
      <p:pic>
        <p:nvPicPr>
          <p:cNvPr id="412" name="Google Shape;412;p18"/>
          <p:cNvPicPr preferRelativeResize="0"/>
          <p:nvPr/>
        </p:nvPicPr>
        <p:blipFill rotWithShape="1">
          <a:blip r:embed="rId5">
            <a:alphaModFix/>
          </a:blip>
          <a:srcRect b="0" l="0" r="0" t="0"/>
          <a:stretch/>
        </p:blipFill>
        <p:spPr>
          <a:xfrm>
            <a:off x="6540546" y="5773950"/>
            <a:ext cx="390178" cy="414564"/>
          </a:xfrm>
          <a:prstGeom prst="rect">
            <a:avLst/>
          </a:prstGeom>
          <a:noFill/>
          <a:ln>
            <a:noFill/>
          </a:ln>
        </p:spPr>
      </p:pic>
      <p:pic>
        <p:nvPicPr>
          <p:cNvPr id="413" name="Google Shape;413;p18"/>
          <p:cNvPicPr preferRelativeResize="0"/>
          <p:nvPr/>
        </p:nvPicPr>
        <p:blipFill rotWithShape="1">
          <a:blip r:embed="rId6">
            <a:alphaModFix/>
          </a:blip>
          <a:srcRect b="0" l="0" r="0" t="0"/>
          <a:stretch/>
        </p:blipFill>
        <p:spPr>
          <a:xfrm>
            <a:off x="6540546" y="5292447"/>
            <a:ext cx="390178" cy="390178"/>
          </a:xfrm>
          <a:prstGeom prst="rect">
            <a:avLst/>
          </a:prstGeom>
          <a:noFill/>
          <a:ln>
            <a:noFill/>
          </a:ln>
        </p:spPr>
      </p:pic>
      <p:cxnSp>
        <p:nvCxnSpPr>
          <p:cNvPr id="414" name="Google Shape;414;p18"/>
          <p:cNvCxnSpPr/>
          <p:nvPr/>
        </p:nvCxnSpPr>
        <p:spPr>
          <a:xfrm>
            <a:off x="7078355" y="3309828"/>
            <a:ext cx="2977047" cy="0"/>
          </a:xfrm>
          <a:prstGeom prst="straightConnector1">
            <a:avLst/>
          </a:prstGeom>
          <a:noFill/>
          <a:ln cap="flat" cmpd="sng" w="9525">
            <a:solidFill>
              <a:schemeClr val="lt1"/>
            </a:solidFill>
            <a:prstDash val="solid"/>
            <a:miter lim="800000"/>
            <a:headEnd len="sm" w="sm" type="none"/>
            <a:tailEnd len="sm" w="sm" type="none"/>
          </a:ln>
        </p:spPr>
      </p:cxnSp>
      <p:cxnSp>
        <p:nvCxnSpPr>
          <p:cNvPr id="415" name="Google Shape;415;p18"/>
          <p:cNvCxnSpPr/>
          <p:nvPr/>
        </p:nvCxnSpPr>
        <p:spPr>
          <a:xfrm>
            <a:off x="7078355" y="5167963"/>
            <a:ext cx="2977047" cy="0"/>
          </a:xfrm>
          <a:prstGeom prst="straightConnector1">
            <a:avLst/>
          </a:prstGeom>
          <a:noFill/>
          <a:ln cap="flat" cmpd="sng" w="9525">
            <a:solidFill>
              <a:schemeClr val="lt1"/>
            </a:solidFill>
            <a:prstDash val="solid"/>
            <a:miter lim="800000"/>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2"/>
          <p:cNvSpPr txBox="1"/>
          <p:nvPr>
            <p:ph type="title"/>
          </p:nvPr>
        </p:nvSpPr>
        <p:spPr>
          <a:xfrm>
            <a:off x="515938" y="246621"/>
            <a:ext cx="11150600" cy="920336"/>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1"/>
              </a:buClr>
              <a:buSzPts val="3200"/>
              <a:buFont typeface="Corbel"/>
              <a:buNone/>
            </a:pPr>
            <a:r>
              <a:rPr lang="en-US"/>
              <a:t>TEAM</a:t>
            </a:r>
            <a:endParaRPr/>
          </a:p>
        </p:txBody>
      </p:sp>
      <p:sp>
        <p:nvSpPr>
          <p:cNvPr id="264" name="Google Shape;264;p2"/>
          <p:cNvSpPr txBox="1"/>
          <p:nvPr>
            <p:ph idx="3" type="body"/>
          </p:nvPr>
        </p:nvSpPr>
        <p:spPr>
          <a:xfrm>
            <a:off x="2775049" y="4327755"/>
            <a:ext cx="2793671" cy="495389"/>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Clr>
                <a:srgbClr val="0D1D51"/>
              </a:buClr>
              <a:buSzPts val="2400"/>
              <a:buNone/>
            </a:pPr>
            <a:r>
              <a:rPr lang="en-US" sz="2400"/>
              <a:t>LEANN JOHNSON</a:t>
            </a:r>
            <a:endParaRPr/>
          </a:p>
          <a:p>
            <a:pPr indent="0" lvl="0" marL="0" rtl="0" algn="ctr">
              <a:lnSpc>
                <a:spcPct val="90000"/>
              </a:lnSpc>
              <a:spcBef>
                <a:spcPts val="1000"/>
              </a:spcBef>
              <a:spcAft>
                <a:spcPts val="0"/>
              </a:spcAft>
              <a:buClr>
                <a:srgbClr val="0D1D51"/>
              </a:buClr>
              <a:buSzPts val="1600"/>
              <a:buNone/>
            </a:pPr>
            <a:r>
              <a:rPr lang="en-US"/>
              <a:t>HEALTH EDUCATOR</a:t>
            </a:r>
            <a:endParaRPr/>
          </a:p>
        </p:txBody>
      </p:sp>
      <p:sp>
        <p:nvSpPr>
          <p:cNvPr id="265" name="Google Shape;265;p2"/>
          <p:cNvSpPr txBox="1"/>
          <p:nvPr>
            <p:ph idx="1" type="body"/>
          </p:nvPr>
        </p:nvSpPr>
        <p:spPr>
          <a:xfrm>
            <a:off x="2775049" y="5262899"/>
            <a:ext cx="2793671" cy="1506258"/>
          </a:xfrm>
          <a:prstGeom prst="rect">
            <a:avLst/>
          </a:prstGeom>
          <a:noFill/>
          <a:ln>
            <a:noFill/>
          </a:ln>
        </p:spPr>
        <p:txBody>
          <a:bodyPr anchorCtr="0" anchor="t" bIns="0" lIns="0" spcFirstLastPara="1" rIns="0" wrap="square" tIns="0">
            <a:noAutofit/>
          </a:bodyPr>
          <a:lstStyle/>
          <a:p>
            <a:pPr indent="0" lvl="0" marL="0" rtl="0" algn="ctr">
              <a:lnSpc>
                <a:spcPct val="90000"/>
              </a:lnSpc>
              <a:spcBef>
                <a:spcPts val="0"/>
              </a:spcBef>
              <a:spcAft>
                <a:spcPts val="0"/>
              </a:spcAft>
              <a:buClr>
                <a:schemeClr val="dk1"/>
              </a:buClr>
              <a:buSzPts val="1600"/>
              <a:buNone/>
            </a:pPr>
            <a:r>
              <a:rPr lang="en-US"/>
              <a:t>Tuba City</a:t>
            </a:r>
            <a:endParaRPr/>
          </a:p>
          <a:p>
            <a:pPr indent="0" lvl="0" marL="0" rtl="0" algn="ctr">
              <a:lnSpc>
                <a:spcPct val="90000"/>
              </a:lnSpc>
              <a:spcBef>
                <a:spcPts val="1000"/>
              </a:spcBef>
              <a:spcAft>
                <a:spcPts val="0"/>
              </a:spcAft>
              <a:buClr>
                <a:schemeClr val="dk1"/>
              </a:buClr>
              <a:buSzPts val="1600"/>
              <a:buNone/>
            </a:pPr>
            <a:r>
              <a:rPr lang="en-US"/>
              <a:t>Kaibeto</a:t>
            </a:r>
            <a:endParaRPr/>
          </a:p>
          <a:p>
            <a:pPr indent="0" lvl="0" marL="0" rtl="0" algn="ctr">
              <a:lnSpc>
                <a:spcPct val="90000"/>
              </a:lnSpc>
              <a:spcBef>
                <a:spcPts val="1000"/>
              </a:spcBef>
              <a:spcAft>
                <a:spcPts val="0"/>
              </a:spcAft>
              <a:buClr>
                <a:schemeClr val="dk1"/>
              </a:buClr>
              <a:buSzPts val="1600"/>
              <a:buNone/>
            </a:pPr>
            <a:r>
              <a:t/>
            </a:r>
            <a:endParaRPr/>
          </a:p>
        </p:txBody>
      </p:sp>
      <p:pic>
        <p:nvPicPr>
          <p:cNvPr id="266" name="Google Shape;266;p2"/>
          <p:cNvPicPr preferRelativeResize="0"/>
          <p:nvPr/>
        </p:nvPicPr>
        <p:blipFill rotWithShape="1">
          <a:blip r:embed="rId3">
            <a:alphaModFix/>
          </a:blip>
          <a:srcRect b="14874" l="0" r="0" t="14875"/>
          <a:stretch/>
        </p:blipFill>
        <p:spPr>
          <a:xfrm rot="-1082260">
            <a:off x="6805566" y="1591861"/>
            <a:ext cx="2395193" cy="2239654"/>
          </a:xfrm>
          <a:prstGeom prst="ellipse">
            <a:avLst/>
          </a:prstGeom>
          <a:solidFill>
            <a:schemeClr val="lt2"/>
          </a:solidFill>
          <a:ln>
            <a:noFill/>
          </a:ln>
        </p:spPr>
      </p:pic>
      <p:sp>
        <p:nvSpPr>
          <p:cNvPr id="267" name="Google Shape;267;p2"/>
          <p:cNvSpPr txBox="1"/>
          <p:nvPr/>
        </p:nvSpPr>
        <p:spPr>
          <a:xfrm>
            <a:off x="6623280" y="4327755"/>
            <a:ext cx="2793671" cy="495389"/>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D1D51"/>
              </a:buClr>
              <a:buSzPts val="2400"/>
              <a:buFont typeface="Arial"/>
              <a:buNone/>
            </a:pPr>
            <a:r>
              <a:rPr b="1" lang="en-US" sz="2400" cap="none">
                <a:solidFill>
                  <a:srgbClr val="0D1D51"/>
                </a:solidFill>
                <a:latin typeface="Corbel"/>
                <a:ea typeface="Corbel"/>
                <a:cs typeface="Corbel"/>
                <a:sym typeface="Corbel"/>
              </a:rPr>
              <a:t>SHARON SIFLING</a:t>
            </a:r>
            <a:endParaRPr/>
          </a:p>
          <a:p>
            <a:pPr indent="0" lvl="0" marL="0" marR="0" rtl="0" algn="ctr">
              <a:lnSpc>
                <a:spcPct val="90000"/>
              </a:lnSpc>
              <a:spcBef>
                <a:spcPts val="1000"/>
              </a:spcBef>
              <a:spcAft>
                <a:spcPts val="0"/>
              </a:spcAft>
              <a:buClr>
                <a:srgbClr val="0D1D51"/>
              </a:buClr>
              <a:buSzPts val="1600"/>
              <a:buFont typeface="Arial"/>
              <a:buNone/>
            </a:pPr>
            <a:r>
              <a:rPr b="1" lang="en-US" sz="1600" cap="none">
                <a:solidFill>
                  <a:srgbClr val="0D1D51"/>
                </a:solidFill>
                <a:latin typeface="Corbel"/>
                <a:ea typeface="Corbel"/>
                <a:cs typeface="Corbel"/>
                <a:sym typeface="Corbel"/>
              </a:rPr>
              <a:t>PROGRAM COORDINATOR</a:t>
            </a:r>
            <a:endParaRPr/>
          </a:p>
        </p:txBody>
      </p:sp>
      <p:sp>
        <p:nvSpPr>
          <p:cNvPr id="268" name="Google Shape;268;p2"/>
          <p:cNvSpPr txBox="1"/>
          <p:nvPr/>
        </p:nvSpPr>
        <p:spPr>
          <a:xfrm>
            <a:off x="6623280" y="5262899"/>
            <a:ext cx="2793671" cy="1506258"/>
          </a:xfrm>
          <a:prstGeom prst="rect">
            <a:avLst/>
          </a:prstGeom>
          <a:noFill/>
          <a:ln>
            <a:noFill/>
          </a:ln>
        </p:spPr>
        <p:txBody>
          <a:bodyPr anchorCtr="0" anchor="t" bIns="0" lIns="0" spcFirstLastPara="1" rIns="0" wrap="square" tIns="0">
            <a:noAutofit/>
          </a:bodyPr>
          <a:lstStyle/>
          <a:p>
            <a:pPr indent="0" lvl="0" marL="0" marR="0" rtl="0" algn="ctr">
              <a:lnSpc>
                <a:spcPct val="90000"/>
              </a:lnSpc>
              <a:spcBef>
                <a:spcPts val="0"/>
              </a:spcBef>
              <a:spcAft>
                <a:spcPts val="0"/>
              </a:spcAft>
              <a:buClr>
                <a:schemeClr val="dk1"/>
              </a:buClr>
              <a:buSzPts val="1600"/>
              <a:buFont typeface="Arial"/>
              <a:buNone/>
            </a:pPr>
            <a:r>
              <a:rPr lang="en-US" sz="1600">
                <a:solidFill>
                  <a:schemeClr val="dk1"/>
                </a:solidFill>
                <a:latin typeface="Calibri"/>
                <a:ea typeface="Calibri"/>
                <a:cs typeface="Calibri"/>
                <a:sym typeface="Calibri"/>
              </a:rPr>
              <a:t>Grand Canyon</a:t>
            </a:r>
            <a:endParaRPr/>
          </a:p>
          <a:p>
            <a:pPr indent="0" lvl="0" marL="0" marR="0" rtl="0" algn="ctr">
              <a:lnSpc>
                <a:spcPct val="90000"/>
              </a:lnSpc>
              <a:spcBef>
                <a:spcPts val="1000"/>
              </a:spcBef>
              <a:spcAft>
                <a:spcPts val="0"/>
              </a:spcAft>
              <a:buClr>
                <a:schemeClr val="dk1"/>
              </a:buClr>
              <a:buSzPts val="1600"/>
              <a:buFont typeface="Arial"/>
              <a:buNone/>
            </a:pPr>
            <a:r>
              <a:rPr lang="en-US" sz="1600">
                <a:solidFill>
                  <a:schemeClr val="dk1"/>
                </a:solidFill>
                <a:latin typeface="Calibri"/>
                <a:ea typeface="Calibri"/>
                <a:cs typeface="Calibri"/>
                <a:sym typeface="Calibri"/>
              </a:rPr>
              <a:t>Flagstaff</a:t>
            </a:r>
            <a:endParaRPr/>
          </a:p>
          <a:p>
            <a:pPr indent="0" lvl="0" marL="0" marR="0" rtl="0" algn="ctr">
              <a:lnSpc>
                <a:spcPct val="90000"/>
              </a:lnSpc>
              <a:spcBef>
                <a:spcPts val="1000"/>
              </a:spcBef>
              <a:spcAft>
                <a:spcPts val="0"/>
              </a:spcAft>
              <a:buClr>
                <a:schemeClr val="dk1"/>
              </a:buClr>
              <a:buSzPts val="1600"/>
              <a:buFont typeface="Arial"/>
              <a:buNone/>
            </a:pPr>
            <a:r>
              <a:t/>
            </a:r>
            <a:endParaRPr sz="1600">
              <a:solidFill>
                <a:schemeClr val="dk1"/>
              </a:solidFill>
              <a:latin typeface="Calibri"/>
              <a:ea typeface="Calibri"/>
              <a:cs typeface="Calibri"/>
              <a:sym typeface="Calibri"/>
            </a:endParaRPr>
          </a:p>
        </p:txBody>
      </p:sp>
      <p:pic>
        <p:nvPicPr>
          <p:cNvPr descr="A picture containing nature, mountain&#10;&#10;Description automatically generated" id="269" name="Google Shape;269;p2"/>
          <p:cNvPicPr preferRelativeResize="0"/>
          <p:nvPr>
            <p:ph idx="2" type="pic"/>
          </p:nvPr>
        </p:nvPicPr>
        <p:blipFill rotWithShape="1">
          <a:blip r:embed="rId4">
            <a:alphaModFix/>
          </a:blip>
          <a:srcRect b="0" l="6391" r="6392" t="0"/>
          <a:stretch/>
        </p:blipFill>
        <p:spPr>
          <a:xfrm>
            <a:off x="3011652" y="1580044"/>
            <a:ext cx="2310656" cy="2160606"/>
          </a:xfrm>
          <a:prstGeom prst="ellipse">
            <a:avLst/>
          </a:prstGeom>
          <a:solidFill>
            <a:schemeClr val="lt2"/>
          </a:solid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pic>
        <p:nvPicPr>
          <p:cNvPr id="275" name="Google Shape;275;p3"/>
          <p:cNvPicPr preferRelativeResize="0"/>
          <p:nvPr>
            <p:ph idx="2" type="pic"/>
          </p:nvPr>
        </p:nvPicPr>
        <p:blipFill rotWithShape="1">
          <a:blip r:embed="rId3">
            <a:alphaModFix/>
          </a:blip>
          <a:srcRect b="0" l="0" r="0" t="0"/>
          <a:stretch/>
        </p:blipFill>
        <p:spPr>
          <a:xfrm>
            <a:off x="1650284" y="-41550"/>
            <a:ext cx="8945100" cy="6858000"/>
          </a:xfrm>
          <a:prstGeom prst="rect">
            <a:avLst/>
          </a:prstGeom>
          <a:solidFill>
            <a:schemeClr val="lt2"/>
          </a:solidFill>
          <a:ln>
            <a:noFill/>
          </a:ln>
        </p:spPr>
      </p:pic>
      <p:sp>
        <p:nvSpPr>
          <p:cNvPr id="276" name="Google Shape;276;p3"/>
          <p:cNvSpPr txBox="1"/>
          <p:nvPr>
            <p:ph type="title"/>
          </p:nvPr>
        </p:nvSpPr>
        <p:spPr>
          <a:xfrm>
            <a:off x="838200" y="186813"/>
            <a:ext cx="10515600" cy="796413"/>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rgbClr val="0D1D51"/>
              </a:buClr>
              <a:buSzPts val="4000"/>
              <a:buFont typeface="Corbel"/>
              <a:buNone/>
            </a:pPr>
            <a:r>
              <a:rPr lang="en-US">
                <a:solidFill>
                  <a:srgbClr val="0D1D51"/>
                </a:solidFill>
              </a:rPr>
              <a:t>GRAND CANYON</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4"/>
          <p:cNvSpPr txBox="1"/>
          <p:nvPr>
            <p:ph idx="5" type="body"/>
          </p:nvPr>
        </p:nvSpPr>
        <p:spPr>
          <a:xfrm>
            <a:off x="219126" y="2711636"/>
            <a:ext cx="3445566" cy="815335"/>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Clr>
                <a:schemeClr val="dk1"/>
              </a:buClr>
              <a:buSzPts val="2400"/>
              <a:buNone/>
            </a:pPr>
            <a:r>
              <a:rPr lang="en-US" sz="2400"/>
              <a:t>11.5 MILES OF TRAILS</a:t>
            </a:r>
            <a:endParaRPr/>
          </a:p>
        </p:txBody>
      </p:sp>
      <p:sp>
        <p:nvSpPr>
          <p:cNvPr id="283" name="Google Shape;283;p4"/>
          <p:cNvSpPr txBox="1"/>
          <p:nvPr>
            <p:ph idx="1" type="body"/>
          </p:nvPr>
        </p:nvSpPr>
        <p:spPr>
          <a:xfrm>
            <a:off x="219126" y="3650976"/>
            <a:ext cx="3445566" cy="2060711"/>
          </a:xfrm>
          <a:prstGeom prst="rect">
            <a:avLst/>
          </a:prstGeom>
          <a:noFill/>
          <a:ln>
            <a:noFill/>
          </a:ln>
        </p:spPr>
        <p:txBody>
          <a:bodyPr anchorCtr="0" anchor="t" bIns="0" lIns="0" spcFirstLastPara="1" rIns="0" wrap="square" tIns="0">
            <a:normAutofit/>
          </a:bodyPr>
          <a:lstStyle/>
          <a:p>
            <a:pPr indent="-285750" lvl="0" marL="285750" rtl="0" algn="ctr">
              <a:lnSpc>
                <a:spcPct val="90000"/>
              </a:lnSpc>
              <a:spcBef>
                <a:spcPts val="0"/>
              </a:spcBef>
              <a:spcAft>
                <a:spcPts val="0"/>
              </a:spcAft>
              <a:buClr>
                <a:schemeClr val="dk1"/>
              </a:buClr>
              <a:buSzPts val="1800"/>
              <a:buFont typeface="Arial"/>
              <a:buChar char="•"/>
            </a:pPr>
            <a:r>
              <a:rPr lang="en-US" sz="1800"/>
              <a:t>8.8 miles will be natural surface single track</a:t>
            </a:r>
            <a:endParaRPr/>
          </a:p>
          <a:p>
            <a:pPr indent="-285750" lvl="0" marL="285750" rtl="0" algn="ctr">
              <a:lnSpc>
                <a:spcPct val="90000"/>
              </a:lnSpc>
              <a:spcBef>
                <a:spcPts val="1000"/>
              </a:spcBef>
              <a:spcAft>
                <a:spcPts val="0"/>
              </a:spcAft>
              <a:buClr>
                <a:schemeClr val="dk1"/>
              </a:buClr>
              <a:buSzPts val="1800"/>
              <a:buFont typeface="Arial"/>
              <a:buChar char="•"/>
            </a:pPr>
            <a:r>
              <a:rPr lang="en-US" sz="1800"/>
              <a:t>1.8 miles will be four-feet wide crushed gravel</a:t>
            </a:r>
            <a:endParaRPr/>
          </a:p>
          <a:p>
            <a:pPr indent="-285750" lvl="0" marL="285750" rtl="0" algn="ctr">
              <a:lnSpc>
                <a:spcPct val="90000"/>
              </a:lnSpc>
              <a:spcBef>
                <a:spcPts val="1000"/>
              </a:spcBef>
              <a:spcAft>
                <a:spcPts val="0"/>
              </a:spcAft>
              <a:buClr>
                <a:schemeClr val="dk1"/>
              </a:buClr>
              <a:buSzPts val="1800"/>
              <a:buFont typeface="Arial"/>
              <a:buChar char="•"/>
            </a:pPr>
            <a:r>
              <a:rPr lang="en-US" sz="1800"/>
              <a:t>.8 miles will be ADA accessible</a:t>
            </a:r>
            <a:endParaRPr/>
          </a:p>
        </p:txBody>
      </p:sp>
      <p:pic>
        <p:nvPicPr>
          <p:cNvPr id="284" name="Google Shape;284;p4"/>
          <p:cNvPicPr preferRelativeResize="0"/>
          <p:nvPr>
            <p:ph idx="3" type="pic"/>
          </p:nvPr>
        </p:nvPicPr>
        <p:blipFill rotWithShape="1">
          <a:blip r:embed="rId3">
            <a:alphaModFix/>
          </a:blip>
          <a:srcRect b="976" l="0" r="0" t="0"/>
          <a:stretch/>
        </p:blipFill>
        <p:spPr>
          <a:xfrm>
            <a:off x="4109609" y="358987"/>
            <a:ext cx="3972233" cy="6252392"/>
          </a:xfrm>
          <a:prstGeom prst="rect">
            <a:avLst/>
          </a:prstGeom>
          <a:solidFill>
            <a:srgbClr val="D0CECE"/>
          </a:solidFill>
          <a:ln>
            <a:noFill/>
          </a:ln>
        </p:spPr>
      </p:pic>
      <p:sp>
        <p:nvSpPr>
          <p:cNvPr id="285" name="Google Shape;285;p4"/>
          <p:cNvSpPr txBox="1"/>
          <p:nvPr>
            <p:ph idx="6" type="body"/>
          </p:nvPr>
        </p:nvSpPr>
        <p:spPr>
          <a:xfrm>
            <a:off x="8527124" y="2711636"/>
            <a:ext cx="3445566" cy="717364"/>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Clr>
                <a:schemeClr val="dk1"/>
              </a:buClr>
              <a:buSzPts val="2400"/>
              <a:buNone/>
            </a:pPr>
            <a:r>
              <a:rPr lang="en-US" sz="2400"/>
              <a:t>OBJECTIVES</a:t>
            </a:r>
            <a:endParaRPr/>
          </a:p>
        </p:txBody>
      </p:sp>
      <p:sp>
        <p:nvSpPr>
          <p:cNvPr id="286" name="Google Shape;286;p4"/>
          <p:cNvSpPr txBox="1"/>
          <p:nvPr>
            <p:ph idx="4" type="body"/>
          </p:nvPr>
        </p:nvSpPr>
        <p:spPr>
          <a:xfrm>
            <a:off x="8527490" y="3526971"/>
            <a:ext cx="3445200" cy="2184716"/>
          </a:xfrm>
          <a:prstGeom prst="rect">
            <a:avLst/>
          </a:prstGeom>
          <a:noFill/>
          <a:ln>
            <a:noFill/>
          </a:ln>
        </p:spPr>
        <p:txBody>
          <a:bodyPr anchorCtr="0" anchor="t" bIns="0" lIns="0" spcFirstLastPara="1" rIns="0" wrap="square" tIns="0">
            <a:normAutofit fontScale="85000" lnSpcReduction="10000"/>
          </a:bodyPr>
          <a:lstStyle/>
          <a:p>
            <a:pPr indent="-285750" lvl="0" marL="285750" rtl="0" algn="ctr">
              <a:lnSpc>
                <a:spcPct val="90000"/>
              </a:lnSpc>
              <a:spcBef>
                <a:spcPts val="0"/>
              </a:spcBef>
              <a:spcAft>
                <a:spcPts val="0"/>
              </a:spcAft>
              <a:buClr>
                <a:schemeClr val="dk1"/>
              </a:buClr>
              <a:buSzPct val="100000"/>
              <a:buFont typeface="Arial"/>
              <a:buChar char="•"/>
            </a:pPr>
            <a:r>
              <a:rPr lang="en-US" sz="1800"/>
              <a:t>Provide safe and sustainable recreational trail routes</a:t>
            </a:r>
            <a:endParaRPr/>
          </a:p>
          <a:p>
            <a:pPr indent="-285750" lvl="0" marL="285750" rtl="0" algn="ctr">
              <a:lnSpc>
                <a:spcPct val="90000"/>
              </a:lnSpc>
              <a:spcBef>
                <a:spcPts val="1000"/>
              </a:spcBef>
              <a:spcAft>
                <a:spcPts val="0"/>
              </a:spcAft>
              <a:buClr>
                <a:schemeClr val="dk1"/>
              </a:buClr>
              <a:buSzPct val="100000"/>
              <a:buFont typeface="Arial"/>
              <a:buChar char="•"/>
            </a:pPr>
            <a:r>
              <a:rPr lang="en-US" sz="1800"/>
              <a:t>Identify commuter trail routes</a:t>
            </a:r>
            <a:endParaRPr/>
          </a:p>
          <a:p>
            <a:pPr indent="-285750" lvl="0" marL="285750" rtl="0" algn="ctr">
              <a:lnSpc>
                <a:spcPct val="90000"/>
              </a:lnSpc>
              <a:spcBef>
                <a:spcPts val="1000"/>
              </a:spcBef>
              <a:spcAft>
                <a:spcPts val="0"/>
              </a:spcAft>
              <a:buClr>
                <a:schemeClr val="dk1"/>
              </a:buClr>
              <a:buSzPct val="100000"/>
              <a:buFont typeface="Arial"/>
              <a:buChar char="•"/>
            </a:pPr>
            <a:r>
              <a:rPr lang="en-US" sz="1800"/>
              <a:t>Highlight natural beauty</a:t>
            </a:r>
            <a:endParaRPr/>
          </a:p>
          <a:p>
            <a:pPr indent="-285750" lvl="0" marL="285750" rtl="0" algn="ctr">
              <a:lnSpc>
                <a:spcPct val="90000"/>
              </a:lnSpc>
              <a:spcBef>
                <a:spcPts val="1000"/>
              </a:spcBef>
              <a:spcAft>
                <a:spcPts val="0"/>
              </a:spcAft>
              <a:buClr>
                <a:schemeClr val="dk1"/>
              </a:buClr>
              <a:buSzPct val="100000"/>
              <a:buFont typeface="Arial"/>
              <a:buChar char="•"/>
            </a:pPr>
            <a:r>
              <a:rPr lang="en-US" sz="1800"/>
              <a:t>Opportunities for signage interpreting natural features</a:t>
            </a:r>
            <a:endParaRPr/>
          </a:p>
          <a:p>
            <a:pPr indent="-285750" lvl="0" marL="285750" rtl="0" algn="ctr">
              <a:lnSpc>
                <a:spcPct val="90000"/>
              </a:lnSpc>
              <a:spcBef>
                <a:spcPts val="1000"/>
              </a:spcBef>
              <a:spcAft>
                <a:spcPts val="0"/>
              </a:spcAft>
              <a:buClr>
                <a:schemeClr val="dk1"/>
              </a:buClr>
              <a:buSzPct val="100000"/>
              <a:buFont typeface="Arial"/>
              <a:buChar char="•"/>
            </a:pPr>
            <a:r>
              <a:rPr lang="en-US" sz="1800"/>
              <a:t>Connectivity with existing trails</a:t>
            </a:r>
            <a:endParaRPr/>
          </a:p>
          <a:p>
            <a:pPr indent="-285750" lvl="0" marL="285750" rtl="0" algn="ctr">
              <a:lnSpc>
                <a:spcPct val="90000"/>
              </a:lnSpc>
              <a:spcBef>
                <a:spcPts val="1000"/>
              </a:spcBef>
              <a:spcAft>
                <a:spcPts val="0"/>
              </a:spcAft>
              <a:buClr>
                <a:schemeClr val="dk1"/>
              </a:buClr>
              <a:buSzPct val="100000"/>
              <a:buFont typeface="Arial"/>
              <a:buChar char="•"/>
            </a:pPr>
            <a:r>
              <a:rPr lang="en-US" sz="1800"/>
              <a:t>Develop the Grand Canyon History Trail</a:t>
            </a:r>
            <a:endParaRPr/>
          </a:p>
          <a:p>
            <a:pPr indent="-188595" lvl="0" marL="285750" rtl="0" algn="ctr">
              <a:lnSpc>
                <a:spcPct val="90000"/>
              </a:lnSpc>
              <a:spcBef>
                <a:spcPts val="1000"/>
              </a:spcBef>
              <a:spcAft>
                <a:spcPts val="0"/>
              </a:spcAft>
              <a:buClr>
                <a:schemeClr val="dk1"/>
              </a:buClr>
              <a:buSzPct val="100000"/>
              <a:buFont typeface="Arial"/>
              <a:buNone/>
            </a:pPr>
            <a:r>
              <a:t/>
            </a:r>
            <a:endParaRPr sz="1800"/>
          </a:p>
        </p:txBody>
      </p:sp>
      <p:pic>
        <p:nvPicPr>
          <p:cNvPr id="287" name="Google Shape;287;p4"/>
          <p:cNvPicPr preferRelativeResize="0"/>
          <p:nvPr/>
        </p:nvPicPr>
        <p:blipFill rotWithShape="1">
          <a:blip r:embed="rId4">
            <a:alphaModFix/>
          </a:blip>
          <a:srcRect b="0" l="4270" r="0" t="0"/>
          <a:stretch/>
        </p:blipFill>
        <p:spPr>
          <a:xfrm>
            <a:off x="1648593" y="1956844"/>
            <a:ext cx="591018" cy="565929"/>
          </a:xfrm>
          <a:prstGeom prst="rect">
            <a:avLst/>
          </a:prstGeom>
          <a:noFill/>
          <a:ln>
            <a:noFill/>
          </a:ln>
        </p:spPr>
      </p:pic>
      <p:pic>
        <p:nvPicPr>
          <p:cNvPr id="288" name="Google Shape;288;p4"/>
          <p:cNvPicPr preferRelativeResize="0"/>
          <p:nvPr/>
        </p:nvPicPr>
        <p:blipFill rotWithShape="1">
          <a:blip r:embed="rId5">
            <a:alphaModFix/>
          </a:blip>
          <a:srcRect b="0" l="0" r="0" t="0"/>
          <a:stretch/>
        </p:blipFill>
        <p:spPr>
          <a:xfrm>
            <a:off x="9953448" y="1941720"/>
            <a:ext cx="592917" cy="5961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5"/>
          <p:cNvSpPr txBox="1"/>
          <p:nvPr>
            <p:ph type="title"/>
          </p:nvPr>
        </p:nvSpPr>
        <p:spPr>
          <a:xfrm>
            <a:off x="515938" y="499595"/>
            <a:ext cx="4937211" cy="1325563"/>
          </a:xfrm>
          <a:prstGeom prst="rect">
            <a:avLst/>
          </a:prstGeom>
          <a:noFill/>
          <a:ln>
            <a:noFill/>
          </a:ln>
        </p:spPr>
        <p:txBody>
          <a:bodyPr anchorCtr="0" anchor="ctr" bIns="0" lIns="0" spcFirstLastPara="1" rIns="0" wrap="square" tIns="0">
            <a:normAutofit/>
          </a:bodyPr>
          <a:lstStyle/>
          <a:p>
            <a:pPr indent="0" lvl="0" marL="0" rtl="0" algn="l">
              <a:lnSpc>
                <a:spcPct val="90000"/>
              </a:lnSpc>
              <a:spcBef>
                <a:spcPts val="0"/>
              </a:spcBef>
              <a:spcAft>
                <a:spcPts val="0"/>
              </a:spcAft>
              <a:buClr>
                <a:schemeClr val="dk1"/>
              </a:buClr>
              <a:buSzPts val="2700"/>
              <a:buFont typeface="Corbel"/>
              <a:buNone/>
            </a:pPr>
            <a:r>
              <a:rPr lang="en-US" sz="2700"/>
              <a:t>INCREASE ORGANIZATIONAL CAPACITY</a:t>
            </a:r>
            <a:br>
              <a:rPr lang="en-US" sz="2700"/>
            </a:br>
            <a:endParaRPr sz="2700"/>
          </a:p>
        </p:txBody>
      </p:sp>
      <p:sp>
        <p:nvSpPr>
          <p:cNvPr id="295" name="Google Shape;295;p5"/>
          <p:cNvSpPr txBox="1"/>
          <p:nvPr>
            <p:ph idx="1" type="body"/>
          </p:nvPr>
        </p:nvSpPr>
        <p:spPr>
          <a:xfrm>
            <a:off x="539991" y="1554647"/>
            <a:ext cx="4914189" cy="2637654"/>
          </a:xfrm>
          <a:prstGeom prst="rect">
            <a:avLst/>
          </a:prstGeom>
          <a:noFill/>
          <a:ln>
            <a:noFill/>
          </a:ln>
        </p:spPr>
        <p:txBody>
          <a:bodyPr anchorCtr="0" anchor="t" bIns="0" lIns="0" spcFirstLastPara="1" rIns="0" wrap="square" tIns="0">
            <a:normAutofit/>
          </a:bodyPr>
          <a:lstStyle/>
          <a:p>
            <a:pPr indent="-228600" lvl="0" marL="228600" rtl="0" algn="l">
              <a:lnSpc>
                <a:spcPct val="90000"/>
              </a:lnSpc>
              <a:spcBef>
                <a:spcPts val="0"/>
              </a:spcBef>
              <a:spcAft>
                <a:spcPts val="0"/>
              </a:spcAft>
              <a:buClr>
                <a:schemeClr val="dk1"/>
              </a:buClr>
              <a:buSzPts val="2400"/>
              <a:buChar char="•"/>
            </a:pPr>
            <a:r>
              <a:rPr lang="en-US"/>
              <a:t>Build staff capacity</a:t>
            </a:r>
            <a:endParaRPr/>
          </a:p>
          <a:p>
            <a:pPr indent="-228600" lvl="1" marL="685800" rtl="0" algn="l">
              <a:lnSpc>
                <a:spcPct val="90000"/>
              </a:lnSpc>
              <a:spcBef>
                <a:spcPts val="500"/>
              </a:spcBef>
              <a:spcAft>
                <a:spcPts val="0"/>
              </a:spcAft>
              <a:buClr>
                <a:schemeClr val="dk1"/>
              </a:buClr>
              <a:buSzPts val="2400"/>
              <a:buChar char="•"/>
            </a:pPr>
            <a:r>
              <a:rPr lang="en-US" sz="2400"/>
              <a:t>Attend trainings</a:t>
            </a:r>
            <a:endParaRPr/>
          </a:p>
          <a:p>
            <a:pPr indent="-228600" lvl="1" marL="685800" rtl="0" algn="l">
              <a:lnSpc>
                <a:spcPct val="90000"/>
              </a:lnSpc>
              <a:spcBef>
                <a:spcPts val="500"/>
              </a:spcBef>
              <a:spcAft>
                <a:spcPts val="0"/>
              </a:spcAft>
              <a:buClr>
                <a:schemeClr val="dk1"/>
              </a:buClr>
              <a:buSzPts val="2400"/>
              <a:buChar char="•"/>
            </a:pPr>
            <a:r>
              <a:rPr lang="en-US" sz="2400"/>
              <a:t>Review regional plans for the Town of Tusayan and Coconino County</a:t>
            </a:r>
            <a:endParaRPr/>
          </a:p>
          <a:p>
            <a:pPr indent="-228600" lvl="0" marL="228600" rtl="0" algn="l">
              <a:lnSpc>
                <a:spcPct val="90000"/>
              </a:lnSpc>
              <a:spcBef>
                <a:spcPts val="1000"/>
              </a:spcBef>
              <a:spcAft>
                <a:spcPts val="0"/>
              </a:spcAft>
              <a:buClr>
                <a:schemeClr val="dk1"/>
              </a:buClr>
              <a:buSzPts val="2400"/>
              <a:buChar char="•"/>
            </a:pPr>
            <a:r>
              <a:rPr lang="en-US"/>
              <a:t>Educate leadership on advocacy strategies</a:t>
            </a:r>
            <a:endParaRPr/>
          </a:p>
          <a:p>
            <a:pPr indent="-76200" lvl="0" marL="228600" rtl="0" algn="l">
              <a:lnSpc>
                <a:spcPct val="90000"/>
              </a:lnSpc>
              <a:spcBef>
                <a:spcPts val="1000"/>
              </a:spcBef>
              <a:spcAft>
                <a:spcPts val="0"/>
              </a:spcAft>
              <a:buClr>
                <a:schemeClr val="dk1"/>
              </a:buClr>
              <a:buSzPts val="2400"/>
              <a:buNone/>
            </a:pPr>
            <a:r>
              <a:t/>
            </a:r>
            <a:endParaRPr/>
          </a:p>
          <a:p>
            <a:pPr indent="0" lvl="0" marL="0" rtl="0" algn="l">
              <a:lnSpc>
                <a:spcPct val="90000"/>
              </a:lnSpc>
              <a:spcBef>
                <a:spcPts val="1000"/>
              </a:spcBef>
              <a:spcAft>
                <a:spcPts val="0"/>
              </a:spcAft>
              <a:buClr>
                <a:schemeClr val="dk1"/>
              </a:buClr>
              <a:buSzPts val="2400"/>
              <a:buNone/>
            </a:pPr>
            <a:r>
              <a:t/>
            </a:r>
            <a:endParaRPr/>
          </a:p>
        </p:txBody>
      </p:sp>
      <p:pic>
        <p:nvPicPr>
          <p:cNvPr id="296" name="Google Shape;296;p5"/>
          <p:cNvPicPr preferRelativeResize="0"/>
          <p:nvPr>
            <p:ph idx="2" type="pic"/>
          </p:nvPr>
        </p:nvPicPr>
        <p:blipFill rotWithShape="1">
          <a:blip r:embed="rId3">
            <a:alphaModFix/>
          </a:blip>
          <a:srcRect b="0" l="22038" r="11460" t="0"/>
          <a:stretch/>
        </p:blipFill>
        <p:spPr>
          <a:xfrm>
            <a:off x="5455212" y="988536"/>
            <a:ext cx="4884848" cy="4884848"/>
          </a:xfrm>
          <a:prstGeom prst="ellipse">
            <a:avLst/>
          </a:prstGeom>
          <a:noFill/>
          <a:ln>
            <a:noFill/>
          </a:ln>
        </p:spPr>
      </p:pic>
      <p:sp>
        <p:nvSpPr>
          <p:cNvPr id="297" name="Google Shape;297;p5"/>
          <p:cNvSpPr txBox="1"/>
          <p:nvPr/>
        </p:nvSpPr>
        <p:spPr>
          <a:xfrm>
            <a:off x="515938" y="4370061"/>
            <a:ext cx="4937211" cy="1325563"/>
          </a:xfrm>
          <a:prstGeom prst="rect">
            <a:avLst/>
          </a:prstGeom>
          <a:noFill/>
          <a:ln>
            <a:noFill/>
          </a:ln>
        </p:spPr>
        <p:txBody>
          <a:bodyPr anchorCtr="0" anchor="ctr" bIns="0" lIns="0" spcFirstLastPara="1" rIns="0" wrap="square" tIns="0">
            <a:noAutofit/>
          </a:bodyPr>
          <a:lstStyle/>
          <a:p>
            <a:pPr indent="0" lvl="0" marL="0" marR="0" rtl="0" algn="l">
              <a:lnSpc>
                <a:spcPct val="90000"/>
              </a:lnSpc>
              <a:spcBef>
                <a:spcPts val="0"/>
              </a:spcBef>
              <a:spcAft>
                <a:spcPts val="0"/>
              </a:spcAft>
              <a:buClr>
                <a:schemeClr val="dk1"/>
              </a:buClr>
              <a:buSzPts val="3200"/>
              <a:buFont typeface="Corbel"/>
              <a:buNone/>
            </a:pPr>
            <a:r>
              <a:rPr b="1" lang="en-US" sz="3200" cap="none">
                <a:solidFill>
                  <a:schemeClr val="dk1"/>
                </a:solidFill>
                <a:latin typeface="Corbel"/>
                <a:ea typeface="Corbel"/>
                <a:cs typeface="Corbel"/>
                <a:sym typeface="Corbel"/>
              </a:rPr>
              <a:t>DEVELOP CHAMPIONS</a:t>
            </a:r>
            <a:br>
              <a:rPr b="1" lang="en-US" sz="3200" cap="none">
                <a:solidFill>
                  <a:schemeClr val="dk1"/>
                </a:solidFill>
                <a:latin typeface="Corbel"/>
                <a:ea typeface="Corbel"/>
                <a:cs typeface="Corbel"/>
                <a:sym typeface="Corbel"/>
              </a:rPr>
            </a:br>
            <a:endParaRPr b="1" sz="3200" cap="none">
              <a:solidFill>
                <a:schemeClr val="dk1"/>
              </a:solidFill>
              <a:latin typeface="Corbel"/>
              <a:ea typeface="Corbel"/>
              <a:cs typeface="Corbel"/>
              <a:sym typeface="Corbel"/>
            </a:endParaRPr>
          </a:p>
        </p:txBody>
      </p:sp>
      <p:sp>
        <p:nvSpPr>
          <p:cNvPr id="298" name="Google Shape;298;p5"/>
          <p:cNvSpPr txBox="1"/>
          <p:nvPr/>
        </p:nvSpPr>
        <p:spPr>
          <a:xfrm>
            <a:off x="515938" y="5211628"/>
            <a:ext cx="5295911" cy="839516"/>
          </a:xfrm>
          <a:prstGeom prst="rect">
            <a:avLst/>
          </a:prstGeom>
          <a:noFill/>
          <a:ln>
            <a:noFill/>
          </a:ln>
        </p:spPr>
        <p:txBody>
          <a:bodyPr anchorCtr="0" anchor="t" bIns="0" lIns="0" spcFirstLastPara="1" rIns="0" wrap="square" tIns="0">
            <a:noAutofit/>
          </a:bodyPr>
          <a:lstStyle/>
          <a:p>
            <a:pPr indent="-228600" lvl="0" marL="228600" marR="0" rtl="0" algn="l">
              <a:lnSpc>
                <a:spcPct val="90000"/>
              </a:lnSpc>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Identify and develop relationships with high profile champions</a:t>
            </a:r>
            <a:endParaRPr/>
          </a:p>
          <a:p>
            <a:pPr indent="-114300" lvl="0" marL="228600" marR="0" rtl="0" algn="l">
              <a:lnSpc>
                <a:spcPct val="90000"/>
              </a:lnSpc>
              <a:spcBef>
                <a:spcPts val="1000"/>
              </a:spcBef>
              <a:spcAft>
                <a:spcPts val="0"/>
              </a:spcAft>
              <a:buClr>
                <a:schemeClr val="dk1"/>
              </a:buClr>
              <a:buSzPts val="1800"/>
              <a:buFont typeface="Arial"/>
              <a:buNone/>
            </a:pPr>
            <a:r>
              <a:t/>
            </a:r>
            <a:endParaRPr sz="1800">
              <a:solidFill>
                <a:schemeClr val="dk1"/>
              </a:solidFill>
              <a:latin typeface="Calibri"/>
              <a:ea typeface="Calibri"/>
              <a:cs typeface="Calibri"/>
              <a:sym typeface="Calibri"/>
            </a:endParaRPr>
          </a:p>
          <a:p>
            <a:pPr indent="-114300" lvl="0" marL="228600" marR="0" rtl="0" algn="l">
              <a:lnSpc>
                <a:spcPct val="90000"/>
              </a:lnSpc>
              <a:spcBef>
                <a:spcPts val="1000"/>
              </a:spcBef>
              <a:spcAft>
                <a:spcPts val="0"/>
              </a:spcAft>
              <a:buClr>
                <a:schemeClr val="dk1"/>
              </a:buClr>
              <a:buSzPts val="1800"/>
              <a:buFont typeface="Arial"/>
              <a:buNone/>
            </a:pPr>
            <a:r>
              <a:t/>
            </a:r>
            <a:endParaRPr sz="18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1800"/>
              <a:buFont typeface="Arial"/>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6"/>
          <p:cNvSpPr txBox="1"/>
          <p:nvPr>
            <p:ph type="title"/>
          </p:nvPr>
        </p:nvSpPr>
        <p:spPr>
          <a:xfrm>
            <a:off x="518001" y="203875"/>
            <a:ext cx="4937211" cy="1325563"/>
          </a:xfrm>
          <a:prstGeom prst="rect">
            <a:avLst/>
          </a:prstGeom>
          <a:noFill/>
          <a:ln>
            <a:noFill/>
          </a:ln>
        </p:spPr>
        <p:txBody>
          <a:bodyPr anchorCtr="0" anchor="ctr" bIns="0" lIns="0" spcFirstLastPara="1" rIns="0" wrap="square" tIns="0">
            <a:normAutofit/>
          </a:bodyPr>
          <a:lstStyle/>
          <a:p>
            <a:pPr indent="0" lvl="0" marL="0" rtl="0" algn="l">
              <a:lnSpc>
                <a:spcPct val="90000"/>
              </a:lnSpc>
              <a:spcBef>
                <a:spcPts val="0"/>
              </a:spcBef>
              <a:spcAft>
                <a:spcPts val="0"/>
              </a:spcAft>
              <a:buClr>
                <a:schemeClr val="dk1"/>
              </a:buClr>
              <a:buSzPts val="3200"/>
              <a:buFont typeface="Corbel"/>
              <a:buNone/>
            </a:pPr>
            <a:r>
              <a:rPr lang="en-US"/>
              <a:t>WALK TO SCHOOL DAY</a:t>
            </a:r>
            <a:endParaRPr/>
          </a:p>
        </p:txBody>
      </p:sp>
      <p:pic>
        <p:nvPicPr>
          <p:cNvPr id="305" name="Google Shape;305;p6"/>
          <p:cNvPicPr preferRelativeResize="0"/>
          <p:nvPr>
            <p:ph idx="1" type="body"/>
          </p:nvPr>
        </p:nvPicPr>
        <p:blipFill rotWithShape="1">
          <a:blip r:embed="rId3">
            <a:alphaModFix/>
          </a:blip>
          <a:srcRect b="0" l="7649" r="7648" t="0"/>
          <a:stretch/>
        </p:blipFill>
        <p:spPr>
          <a:xfrm>
            <a:off x="343224" y="1348464"/>
            <a:ext cx="5305661" cy="5305661"/>
          </a:xfrm>
          <a:prstGeom prst="rect">
            <a:avLst/>
          </a:prstGeom>
          <a:noFill/>
          <a:ln>
            <a:noFill/>
          </a:ln>
        </p:spPr>
      </p:pic>
      <p:pic>
        <p:nvPicPr>
          <p:cNvPr id="306" name="Google Shape;306;p6"/>
          <p:cNvPicPr preferRelativeResize="0"/>
          <p:nvPr/>
        </p:nvPicPr>
        <p:blipFill rotWithShape="1">
          <a:blip r:embed="rId4">
            <a:alphaModFix/>
          </a:blip>
          <a:srcRect b="1" l="1601" r="23399" t="0"/>
          <a:stretch/>
        </p:blipFill>
        <p:spPr>
          <a:xfrm rot="5400000">
            <a:off x="5455212" y="988536"/>
            <a:ext cx="4884848" cy="4884848"/>
          </a:xfrm>
          <a:prstGeom prst="ellipse">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7"/>
          <p:cNvSpPr txBox="1"/>
          <p:nvPr>
            <p:ph type="title"/>
          </p:nvPr>
        </p:nvSpPr>
        <p:spPr>
          <a:xfrm>
            <a:off x="518001" y="203875"/>
            <a:ext cx="4937211" cy="1325563"/>
          </a:xfrm>
          <a:prstGeom prst="rect">
            <a:avLst/>
          </a:prstGeom>
          <a:noFill/>
          <a:ln>
            <a:noFill/>
          </a:ln>
        </p:spPr>
        <p:txBody>
          <a:bodyPr anchorCtr="0" anchor="ctr" bIns="0" lIns="0" spcFirstLastPara="1" rIns="0" wrap="square" tIns="0">
            <a:normAutofit/>
          </a:bodyPr>
          <a:lstStyle/>
          <a:p>
            <a:pPr indent="0" lvl="0" marL="0" rtl="0" algn="l">
              <a:lnSpc>
                <a:spcPct val="90000"/>
              </a:lnSpc>
              <a:spcBef>
                <a:spcPts val="0"/>
              </a:spcBef>
              <a:spcAft>
                <a:spcPts val="0"/>
              </a:spcAft>
              <a:buClr>
                <a:schemeClr val="dk1"/>
              </a:buClr>
              <a:buSzPts val="3200"/>
              <a:buFont typeface="Corbel"/>
              <a:buNone/>
            </a:pPr>
            <a:r>
              <a:rPr lang="en-US"/>
              <a:t>BIKE RODEO</a:t>
            </a:r>
            <a:endParaRPr/>
          </a:p>
        </p:txBody>
      </p:sp>
      <p:pic>
        <p:nvPicPr>
          <p:cNvPr id="313" name="Google Shape;313;p7"/>
          <p:cNvPicPr preferRelativeResize="0"/>
          <p:nvPr>
            <p:ph idx="1" type="body"/>
          </p:nvPr>
        </p:nvPicPr>
        <p:blipFill rotWithShape="1">
          <a:blip r:embed="rId3">
            <a:alphaModFix/>
          </a:blip>
          <a:srcRect b="0" l="12500" r="12500" t="0"/>
          <a:stretch/>
        </p:blipFill>
        <p:spPr>
          <a:xfrm>
            <a:off x="343224" y="1348464"/>
            <a:ext cx="5305661" cy="5305661"/>
          </a:xfrm>
          <a:prstGeom prst="rect">
            <a:avLst/>
          </a:prstGeom>
          <a:noFill/>
          <a:ln>
            <a:noFill/>
          </a:ln>
        </p:spPr>
      </p:pic>
      <p:pic>
        <p:nvPicPr>
          <p:cNvPr id="314" name="Google Shape;314;p7"/>
          <p:cNvPicPr preferRelativeResize="0"/>
          <p:nvPr/>
        </p:nvPicPr>
        <p:blipFill rotWithShape="1">
          <a:blip r:embed="rId4">
            <a:alphaModFix/>
          </a:blip>
          <a:srcRect b="0" l="12500" r="12500" t="0"/>
          <a:stretch/>
        </p:blipFill>
        <p:spPr>
          <a:xfrm>
            <a:off x="5455212" y="988536"/>
            <a:ext cx="4884848" cy="4884848"/>
          </a:xfrm>
          <a:prstGeom prst="ellipse">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pic>
        <p:nvPicPr>
          <p:cNvPr id="320" name="Google Shape;320;p8"/>
          <p:cNvPicPr preferRelativeResize="0"/>
          <p:nvPr>
            <p:ph idx="1" type="body"/>
          </p:nvPr>
        </p:nvPicPr>
        <p:blipFill rotWithShape="1">
          <a:blip r:embed="rId3">
            <a:alphaModFix/>
          </a:blip>
          <a:srcRect b="0" l="7649" r="7648" t="0"/>
          <a:stretch/>
        </p:blipFill>
        <p:spPr>
          <a:xfrm rot="5400000">
            <a:off x="538960" y="1825625"/>
            <a:ext cx="4914189" cy="4351338"/>
          </a:xfrm>
          <a:prstGeom prst="rect">
            <a:avLst/>
          </a:prstGeom>
          <a:noFill/>
          <a:ln>
            <a:noFill/>
          </a:ln>
        </p:spPr>
      </p:pic>
      <p:pic>
        <p:nvPicPr>
          <p:cNvPr id="321" name="Google Shape;321;p8"/>
          <p:cNvPicPr preferRelativeResize="0"/>
          <p:nvPr/>
        </p:nvPicPr>
        <p:blipFill rotWithShape="1">
          <a:blip r:embed="rId4">
            <a:alphaModFix/>
          </a:blip>
          <a:srcRect b="0" l="9081" r="9080" t="0"/>
          <a:stretch/>
        </p:blipFill>
        <p:spPr>
          <a:xfrm rot="5400000">
            <a:off x="5884648" y="10"/>
            <a:ext cx="6307353" cy="5780362"/>
          </a:xfrm>
          <a:custGeom>
            <a:rect b="b" l="l" r="r" t="t"/>
            <a:pathLst>
              <a:path extrusionOk="0" h="5780372" w="6307353">
                <a:moveTo>
                  <a:pt x="760444" y="0"/>
                </a:moveTo>
                <a:lnTo>
                  <a:pt x="6307353" y="0"/>
                </a:lnTo>
                <a:lnTo>
                  <a:pt x="6307353" y="4515612"/>
                </a:lnTo>
                <a:lnTo>
                  <a:pt x="6110746" y="4731934"/>
                </a:lnTo>
                <a:cubicBezTo>
                  <a:pt x="5462967" y="5379713"/>
                  <a:pt x="4568069" y="5780372"/>
                  <a:pt x="3579592" y="5780372"/>
                </a:cubicBezTo>
                <a:cubicBezTo>
                  <a:pt x="1602638" y="5780372"/>
                  <a:pt x="0" y="4177734"/>
                  <a:pt x="0" y="2200780"/>
                </a:cubicBezTo>
                <a:cubicBezTo>
                  <a:pt x="0" y="1459422"/>
                  <a:pt x="225371" y="770703"/>
                  <a:pt x="611338" y="199396"/>
                </a:cubicBezTo>
                <a:close/>
              </a:path>
            </a:pathLst>
          </a:custGeom>
          <a:noFill/>
          <a:ln>
            <a:noFill/>
          </a:ln>
        </p:spPr>
      </p:pic>
      <p:sp>
        <p:nvSpPr>
          <p:cNvPr id="322" name="Google Shape;322;p8"/>
          <p:cNvSpPr txBox="1"/>
          <p:nvPr>
            <p:ph type="title"/>
          </p:nvPr>
        </p:nvSpPr>
        <p:spPr>
          <a:xfrm>
            <a:off x="515938" y="499595"/>
            <a:ext cx="4937211" cy="1325563"/>
          </a:xfrm>
          <a:prstGeom prst="rect">
            <a:avLst/>
          </a:prstGeom>
          <a:noFill/>
          <a:ln>
            <a:noFill/>
          </a:ln>
        </p:spPr>
        <p:txBody>
          <a:bodyPr anchorCtr="0" anchor="ctr" bIns="0" lIns="0" spcFirstLastPara="1" rIns="0" wrap="square" tIns="0">
            <a:normAutofit/>
          </a:bodyPr>
          <a:lstStyle/>
          <a:p>
            <a:pPr indent="0" lvl="0" marL="0" rtl="0" algn="l">
              <a:lnSpc>
                <a:spcPct val="90000"/>
              </a:lnSpc>
              <a:spcBef>
                <a:spcPts val="0"/>
              </a:spcBef>
              <a:spcAft>
                <a:spcPts val="0"/>
              </a:spcAft>
              <a:buClr>
                <a:schemeClr val="dk1"/>
              </a:buClr>
              <a:buSzPts val="3200"/>
              <a:buFont typeface="Corbel"/>
              <a:buNone/>
            </a:pPr>
            <a:r>
              <a:rPr lang="en-US"/>
              <a:t>BIKE YOUR PARK DAY</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9"/>
          <p:cNvSpPr txBox="1"/>
          <p:nvPr>
            <p:ph type="title"/>
          </p:nvPr>
        </p:nvSpPr>
        <p:spPr>
          <a:xfrm>
            <a:off x="515938" y="499595"/>
            <a:ext cx="4937211" cy="1325563"/>
          </a:xfrm>
          <a:prstGeom prst="rect">
            <a:avLst/>
          </a:prstGeom>
          <a:noFill/>
          <a:ln>
            <a:noFill/>
          </a:ln>
        </p:spPr>
        <p:txBody>
          <a:bodyPr anchorCtr="0" anchor="ctr" bIns="0" lIns="0" spcFirstLastPara="1" rIns="0" wrap="square" tIns="0">
            <a:normAutofit/>
          </a:bodyPr>
          <a:lstStyle/>
          <a:p>
            <a:pPr indent="0" lvl="0" marL="0" rtl="0" algn="l">
              <a:lnSpc>
                <a:spcPct val="90000"/>
              </a:lnSpc>
              <a:spcBef>
                <a:spcPts val="0"/>
              </a:spcBef>
              <a:spcAft>
                <a:spcPts val="0"/>
              </a:spcAft>
              <a:buClr>
                <a:schemeClr val="dk1"/>
              </a:buClr>
              <a:buSzPts val="3200"/>
              <a:buFont typeface="Corbel"/>
              <a:buNone/>
            </a:pPr>
            <a:r>
              <a:rPr lang="en-US"/>
              <a:t>EARLY CHILDHOOD PLAYGROUND</a:t>
            </a:r>
            <a:endParaRPr/>
          </a:p>
        </p:txBody>
      </p:sp>
      <p:pic>
        <p:nvPicPr>
          <p:cNvPr id="329" name="Google Shape;329;p9"/>
          <p:cNvPicPr preferRelativeResize="0"/>
          <p:nvPr>
            <p:ph idx="1" type="body"/>
          </p:nvPr>
        </p:nvPicPr>
        <p:blipFill rotWithShape="1">
          <a:blip r:embed="rId3">
            <a:alphaModFix/>
          </a:blip>
          <a:srcRect b="-3" l="7649" r="7646" t="0"/>
          <a:stretch/>
        </p:blipFill>
        <p:spPr>
          <a:xfrm>
            <a:off x="538960" y="1825625"/>
            <a:ext cx="4914189" cy="4351338"/>
          </a:xfrm>
          <a:prstGeom prst="rect">
            <a:avLst/>
          </a:prstGeom>
          <a:noFill/>
          <a:ln>
            <a:noFill/>
          </a:ln>
        </p:spPr>
      </p:pic>
      <p:pic>
        <p:nvPicPr>
          <p:cNvPr id="330" name="Google Shape;330;p9"/>
          <p:cNvPicPr preferRelativeResize="0"/>
          <p:nvPr/>
        </p:nvPicPr>
        <p:blipFill rotWithShape="1">
          <a:blip r:embed="rId4">
            <a:alphaModFix/>
          </a:blip>
          <a:srcRect b="12500" l="0" r="0" t="12500"/>
          <a:stretch/>
        </p:blipFill>
        <p:spPr>
          <a:xfrm>
            <a:off x="5455212" y="988536"/>
            <a:ext cx="4884848" cy="4884848"/>
          </a:xfrm>
          <a:prstGeom prst="ellipse">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ontoso v1">
      <a:dk1>
        <a:srgbClr val="000000"/>
      </a:dk1>
      <a:lt1>
        <a:srgbClr val="FFFFFF"/>
      </a:lt1>
      <a:dk2>
        <a:srgbClr val="44546A"/>
      </a:dk2>
      <a:lt2>
        <a:srgbClr val="E7E6E6"/>
      </a:lt2>
      <a:accent1>
        <a:srgbClr val="2C567A"/>
      </a:accent1>
      <a:accent2>
        <a:srgbClr val="0072C7"/>
      </a:accent2>
      <a:accent3>
        <a:srgbClr val="0D1D51"/>
      </a:accent3>
      <a:accent4>
        <a:srgbClr val="666666"/>
      </a:accent4>
      <a:accent5>
        <a:srgbClr val="3C76A6"/>
      </a:accent5>
      <a:accent6>
        <a:srgbClr val="1E44BC"/>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2021-04-23T16:35:09Z</dcterms:created>
  <dc:creator>Sifling, Sharon</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