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4" r:id="rId4"/>
    <p:sldMasterId id="2147483675"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Lst>
  <p:sldSz cy="5143500" cx="9144000"/>
  <p:notesSz cx="6858000" cy="9144000"/>
  <p:embeddedFontLst>
    <p:embeddedFont>
      <p:font typeface="Roboto"/>
      <p:regular r:id="rId23"/>
      <p:bold r:id="rId24"/>
      <p:italic r:id="rId25"/>
      <p:boldItalic r:id="rId26"/>
    </p:embeddedFont>
    <p:embeddedFont>
      <p:font typeface="Helvetica Neue"/>
      <p:regular r:id="rId27"/>
      <p:bold r:id="rId28"/>
      <p:italic r:id="rId29"/>
      <p:boldItalic r:id="rId30"/>
    </p:embeddedFont>
    <p:embeddedFont>
      <p:font typeface="Helvetica Neue Light"/>
      <p:regular r:id="rId31"/>
      <p:bold r:id="rId32"/>
      <p:italic r:id="rId33"/>
      <p:boldItalic r:id="rId3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font" Target="fonts/Roboto-bold.fntdata"/><Relationship Id="rId23" Type="http://schemas.openxmlformats.org/officeDocument/2006/relationships/font" Target="fonts/Roboto-regular.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font" Target="fonts/Roboto-boldItalic.fntdata"/><Relationship Id="rId25" Type="http://schemas.openxmlformats.org/officeDocument/2006/relationships/font" Target="fonts/Roboto-italic.fntdata"/><Relationship Id="rId28" Type="http://schemas.openxmlformats.org/officeDocument/2006/relationships/font" Target="fonts/HelveticaNeue-bold.fntdata"/><Relationship Id="rId27" Type="http://schemas.openxmlformats.org/officeDocument/2006/relationships/font" Target="fonts/HelveticaNeue-regular.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font" Target="fonts/HelveticaNeue-italic.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HelveticaNeueLight-regular.fntdata"/><Relationship Id="rId30" Type="http://schemas.openxmlformats.org/officeDocument/2006/relationships/font" Target="fonts/HelveticaNeue-boldItalic.fntdata"/><Relationship Id="rId11" Type="http://schemas.openxmlformats.org/officeDocument/2006/relationships/slide" Target="slides/slide5.xml"/><Relationship Id="rId33" Type="http://schemas.openxmlformats.org/officeDocument/2006/relationships/font" Target="fonts/HelveticaNeueLight-italic.fntdata"/><Relationship Id="rId10" Type="http://schemas.openxmlformats.org/officeDocument/2006/relationships/slide" Target="slides/slide4.xml"/><Relationship Id="rId32" Type="http://schemas.openxmlformats.org/officeDocument/2006/relationships/font" Target="fonts/HelveticaNeueLight-bold.fntdata"/><Relationship Id="rId13" Type="http://schemas.openxmlformats.org/officeDocument/2006/relationships/slide" Target="slides/slide7.xml"/><Relationship Id="rId12" Type="http://schemas.openxmlformats.org/officeDocument/2006/relationships/slide" Target="slides/slide6.xml"/><Relationship Id="rId34" Type="http://schemas.openxmlformats.org/officeDocument/2006/relationships/font" Target="fonts/HelveticaNeueLight-boldItalic.fntdata"/><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gd82a88b4d2_0_473: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5" name="Google Shape;115;gd82a88b4d2_0_47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gd82a88b4d2_0_600: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2200"/>
              </a:spcBef>
              <a:spcAft>
                <a:spcPts val="0"/>
              </a:spcAft>
              <a:buNone/>
            </a:pPr>
            <a:r>
              <a:rPr lang="en">
                <a:solidFill>
                  <a:schemeClr val="dk1"/>
                </a:solidFill>
                <a:latin typeface="Helvetica Neue"/>
                <a:ea typeface="Helvetica Neue"/>
                <a:cs typeface="Helvetica Neue"/>
                <a:sym typeface="Helvetica Neue"/>
              </a:rPr>
              <a:t>There are many steps to operationalizing our program and organizations toward equity. There are no check boxes or toolkits that will fit for each program and/or community and this discussion will be continuous because we will be continuously learning. Each of us individually and as organization may be at different points but each small step collectively make the impact as Krystal said this morning.</a:t>
            </a:r>
            <a:endParaRPr>
              <a:solidFill>
                <a:schemeClr val="dk1"/>
              </a:solidFill>
              <a:latin typeface="Helvetica Neue"/>
              <a:ea typeface="Helvetica Neue"/>
              <a:cs typeface="Helvetica Neue"/>
              <a:sym typeface="Helvetica Neue"/>
            </a:endParaRPr>
          </a:p>
          <a:p>
            <a:pPr indent="0" lvl="0" marL="0" rtl="0" algn="l">
              <a:lnSpc>
                <a:spcPct val="115000"/>
              </a:lnSpc>
              <a:spcBef>
                <a:spcPts val="0"/>
              </a:spcBef>
              <a:spcAft>
                <a:spcPts val="0"/>
              </a:spcAft>
              <a:buClr>
                <a:schemeClr val="dk1"/>
              </a:buClr>
              <a:buSzPts val="1100"/>
              <a:buFont typeface="Arial"/>
              <a:buNone/>
            </a:pPr>
            <a:r>
              <a:rPr lang="en">
                <a:solidFill>
                  <a:srgbClr val="333334"/>
                </a:solidFill>
                <a:highlight>
                  <a:srgbClr val="FFFFFF"/>
                </a:highlight>
                <a:latin typeface="Calibri"/>
                <a:ea typeface="Calibri"/>
                <a:cs typeface="Calibri"/>
                <a:sym typeface="Calibri"/>
              </a:rPr>
              <a:t>While the SNAP-Ed program focuses specifically on income for identifying our target audience, addressing health equity requires acknowledging the intersectional issues of racism, trauma, and oppression. As many of you have shown in your town tales and SARNs the SNAP-Ed program delivery must be culturally responsive in order to effectively reach participants from different backgrounds. </a:t>
            </a:r>
            <a:endParaRPr>
              <a:solidFill>
                <a:srgbClr val="333334"/>
              </a:solidFill>
              <a:highlight>
                <a:srgbClr val="FFFFFF"/>
              </a:highlight>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rPr lang="en">
                <a:solidFill>
                  <a:srgbClr val="333334"/>
                </a:solidFill>
                <a:highlight>
                  <a:srgbClr val="FFFFFF"/>
                </a:highlight>
                <a:latin typeface="Calibri"/>
                <a:ea typeface="Calibri"/>
                <a:cs typeface="Calibri"/>
                <a:sym typeface="Calibri"/>
              </a:rPr>
              <a:t>Cultural humility enables a person or system to understand and respectfully respond to different racial/ethnic backgrounds, cultures, religions, and other diverse attributes. Individuals with cultural humility are also able to recognize and affirm the value of others in their community who have a background different from their own. A system that is culturally responsive promotes awareness, knowledge, and sensitivity to underlying biases and this can then lead to behavior change.</a:t>
            </a:r>
            <a:endParaRPr>
              <a:solidFill>
                <a:srgbClr val="333334"/>
              </a:solidFill>
              <a:highlight>
                <a:srgbClr val="FFFFFF"/>
              </a:highlight>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rPr lang="en">
                <a:solidFill>
                  <a:srgbClr val="333334"/>
                </a:solidFill>
                <a:highlight>
                  <a:srgbClr val="FFFFFF"/>
                </a:highlight>
                <a:latin typeface="Calibri"/>
                <a:ea typeface="Calibri"/>
                <a:cs typeface="Calibri"/>
                <a:sym typeface="Calibri"/>
              </a:rPr>
              <a:t> </a:t>
            </a:r>
            <a:endParaRPr>
              <a:solidFill>
                <a:srgbClr val="333334"/>
              </a:solidFill>
              <a:highlight>
                <a:srgbClr val="FFFFFF"/>
              </a:highlight>
              <a:latin typeface="Calibri"/>
              <a:ea typeface="Calibri"/>
              <a:cs typeface="Calibri"/>
              <a:sym typeface="Calibri"/>
            </a:endParaRPr>
          </a:p>
          <a:p>
            <a:pPr indent="0" lvl="0" marL="0" rtl="0" algn="l">
              <a:lnSpc>
                <a:spcPct val="115000"/>
              </a:lnSpc>
              <a:spcBef>
                <a:spcPts val="0"/>
              </a:spcBef>
              <a:spcAft>
                <a:spcPts val="0"/>
              </a:spcAft>
              <a:buNone/>
            </a:pPr>
            <a:r>
              <a:rPr lang="en">
                <a:solidFill>
                  <a:srgbClr val="333334"/>
                </a:solidFill>
                <a:highlight>
                  <a:srgbClr val="FFFFFF"/>
                </a:highlight>
                <a:latin typeface="Calibri"/>
                <a:ea typeface="Calibri"/>
                <a:cs typeface="Calibri"/>
                <a:sym typeface="Calibri"/>
              </a:rPr>
              <a:t>Our FFY21–25 State Plan is a journey together to prioritize and create a foundation that puts the residents of our communities first and it is our job to ensure work is relevant and meets community-identified needs.</a:t>
            </a:r>
            <a:endParaRPr>
              <a:solidFill>
                <a:srgbClr val="333334"/>
              </a:solidFill>
              <a:highlight>
                <a:srgbClr val="FFFFFF"/>
              </a:highlight>
              <a:latin typeface="Calibri"/>
              <a:ea typeface="Calibri"/>
              <a:cs typeface="Calibri"/>
              <a:sym typeface="Calibri"/>
            </a:endParaRPr>
          </a:p>
          <a:p>
            <a:pPr indent="0" lvl="0" marL="0" rtl="0" algn="l">
              <a:lnSpc>
                <a:spcPct val="115000"/>
              </a:lnSpc>
              <a:spcBef>
                <a:spcPts val="0"/>
              </a:spcBef>
              <a:spcAft>
                <a:spcPts val="0"/>
              </a:spcAft>
              <a:buNone/>
            </a:pPr>
            <a:r>
              <a:t/>
            </a:r>
            <a:endParaRPr>
              <a:solidFill>
                <a:srgbClr val="333334"/>
              </a:solidFill>
              <a:highlight>
                <a:srgbClr val="FFFFFF"/>
              </a:highlight>
              <a:latin typeface="Calibri"/>
              <a:ea typeface="Calibri"/>
              <a:cs typeface="Calibri"/>
              <a:sym typeface="Calibri"/>
            </a:endParaRPr>
          </a:p>
          <a:p>
            <a:pPr indent="0" lvl="0" marL="0" rtl="0" algn="l">
              <a:lnSpc>
                <a:spcPct val="115000"/>
              </a:lnSpc>
              <a:spcBef>
                <a:spcPts val="0"/>
              </a:spcBef>
              <a:spcAft>
                <a:spcPts val="0"/>
              </a:spcAft>
              <a:buNone/>
            </a:pPr>
            <a:r>
              <a:rPr lang="en">
                <a:solidFill>
                  <a:srgbClr val="333334"/>
                </a:solidFill>
                <a:highlight>
                  <a:srgbClr val="FFFFFF"/>
                </a:highlight>
                <a:latin typeface="Calibri"/>
                <a:ea typeface="Calibri"/>
                <a:cs typeface="Calibri"/>
                <a:sym typeface="Calibri"/>
              </a:rPr>
              <a:t>Picture: Grand Canyon Food Pantry in Coconino - wonderful partnership, Maricopa County Camelback East at Encanto Park - great meet up</a:t>
            </a:r>
            <a:endParaRPr>
              <a:solidFill>
                <a:srgbClr val="333334"/>
              </a:solidFill>
              <a:highlight>
                <a:srgbClr val="FFFFFF"/>
              </a:highlight>
              <a:latin typeface="Calibri"/>
              <a:ea typeface="Calibri"/>
              <a:cs typeface="Calibri"/>
              <a:sym typeface="Calibri"/>
            </a:endParaRPr>
          </a:p>
        </p:txBody>
      </p:sp>
      <p:sp>
        <p:nvSpPr>
          <p:cNvPr id="259" name="Google Shape;259;gd82a88b4d2_0_60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gd82a88b4d2_0_4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6" name="Google Shape;276;gd82a88b4d2_0_4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These questions came from the Equity webinar from Teresa Manygoats. These are questions that we will continue to explore together and bring forward over the next 4.5 years. Bring this back to your teams and continue this conversation for reflection.</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gd82a88b4d2_0_616: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latin typeface="Helvetica Neue"/>
                <a:ea typeface="Helvetica Neue"/>
                <a:cs typeface="Helvetica Neue"/>
                <a:sym typeface="Helvetica Neue"/>
              </a:rPr>
              <a:t>I want to start by building a common language and starting to look at an asset based approach. This approach</a:t>
            </a:r>
            <a:endParaRPr>
              <a:solidFill>
                <a:schemeClr val="dk1"/>
              </a:solidFill>
              <a:latin typeface="Helvetica Neue"/>
              <a:ea typeface="Helvetica Neue"/>
              <a:cs typeface="Helvetica Neue"/>
              <a:sym typeface="Helvetica Neue"/>
            </a:endParaRPr>
          </a:p>
          <a:p>
            <a:pPr indent="0" lvl="0" marL="0" rtl="0" algn="l">
              <a:spcBef>
                <a:spcPts val="0"/>
              </a:spcBef>
              <a:spcAft>
                <a:spcPts val="0"/>
              </a:spcAft>
              <a:buNone/>
            </a:pPr>
            <a:r>
              <a:rPr lang="en">
                <a:solidFill>
                  <a:schemeClr val="dk1"/>
                </a:solidFill>
                <a:latin typeface="Helvetica Neue"/>
                <a:ea typeface="Helvetica Neue"/>
                <a:cs typeface="Helvetica Neue"/>
                <a:sym typeface="Helvetica Neue"/>
              </a:rPr>
              <a:t>An asset-based (appreciative) approach can keep individuals, workgroups, organizations and even communities moving in a positive direction!</a:t>
            </a:r>
            <a:r>
              <a:rPr lang="en" sz="1800">
                <a:solidFill>
                  <a:schemeClr val="dk1"/>
                </a:solidFill>
                <a:latin typeface="Helvetica Neue"/>
                <a:ea typeface="Helvetica Neue"/>
                <a:cs typeface="Helvetica Neue"/>
                <a:sym typeface="Helvetica Neue"/>
              </a:rPr>
              <a:t> </a:t>
            </a:r>
            <a:r>
              <a:rPr lang="en">
                <a:solidFill>
                  <a:schemeClr val="dk1"/>
                </a:solidFill>
                <a:latin typeface="Helvetica Neue"/>
                <a:ea typeface="Helvetica Neue"/>
                <a:cs typeface="Helvetica Neue"/>
                <a:sym typeface="Helvetica Neue"/>
              </a:rPr>
              <a:t>As organizations and leaders it is important to be self-aware of the tone that is set when leading projects and initiatives. If you are positive, then it is more likely that people around you will take that same approach.</a:t>
            </a:r>
            <a:endParaRPr>
              <a:solidFill>
                <a:schemeClr val="dk1"/>
              </a:solidFill>
              <a:latin typeface="Helvetica Neue"/>
              <a:ea typeface="Helvetica Neue"/>
              <a:cs typeface="Helvetica Neue"/>
              <a:sym typeface="Helvetica Neue"/>
            </a:endParaRPr>
          </a:p>
          <a:p>
            <a:pPr indent="0" lvl="0" marL="0" rtl="0" algn="l">
              <a:spcBef>
                <a:spcPts val="0"/>
              </a:spcBef>
              <a:spcAft>
                <a:spcPts val="0"/>
              </a:spcAft>
              <a:buNone/>
            </a:pPr>
            <a:r>
              <a:t/>
            </a:r>
            <a:endParaRPr>
              <a:solidFill>
                <a:schemeClr val="dk1"/>
              </a:solidFill>
              <a:latin typeface="Helvetica Neue"/>
              <a:ea typeface="Helvetica Neue"/>
              <a:cs typeface="Helvetica Neue"/>
              <a:sym typeface="Helvetica Neue"/>
            </a:endParaRPr>
          </a:p>
          <a:p>
            <a:pPr indent="0" lvl="0" marL="0" rtl="0" algn="l">
              <a:spcBef>
                <a:spcPts val="0"/>
              </a:spcBef>
              <a:spcAft>
                <a:spcPts val="0"/>
              </a:spcAft>
              <a:buNone/>
            </a:pPr>
            <a:r>
              <a:rPr lang="en">
                <a:solidFill>
                  <a:schemeClr val="dk1"/>
                </a:solidFill>
                <a:latin typeface="Helvetica Neue"/>
                <a:ea typeface="Helvetica Neue"/>
                <a:cs typeface="Helvetica Neue"/>
                <a:sym typeface="Helvetica Neue"/>
              </a:rPr>
              <a:t>However, if you or your community have fallen prey to deficit-based thinking, it can lead to getting caught in a negative cycle and drain energy. If this is your story, be aware that there are several tools that can help groups focus on moving in a positive direction. </a:t>
            </a:r>
            <a:endParaRPr/>
          </a:p>
        </p:txBody>
      </p:sp>
      <p:sp>
        <p:nvSpPr>
          <p:cNvPr id="282" name="Google Shape;282;gd82a88b4d2_0_61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2" name="Shape 292"/>
        <p:cNvGrpSpPr/>
        <p:nvPr/>
      </p:nvGrpSpPr>
      <p:grpSpPr>
        <a:xfrm>
          <a:off x="0" y="0"/>
          <a:ext cx="0" cy="0"/>
          <a:chOff x="0" y="0"/>
          <a:chExt cx="0" cy="0"/>
        </a:xfrm>
      </p:grpSpPr>
      <p:sp>
        <p:nvSpPr>
          <p:cNvPr id="293" name="Google Shape;293;gd82a88b4d2_0_627: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1000"/>
              </a:spcBef>
              <a:spcAft>
                <a:spcPts val="0"/>
              </a:spcAft>
              <a:buNone/>
            </a:pPr>
            <a:r>
              <a:rPr lang="en">
                <a:solidFill>
                  <a:schemeClr val="dk1"/>
                </a:solidFill>
                <a:latin typeface="Helvetica Neue"/>
                <a:ea typeface="Helvetica Neue"/>
                <a:cs typeface="Helvetica Neue"/>
                <a:sym typeface="Helvetica Neue"/>
              </a:rPr>
              <a:t>Take a moment to look at this slide on deficit based thinking and asset-based thinking</a:t>
            </a:r>
            <a:endParaRPr>
              <a:solidFill>
                <a:schemeClr val="dk1"/>
              </a:solidFill>
              <a:latin typeface="Helvetica Neue"/>
              <a:ea typeface="Helvetica Neue"/>
              <a:cs typeface="Helvetica Neue"/>
              <a:sym typeface="Helvetica Neue"/>
            </a:endParaRPr>
          </a:p>
          <a:p>
            <a:pPr indent="0" lvl="0" marL="0" rtl="0" algn="l">
              <a:spcBef>
                <a:spcPts val="1000"/>
              </a:spcBef>
              <a:spcAft>
                <a:spcPts val="0"/>
              </a:spcAft>
              <a:buNone/>
            </a:pPr>
            <a:r>
              <a:rPr lang="en">
                <a:solidFill>
                  <a:schemeClr val="dk1"/>
                </a:solidFill>
                <a:latin typeface="Helvetica Neue"/>
                <a:ea typeface="Helvetica Neue"/>
                <a:cs typeface="Helvetica Neue"/>
                <a:sym typeface="Helvetica Neue"/>
              </a:rPr>
              <a:t>Reflect on the following questions.</a:t>
            </a:r>
            <a:endParaRPr>
              <a:solidFill>
                <a:schemeClr val="dk1"/>
              </a:solidFill>
              <a:latin typeface="Helvetica Neue"/>
              <a:ea typeface="Helvetica Neue"/>
              <a:cs typeface="Helvetica Neue"/>
              <a:sym typeface="Helvetica Neue"/>
            </a:endParaRPr>
          </a:p>
          <a:p>
            <a:pPr indent="0" lvl="0" marL="0" rtl="0" algn="l">
              <a:spcBef>
                <a:spcPts val="1000"/>
              </a:spcBef>
              <a:spcAft>
                <a:spcPts val="0"/>
              </a:spcAft>
              <a:buNone/>
            </a:pPr>
            <a:r>
              <a:rPr lang="en">
                <a:solidFill>
                  <a:schemeClr val="dk1"/>
                </a:solidFill>
                <a:latin typeface="Helvetica Neue"/>
                <a:ea typeface="Helvetica Neue"/>
                <a:cs typeface="Helvetica Neue"/>
                <a:sym typeface="Helvetica Neue"/>
              </a:rPr>
              <a:t>What is your approach?</a:t>
            </a:r>
            <a:endParaRPr>
              <a:solidFill>
                <a:schemeClr val="dk1"/>
              </a:solidFill>
              <a:latin typeface="Helvetica Neue"/>
              <a:ea typeface="Helvetica Neue"/>
              <a:cs typeface="Helvetica Neue"/>
              <a:sym typeface="Helvetica Neue"/>
            </a:endParaRPr>
          </a:p>
          <a:p>
            <a:pPr indent="0" lvl="0" marL="0" rtl="0" algn="l">
              <a:spcBef>
                <a:spcPts val="1000"/>
              </a:spcBef>
              <a:spcAft>
                <a:spcPts val="0"/>
              </a:spcAft>
              <a:buNone/>
            </a:pPr>
            <a:r>
              <a:rPr lang="en">
                <a:solidFill>
                  <a:schemeClr val="dk1"/>
                </a:solidFill>
                <a:latin typeface="Helvetica Neue"/>
                <a:ea typeface="Helvetica Neue"/>
                <a:cs typeface="Helvetica Neue"/>
                <a:sym typeface="Helvetica Neue"/>
              </a:rPr>
              <a:t>Is your approach situational? There are times where we have to acknowledge that there are deficits. But is this where you you stop.</a:t>
            </a:r>
            <a:endParaRPr>
              <a:solidFill>
                <a:schemeClr val="dk1"/>
              </a:solidFill>
              <a:latin typeface="Helvetica Neue"/>
              <a:ea typeface="Helvetica Neue"/>
              <a:cs typeface="Helvetica Neue"/>
              <a:sym typeface="Helvetica Neue"/>
            </a:endParaRPr>
          </a:p>
          <a:p>
            <a:pPr indent="0" lvl="0" marL="0" rtl="0" algn="l">
              <a:spcBef>
                <a:spcPts val="1000"/>
              </a:spcBef>
              <a:spcAft>
                <a:spcPts val="0"/>
              </a:spcAft>
              <a:buNone/>
            </a:pPr>
            <a:r>
              <a:rPr lang="en">
                <a:solidFill>
                  <a:schemeClr val="dk1"/>
                </a:solidFill>
                <a:latin typeface="Helvetica Neue"/>
                <a:ea typeface="Helvetica Neue"/>
                <a:cs typeface="Helvetica Neue"/>
                <a:sym typeface="Helvetica Neue"/>
              </a:rPr>
              <a:t>In what ways does your approach affect the reactions of those around you?</a:t>
            </a:r>
            <a:endParaRPr/>
          </a:p>
        </p:txBody>
      </p:sp>
      <p:sp>
        <p:nvSpPr>
          <p:cNvPr id="294" name="Google Shape;294;gd82a88b4d2_0_62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gd82a88b4d2_0_634: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latin typeface="Helvetica Neue"/>
                <a:ea typeface="Helvetica Neue"/>
                <a:cs typeface="Helvetica Neue"/>
                <a:sym typeface="Helvetica Neue"/>
              </a:rPr>
              <a:t>Here is the definition of asset-based thinking. </a:t>
            </a:r>
            <a:endParaRPr>
              <a:solidFill>
                <a:schemeClr val="dk1"/>
              </a:solidFill>
              <a:latin typeface="Helvetica Neue"/>
              <a:ea typeface="Helvetica Neue"/>
              <a:cs typeface="Helvetica Neue"/>
              <a:sym typeface="Helvetica Neue"/>
            </a:endParaRPr>
          </a:p>
          <a:p>
            <a:pPr indent="0" lvl="0" marL="0" rtl="0" algn="l">
              <a:spcBef>
                <a:spcPts val="0"/>
              </a:spcBef>
              <a:spcAft>
                <a:spcPts val="0"/>
              </a:spcAft>
              <a:buNone/>
            </a:pPr>
            <a:r>
              <a:rPr lang="en">
                <a:solidFill>
                  <a:schemeClr val="dk1"/>
                </a:solidFill>
                <a:latin typeface="Helvetica Neue"/>
                <a:ea typeface="Helvetica Neue"/>
                <a:cs typeface="Helvetica Neue"/>
                <a:sym typeface="Helvetica Neue"/>
              </a:rPr>
              <a:t>From this definition: Can you think of examples in your </a:t>
            </a:r>
            <a:r>
              <a:rPr b="1" lang="en">
                <a:solidFill>
                  <a:schemeClr val="dk1"/>
                </a:solidFill>
                <a:latin typeface="Helvetica Neue"/>
                <a:ea typeface="Helvetica Neue"/>
                <a:cs typeface="Helvetica Neue"/>
                <a:sym typeface="Helvetica Neue"/>
              </a:rPr>
              <a:t>community </a:t>
            </a:r>
            <a:r>
              <a:rPr lang="en">
                <a:solidFill>
                  <a:schemeClr val="dk1"/>
                </a:solidFill>
                <a:latin typeface="Helvetica Neue"/>
                <a:ea typeface="Helvetica Neue"/>
                <a:cs typeface="Helvetica Neue"/>
                <a:sym typeface="Helvetica Neue"/>
              </a:rPr>
              <a:t>where the approach of the leaders brought enthusiasm and productivity?</a:t>
            </a:r>
            <a:endParaRPr>
              <a:solidFill>
                <a:schemeClr val="dk1"/>
              </a:solidFill>
              <a:latin typeface="Helvetica Neue"/>
              <a:ea typeface="Helvetica Neue"/>
              <a:cs typeface="Helvetica Neue"/>
              <a:sym typeface="Helvetica Neue"/>
            </a:endParaRPr>
          </a:p>
          <a:p>
            <a:pPr indent="0" lvl="0" marL="0" rtl="0" algn="l">
              <a:spcBef>
                <a:spcPts val="0"/>
              </a:spcBef>
              <a:spcAft>
                <a:spcPts val="0"/>
              </a:spcAft>
              <a:buNone/>
            </a:pPr>
            <a:r>
              <a:t/>
            </a:r>
            <a:endParaRPr>
              <a:solidFill>
                <a:schemeClr val="dk1"/>
              </a:solidFill>
              <a:latin typeface="Helvetica Neue"/>
              <a:ea typeface="Helvetica Neue"/>
              <a:cs typeface="Helvetica Neue"/>
              <a:sym typeface="Helvetica Neue"/>
            </a:endParaRPr>
          </a:p>
          <a:p>
            <a:pPr indent="0" lvl="0" marL="0" rtl="0" algn="l">
              <a:spcBef>
                <a:spcPts val="0"/>
              </a:spcBef>
              <a:spcAft>
                <a:spcPts val="0"/>
              </a:spcAft>
              <a:buNone/>
            </a:pPr>
            <a:r>
              <a:rPr lang="en">
                <a:solidFill>
                  <a:schemeClr val="dk1"/>
                </a:solidFill>
                <a:latin typeface="Helvetica Neue"/>
                <a:ea typeface="Helvetica Neue"/>
                <a:cs typeface="Helvetica Neue"/>
                <a:sym typeface="Helvetica Neue"/>
              </a:rPr>
              <a:t>Two Methods or techniques to consider: </a:t>
            </a:r>
            <a:endParaRPr>
              <a:solidFill>
                <a:schemeClr val="dk1"/>
              </a:solidFill>
              <a:latin typeface="Helvetica Neue"/>
              <a:ea typeface="Helvetica Neue"/>
              <a:cs typeface="Helvetica Neue"/>
              <a:sym typeface="Helvetica Neue"/>
            </a:endParaRPr>
          </a:p>
          <a:p>
            <a:pPr indent="0" lvl="0" marL="0" rtl="0" algn="l">
              <a:spcBef>
                <a:spcPts val="0"/>
              </a:spcBef>
              <a:spcAft>
                <a:spcPts val="0"/>
              </a:spcAft>
              <a:buNone/>
            </a:pPr>
            <a:r>
              <a:t/>
            </a:r>
            <a:endParaRPr>
              <a:solidFill>
                <a:schemeClr val="dk1"/>
              </a:solidFill>
              <a:latin typeface="Helvetica Neue"/>
              <a:ea typeface="Helvetica Neue"/>
              <a:cs typeface="Helvetica Neue"/>
              <a:sym typeface="Helvetica Neue"/>
            </a:endParaRPr>
          </a:p>
          <a:p>
            <a:pPr indent="0" lvl="0" marL="0" rtl="0" algn="l">
              <a:spcBef>
                <a:spcPts val="0"/>
              </a:spcBef>
              <a:spcAft>
                <a:spcPts val="0"/>
              </a:spcAft>
              <a:buNone/>
            </a:pPr>
            <a:r>
              <a:rPr lang="en">
                <a:solidFill>
                  <a:schemeClr val="dk1"/>
                </a:solidFill>
                <a:latin typeface="Helvetica Neue"/>
                <a:ea typeface="Helvetica Neue"/>
                <a:cs typeface="Helvetica Neue"/>
                <a:sym typeface="Helvetica Neue"/>
              </a:rPr>
              <a:t>Use of Appreciative Inquiry that is a model that uses story-tellling to engage stakeholders in self-determined change as they discover, dream, and deliver.</a:t>
            </a:r>
            <a:endParaRPr>
              <a:solidFill>
                <a:schemeClr val="dk1"/>
              </a:solidFill>
              <a:latin typeface="Helvetica Neue"/>
              <a:ea typeface="Helvetica Neue"/>
              <a:cs typeface="Helvetica Neue"/>
              <a:sym typeface="Helvetica Neue"/>
            </a:endParaRPr>
          </a:p>
          <a:p>
            <a:pPr indent="0" lvl="0" marL="0" rtl="0" algn="l">
              <a:spcBef>
                <a:spcPts val="0"/>
              </a:spcBef>
              <a:spcAft>
                <a:spcPts val="0"/>
              </a:spcAft>
              <a:buNone/>
            </a:pPr>
            <a:r>
              <a:t/>
            </a:r>
            <a:endParaRPr>
              <a:solidFill>
                <a:schemeClr val="dk1"/>
              </a:solidFill>
              <a:latin typeface="Helvetica Neue"/>
              <a:ea typeface="Helvetica Neue"/>
              <a:cs typeface="Helvetica Neue"/>
              <a:sym typeface="Helvetica Neue"/>
            </a:endParaRPr>
          </a:p>
          <a:p>
            <a:pPr indent="0" lvl="0" marL="0" rtl="0" algn="l">
              <a:spcBef>
                <a:spcPts val="0"/>
              </a:spcBef>
              <a:spcAft>
                <a:spcPts val="0"/>
              </a:spcAft>
              <a:buNone/>
            </a:pPr>
            <a:r>
              <a:rPr lang="en">
                <a:solidFill>
                  <a:schemeClr val="dk1"/>
                </a:solidFill>
                <a:latin typeface="Helvetica Neue"/>
                <a:ea typeface="Helvetica Neue"/>
                <a:cs typeface="Helvetica Neue"/>
                <a:sym typeface="Helvetica Neue"/>
              </a:rPr>
              <a:t>Changing the language from deficit to asset! This is possible and involves in creating shared language. We are going to engage together in an activity to review the differences between deficit and asset approach to language.</a:t>
            </a:r>
            <a:endParaRPr>
              <a:solidFill>
                <a:schemeClr val="dk1"/>
              </a:solidFill>
              <a:latin typeface="Helvetica Neue"/>
              <a:ea typeface="Helvetica Neue"/>
              <a:cs typeface="Helvetica Neue"/>
              <a:sym typeface="Helvetica Neue"/>
            </a:endParaRPr>
          </a:p>
          <a:p>
            <a:pPr indent="0" lvl="0" marL="0" rtl="0" algn="l">
              <a:spcBef>
                <a:spcPts val="0"/>
              </a:spcBef>
              <a:spcAft>
                <a:spcPts val="0"/>
              </a:spcAft>
              <a:buNone/>
            </a:pPr>
            <a:r>
              <a:t/>
            </a:r>
            <a:endParaRPr>
              <a:solidFill>
                <a:schemeClr val="dk1"/>
              </a:solidFill>
              <a:latin typeface="Helvetica Neue"/>
              <a:ea typeface="Helvetica Neue"/>
              <a:cs typeface="Helvetica Neue"/>
              <a:sym typeface="Helvetica Neue"/>
            </a:endParaRPr>
          </a:p>
        </p:txBody>
      </p:sp>
      <p:sp>
        <p:nvSpPr>
          <p:cNvPr id="302" name="Google Shape;302;gd82a88b4d2_0_63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5" name="Shape 315"/>
        <p:cNvGrpSpPr/>
        <p:nvPr/>
      </p:nvGrpSpPr>
      <p:grpSpPr>
        <a:xfrm>
          <a:off x="0" y="0"/>
          <a:ext cx="0" cy="0"/>
          <a:chOff x="0" y="0"/>
          <a:chExt cx="0" cy="0"/>
        </a:xfrm>
      </p:grpSpPr>
      <p:sp>
        <p:nvSpPr>
          <p:cNvPr id="316" name="Google Shape;316;gd82a88b4d2_0_6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7" name="Google Shape;317;gd82a88b4d2_0_6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5" name="Shape 325"/>
        <p:cNvGrpSpPr/>
        <p:nvPr/>
      </p:nvGrpSpPr>
      <p:grpSpPr>
        <a:xfrm>
          <a:off x="0" y="0"/>
          <a:ext cx="0" cy="0"/>
          <a:chOff x="0" y="0"/>
          <a:chExt cx="0" cy="0"/>
        </a:xfrm>
      </p:grpSpPr>
      <p:sp>
        <p:nvSpPr>
          <p:cNvPr id="326" name="Google Shape;326;gd82a88b4d2_2_131: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7" name="Google Shape;327;gd82a88b4d2_2_13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gd82a88b4d2_0_138: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We have had some amazing speakers for the last couple days and a few more upcoming this afternoon.</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 want to take a moment to say how proud I am of the work that the state teams have done in preparation and planning for the content of this conference. They have chosen amazing speakers to learn, engage and collaborate with and through the whole process have supported one another with each of their strengths. A special thank you to Melisha for being our Conference Coordinator this year and Jacques for supporting the coordination and being our Master of Ceremonies.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A special acknowledgement to all our local agencies for your willingness to share and to highlight all the important work you are doing in your communities each and every day with the many reporting deadlines and competing priorities.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Thank you for your time and energy together to make this a wonderful experience for our state.</a:t>
            </a:r>
            <a:endParaRPr/>
          </a:p>
        </p:txBody>
      </p:sp>
      <p:sp>
        <p:nvSpPr>
          <p:cNvPr id="125" name="Google Shape;125;gd82a88b4d2_0_13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d82a88b4d2_2_301: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I spent many hours thinking about this presentation and decided I wanted to share with you all the poem I shared in the Systems Approaches Pre-Conference Breakout.</a:t>
            </a:r>
            <a:endParaRPr/>
          </a:p>
        </p:txBody>
      </p:sp>
      <p:sp>
        <p:nvSpPr>
          <p:cNvPr id="136" name="Google Shape;136;gd82a88b4d2_2_30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gd82a88b4d2_2_157: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Clr>
                <a:schemeClr val="dk1"/>
              </a:buClr>
              <a:buSzPts val="1100"/>
              <a:buFont typeface="Arimo"/>
              <a:buAutoNum type="arabicPeriod"/>
            </a:pPr>
            <a:r>
              <a:rPr lang="en">
                <a:solidFill>
                  <a:schemeClr val="dk1"/>
                </a:solidFill>
                <a:latin typeface="Roboto"/>
                <a:ea typeface="Roboto"/>
                <a:cs typeface="Roboto"/>
                <a:sym typeface="Roboto"/>
              </a:rPr>
              <a:t>What is the poem saying about direct-service work?</a:t>
            </a:r>
            <a:endParaRPr>
              <a:solidFill>
                <a:schemeClr val="dk1"/>
              </a:solidFill>
              <a:latin typeface="Roboto"/>
              <a:ea typeface="Roboto"/>
              <a:cs typeface="Roboto"/>
              <a:sym typeface="Roboto"/>
            </a:endParaRPr>
          </a:p>
          <a:p>
            <a:pPr indent="-298450" lvl="0" marL="457200" rtl="0" algn="l">
              <a:spcBef>
                <a:spcPts val="1000"/>
              </a:spcBef>
              <a:spcAft>
                <a:spcPts val="0"/>
              </a:spcAft>
              <a:buClr>
                <a:schemeClr val="dk1"/>
              </a:buClr>
              <a:buSzPts val="1100"/>
              <a:buFont typeface="Arimo"/>
              <a:buAutoNum type="arabicPeriod"/>
            </a:pPr>
            <a:r>
              <a:rPr lang="en">
                <a:solidFill>
                  <a:schemeClr val="dk1"/>
                </a:solidFill>
                <a:latin typeface="Roboto"/>
                <a:ea typeface="Roboto"/>
                <a:cs typeface="Roboto"/>
                <a:sym typeface="Roboto"/>
              </a:rPr>
              <a:t>What does the poem say about systems- and prevention-oriented work?</a:t>
            </a:r>
            <a:endParaRPr>
              <a:solidFill>
                <a:schemeClr val="dk1"/>
              </a:solidFill>
              <a:latin typeface="Roboto"/>
              <a:ea typeface="Roboto"/>
              <a:cs typeface="Roboto"/>
              <a:sym typeface="Roboto"/>
            </a:endParaRPr>
          </a:p>
          <a:p>
            <a:pPr indent="-298450" lvl="0" marL="457200" rtl="0" algn="l">
              <a:spcBef>
                <a:spcPts val="1000"/>
              </a:spcBef>
              <a:spcAft>
                <a:spcPts val="1000"/>
              </a:spcAft>
              <a:buClr>
                <a:schemeClr val="dk1"/>
              </a:buClr>
              <a:buSzPts val="1100"/>
              <a:buFont typeface="Arimo"/>
              <a:buAutoNum type="arabicPeriod"/>
            </a:pPr>
            <a:r>
              <a:rPr lang="en">
                <a:solidFill>
                  <a:schemeClr val="dk1"/>
                </a:solidFill>
                <a:latin typeface="Roboto"/>
                <a:ea typeface="Roboto"/>
                <a:cs typeface="Roboto"/>
                <a:sym typeface="Roboto"/>
              </a:rPr>
              <a:t>Does your work (or your organization’s work) help people find “a bed for the night?” And/Or is your work focused on why they don’t have a bed (or other essential need) in the first place?</a:t>
            </a:r>
            <a:endParaRPr/>
          </a:p>
        </p:txBody>
      </p:sp>
      <p:sp>
        <p:nvSpPr>
          <p:cNvPr id="145" name="Google Shape;145;gd82a88b4d2_2_15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gd82a88b4d2_0_546: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latin typeface="Helvetica Neue"/>
                <a:ea typeface="Helvetica Neue"/>
                <a:cs typeface="Helvetica Neue"/>
                <a:sym typeface="Helvetica Neue"/>
              </a:rPr>
              <a:t>Many of you know and feel that SNAP-Ed is an ever-changing program. And will remember the phrase that we have utilized a lot that the one constant in SNAP-Ed is change. SNAP-Ed was established in 1988 in Wisconsin and implemented here in Arizona around 1998. Throughout these years to today the program has shifted the way we work and think about nutrition and physical activity. It certainly has me since my starting 11 years ago.</a:t>
            </a:r>
            <a:endParaRPr>
              <a:solidFill>
                <a:schemeClr val="dk1"/>
              </a:solidFill>
              <a:latin typeface="Helvetica Neue"/>
              <a:ea typeface="Helvetica Neue"/>
              <a:cs typeface="Helvetica Neue"/>
              <a:sym typeface="Helvetica Neue"/>
            </a:endParaRPr>
          </a:p>
          <a:p>
            <a:pPr indent="0" lvl="0" marL="0" rtl="0" algn="l">
              <a:lnSpc>
                <a:spcPct val="115000"/>
              </a:lnSpc>
              <a:spcBef>
                <a:spcPts val="1200"/>
              </a:spcBef>
              <a:spcAft>
                <a:spcPts val="0"/>
              </a:spcAft>
              <a:buClr>
                <a:schemeClr val="dk1"/>
              </a:buClr>
              <a:buSzPts val="1100"/>
              <a:buFont typeface="Arial"/>
              <a:buNone/>
            </a:pPr>
            <a:r>
              <a:rPr lang="en">
                <a:solidFill>
                  <a:schemeClr val="dk1"/>
                </a:solidFill>
                <a:latin typeface="Helvetica Neue"/>
                <a:ea typeface="Helvetica Neue"/>
                <a:cs typeface="Helvetica Neue"/>
                <a:sym typeface="Helvetica Neue"/>
              </a:rPr>
              <a:t>This year alone we experienced together the COVID-19 pandemic and also have brought forward how public health is very much impacted by inequities. These inequities have ultimately impacted our communities and our work.</a:t>
            </a:r>
            <a:endParaRPr>
              <a:solidFill>
                <a:schemeClr val="dk1"/>
              </a:solidFill>
              <a:latin typeface="Helvetica Neue"/>
              <a:ea typeface="Helvetica Neue"/>
              <a:cs typeface="Helvetica Neue"/>
              <a:sym typeface="Helvetica Neue"/>
            </a:endParaRPr>
          </a:p>
          <a:p>
            <a:pPr indent="0" lvl="0" marL="0" rtl="0" algn="l">
              <a:spcBef>
                <a:spcPts val="1200"/>
              </a:spcBef>
              <a:spcAft>
                <a:spcPts val="0"/>
              </a:spcAft>
              <a:buNone/>
            </a:pPr>
            <a:r>
              <a:t/>
            </a:r>
            <a:endParaRPr/>
          </a:p>
        </p:txBody>
      </p:sp>
      <p:sp>
        <p:nvSpPr>
          <p:cNvPr id="155" name="Google Shape;155;gd82a88b4d2_0_54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gd82a88b4d2_2_89: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latin typeface="Helvetica Neue"/>
                <a:ea typeface="Helvetica Neue"/>
                <a:cs typeface="Helvetica Neue"/>
                <a:sym typeface="Helvetica Neue"/>
              </a:rPr>
              <a:t>Together we get to build on the foundational principles set in our FFY2021-2025 plans of Equity, Trauma Informed and Community Engagement Principles and Practices.</a:t>
            </a:r>
            <a:endParaRPr>
              <a:solidFill>
                <a:schemeClr val="dk1"/>
              </a:solidFill>
              <a:latin typeface="Helvetica Neue"/>
              <a:ea typeface="Helvetica Neue"/>
              <a:cs typeface="Helvetica Neue"/>
              <a:sym typeface="Helvetica Neue"/>
            </a:endParaRPr>
          </a:p>
          <a:p>
            <a:pPr indent="0" lvl="0" marL="0" rtl="0" algn="l">
              <a:spcBef>
                <a:spcPts val="0"/>
              </a:spcBef>
              <a:spcAft>
                <a:spcPts val="0"/>
              </a:spcAft>
              <a:buClr>
                <a:schemeClr val="dk1"/>
              </a:buClr>
              <a:buSzPts val="1100"/>
              <a:buFont typeface="Arial"/>
              <a:buNone/>
            </a:pPr>
            <a:r>
              <a:rPr lang="en">
                <a:solidFill>
                  <a:schemeClr val="dk1"/>
                </a:solidFill>
                <a:latin typeface="Helvetica Neue"/>
                <a:ea typeface="Helvetica Neue"/>
                <a:cs typeface="Helvetica Neue"/>
                <a:sym typeface="Helvetica Neue"/>
              </a:rPr>
              <a:t>Many of you are already doing this work of incorporating these principles and listening to your community as we are reading in your SARNs and heard during your Town Tales at the Pre-Conference.</a:t>
            </a:r>
            <a:endParaRPr>
              <a:solidFill>
                <a:schemeClr val="dk1"/>
              </a:solidFill>
              <a:latin typeface="Helvetica Neue"/>
              <a:ea typeface="Helvetica Neue"/>
              <a:cs typeface="Helvetica Neue"/>
              <a:sym typeface="Helvetica Neue"/>
            </a:endParaRPr>
          </a:p>
          <a:p>
            <a:pPr indent="0" lvl="0" marL="0" rtl="0" algn="l">
              <a:spcBef>
                <a:spcPts val="0"/>
              </a:spcBef>
              <a:spcAft>
                <a:spcPts val="0"/>
              </a:spcAft>
              <a:buClr>
                <a:schemeClr val="dk1"/>
              </a:buClr>
              <a:buSzPts val="1100"/>
              <a:buFont typeface="Arial"/>
              <a:buNone/>
            </a:pPr>
            <a:r>
              <a:rPr lang="en">
                <a:solidFill>
                  <a:schemeClr val="dk1"/>
                </a:solidFill>
                <a:latin typeface="Helvetica Neue"/>
                <a:ea typeface="Helvetica Neue"/>
                <a:cs typeface="Helvetica Neue"/>
                <a:sym typeface="Helvetica Neue"/>
              </a:rPr>
              <a:t>Many of you have expressed centering your communities by:</a:t>
            </a:r>
            <a:endParaRPr>
              <a:solidFill>
                <a:schemeClr val="dk1"/>
              </a:solidFill>
              <a:latin typeface="Helvetica Neue"/>
              <a:ea typeface="Helvetica Neue"/>
              <a:cs typeface="Helvetica Neue"/>
              <a:sym typeface="Helvetica Neue"/>
            </a:endParaRPr>
          </a:p>
          <a:p>
            <a:pPr indent="0" lvl="0" marL="0" rtl="0" algn="l">
              <a:spcBef>
                <a:spcPts val="0"/>
              </a:spcBef>
              <a:spcAft>
                <a:spcPts val="0"/>
              </a:spcAft>
              <a:buClr>
                <a:schemeClr val="dk1"/>
              </a:buClr>
              <a:buSzPts val="1100"/>
              <a:buFont typeface="Arial"/>
              <a:buNone/>
            </a:pPr>
            <a:r>
              <a:rPr lang="en">
                <a:solidFill>
                  <a:schemeClr val="dk1"/>
                </a:solidFill>
                <a:latin typeface="Helvetica Neue"/>
                <a:ea typeface="Helvetica Neue"/>
                <a:cs typeface="Helvetica Neue"/>
                <a:sym typeface="Helvetica Neue"/>
              </a:rPr>
              <a:t>Community and Cultural Responsiveness</a:t>
            </a:r>
            <a:endParaRPr>
              <a:solidFill>
                <a:schemeClr val="dk1"/>
              </a:solidFill>
              <a:latin typeface="Helvetica Neue"/>
              <a:ea typeface="Helvetica Neue"/>
              <a:cs typeface="Helvetica Neue"/>
              <a:sym typeface="Helvetica Neue"/>
            </a:endParaRPr>
          </a:p>
          <a:p>
            <a:pPr indent="0" lvl="0" marL="0" rtl="0" algn="l">
              <a:spcBef>
                <a:spcPts val="0"/>
              </a:spcBef>
              <a:spcAft>
                <a:spcPts val="0"/>
              </a:spcAft>
              <a:buClr>
                <a:schemeClr val="dk1"/>
              </a:buClr>
              <a:buSzPts val="1100"/>
              <a:buFont typeface="Arial"/>
              <a:buNone/>
            </a:pPr>
            <a:r>
              <a:rPr lang="en">
                <a:solidFill>
                  <a:schemeClr val="dk1"/>
                </a:solidFill>
                <a:latin typeface="Helvetica Neue"/>
                <a:ea typeface="Helvetica Neue"/>
                <a:cs typeface="Helvetica Neue"/>
                <a:sym typeface="Helvetica Neue"/>
              </a:rPr>
              <a:t>Including community residents as stakeholders</a:t>
            </a:r>
            <a:endParaRPr>
              <a:solidFill>
                <a:schemeClr val="dk1"/>
              </a:solidFill>
              <a:latin typeface="Helvetica Neue"/>
              <a:ea typeface="Helvetica Neue"/>
              <a:cs typeface="Helvetica Neue"/>
              <a:sym typeface="Helvetica Neue"/>
            </a:endParaRPr>
          </a:p>
          <a:p>
            <a:pPr indent="0" lvl="0" marL="0" rtl="0" algn="l">
              <a:spcBef>
                <a:spcPts val="0"/>
              </a:spcBef>
              <a:spcAft>
                <a:spcPts val="0"/>
              </a:spcAft>
              <a:buClr>
                <a:schemeClr val="dk1"/>
              </a:buClr>
              <a:buSzPts val="1100"/>
              <a:buFont typeface="Arial"/>
              <a:buNone/>
            </a:pPr>
            <a:r>
              <a:rPr lang="en">
                <a:solidFill>
                  <a:schemeClr val="dk1"/>
                </a:solidFill>
                <a:latin typeface="Helvetica Neue"/>
                <a:ea typeface="Helvetica Neue"/>
                <a:cs typeface="Helvetica Neue"/>
                <a:sym typeface="Helvetica Neue"/>
              </a:rPr>
              <a:t>Providing a listening space for shared social and emotional learning</a:t>
            </a:r>
            <a:endParaRPr>
              <a:solidFill>
                <a:schemeClr val="dk1"/>
              </a:solidFill>
              <a:latin typeface="Helvetica Neue"/>
              <a:ea typeface="Helvetica Neue"/>
              <a:cs typeface="Helvetica Neue"/>
              <a:sym typeface="Helvetica Neue"/>
            </a:endParaRPr>
          </a:p>
          <a:p>
            <a:pPr indent="0" lvl="0" marL="0" rtl="0" algn="l">
              <a:spcBef>
                <a:spcPts val="0"/>
              </a:spcBef>
              <a:spcAft>
                <a:spcPts val="0"/>
              </a:spcAft>
              <a:buNone/>
            </a:pPr>
            <a:r>
              <a:rPr lang="en">
                <a:solidFill>
                  <a:schemeClr val="dk1"/>
                </a:solidFill>
                <a:latin typeface="Helvetica Neue"/>
                <a:ea typeface="Helvetica Neue"/>
                <a:cs typeface="Helvetica Neue"/>
                <a:sym typeface="Helvetica Neue"/>
              </a:rPr>
              <a:t>Slowing down and narrowing your focus to build authentic relationships</a:t>
            </a:r>
            <a:endParaRPr>
              <a:solidFill>
                <a:schemeClr val="dk1"/>
              </a:solidFill>
              <a:latin typeface="Helvetica Neue"/>
              <a:ea typeface="Helvetica Neue"/>
              <a:cs typeface="Helvetica Neue"/>
              <a:sym typeface="Helvetica Neue"/>
            </a:endParaRPr>
          </a:p>
          <a:p>
            <a:pPr indent="0" lvl="0" marL="0" rtl="0" algn="l">
              <a:spcBef>
                <a:spcPts val="0"/>
              </a:spcBef>
              <a:spcAft>
                <a:spcPts val="0"/>
              </a:spcAft>
              <a:buClr>
                <a:schemeClr val="dk1"/>
              </a:buClr>
              <a:buSzPts val="1100"/>
              <a:buFont typeface="Arial"/>
              <a:buNone/>
            </a:pPr>
            <a:r>
              <a:t/>
            </a:r>
            <a:endParaRPr>
              <a:solidFill>
                <a:schemeClr val="dk1"/>
              </a:solidFill>
              <a:latin typeface="Helvetica Neue"/>
              <a:ea typeface="Helvetica Neue"/>
              <a:cs typeface="Helvetica Neue"/>
              <a:sym typeface="Helvetica Neue"/>
            </a:endParaRPr>
          </a:p>
          <a:p>
            <a:pPr indent="0" lvl="0" marL="0" rtl="0" algn="l">
              <a:spcBef>
                <a:spcPts val="0"/>
              </a:spcBef>
              <a:spcAft>
                <a:spcPts val="0"/>
              </a:spcAft>
              <a:buClr>
                <a:schemeClr val="dk1"/>
              </a:buClr>
              <a:buSzPts val="1100"/>
              <a:buFont typeface="Arial"/>
              <a:buNone/>
            </a:pPr>
            <a:r>
              <a:rPr lang="en">
                <a:solidFill>
                  <a:schemeClr val="dk1"/>
                </a:solidFill>
                <a:latin typeface="Helvetica Neue"/>
                <a:ea typeface="Helvetica Neue"/>
                <a:cs typeface="Helvetica Neue"/>
                <a:sym typeface="Helvetica Neue"/>
              </a:rPr>
              <a:t>The work that you have shown that can be accomplished through your existing partnerships and and new partnerships to reach your communities at this time shows great passion and compassion for your work and your communities.</a:t>
            </a:r>
            <a:endParaRPr/>
          </a:p>
        </p:txBody>
      </p:sp>
      <p:sp>
        <p:nvSpPr>
          <p:cNvPr id="171" name="Google Shape;171;gd82a88b4d2_2_8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gd82a88b4d2_0_582: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latin typeface="Helvetica Neue"/>
                <a:ea typeface="Helvetica Neue"/>
                <a:cs typeface="Helvetica Neue"/>
                <a:sym typeface="Helvetica Neue"/>
              </a:rPr>
              <a:t>We have started FFY21 together reflecting and learning about trauma informed practices. As we continue to reflect on what these practices mean in terms of nutrition and physical activity programming we are simultaneously looking at how we operationalize health equity. </a:t>
            </a:r>
            <a:endParaRPr>
              <a:solidFill>
                <a:schemeClr val="dk1"/>
              </a:solidFill>
              <a:latin typeface="Helvetica Neue"/>
              <a:ea typeface="Helvetica Neue"/>
              <a:cs typeface="Helvetica Neue"/>
              <a:sym typeface="Helvetica Neue"/>
            </a:endParaRPr>
          </a:p>
          <a:p>
            <a:pPr indent="0" lvl="0" marL="0" rtl="0" algn="l">
              <a:spcBef>
                <a:spcPts val="0"/>
              </a:spcBef>
              <a:spcAft>
                <a:spcPts val="0"/>
              </a:spcAft>
              <a:buClr>
                <a:schemeClr val="dk1"/>
              </a:buClr>
              <a:buSzPts val="1100"/>
              <a:buFont typeface="Arial"/>
              <a:buNone/>
            </a:pPr>
            <a:r>
              <a:rPr lang="en">
                <a:solidFill>
                  <a:schemeClr val="dk1"/>
                </a:solidFill>
                <a:latin typeface="Helvetica Neue"/>
                <a:ea typeface="Helvetica Neue"/>
                <a:cs typeface="Helvetica Neue"/>
                <a:sym typeface="Helvetica Neue"/>
              </a:rPr>
              <a:t>Pictures from Tuba City in Coconino County where 220 students from te elementary school participated in a schools-wide walk to school event and MAricopa County - Central Phoenix Community</a:t>
            </a:r>
            <a:endParaRPr>
              <a:solidFill>
                <a:schemeClr val="dk1"/>
              </a:solidFill>
              <a:latin typeface="Helvetica Neue"/>
              <a:ea typeface="Helvetica Neue"/>
              <a:cs typeface="Helvetica Neue"/>
              <a:sym typeface="Helvetica Neue"/>
            </a:endParaRPr>
          </a:p>
          <a:p>
            <a:pPr indent="0" lvl="0" marL="0" rtl="0" algn="l">
              <a:spcBef>
                <a:spcPts val="0"/>
              </a:spcBef>
              <a:spcAft>
                <a:spcPts val="0"/>
              </a:spcAft>
              <a:buNone/>
            </a:pPr>
            <a:r>
              <a:t/>
            </a:r>
            <a:endParaRPr/>
          </a:p>
        </p:txBody>
      </p:sp>
      <p:sp>
        <p:nvSpPr>
          <p:cNvPr id="189" name="Google Shape;189;gd82a88b4d2_0_58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gd82a88b4d2_0_303: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457200" lvl="0" marL="457200" rtl="0" algn="l">
              <a:lnSpc>
                <a:spcPct val="115000"/>
              </a:lnSpc>
              <a:spcBef>
                <a:spcPts val="1200"/>
              </a:spcBef>
              <a:spcAft>
                <a:spcPts val="0"/>
              </a:spcAft>
              <a:buClr>
                <a:schemeClr val="dk1"/>
              </a:buClr>
              <a:buSzPts val="1100"/>
              <a:buFont typeface="Arial"/>
              <a:buNone/>
            </a:pPr>
            <a:r>
              <a:rPr lang="en" sz="1200">
                <a:solidFill>
                  <a:schemeClr val="dk1"/>
                </a:solidFill>
              </a:rPr>
              <a:t>The following seven themes to operationalize health equity was shared in December on a webinar provided by Teresa Manygoats our Bureau Chief of Chronic Disease and Health Promotion at the Arizona Department of Health Services. These seven themes will allow us to place an equity lens on the many layers of our program.</a:t>
            </a:r>
            <a:endParaRPr sz="1200">
              <a:solidFill>
                <a:schemeClr val="dk1"/>
              </a:solidFill>
            </a:endParaRPr>
          </a:p>
          <a:p>
            <a:pPr indent="-457200" lvl="0" marL="457200" rtl="0" algn="l">
              <a:lnSpc>
                <a:spcPct val="115000"/>
              </a:lnSpc>
              <a:spcBef>
                <a:spcPts val="1200"/>
              </a:spcBef>
              <a:spcAft>
                <a:spcPts val="0"/>
              </a:spcAft>
              <a:buClr>
                <a:schemeClr val="dk1"/>
              </a:buClr>
              <a:buSzPts val="1100"/>
              <a:buFont typeface="Arial"/>
              <a:buNone/>
            </a:pPr>
            <a:r>
              <a:rPr lang="en" sz="1200">
                <a:solidFill>
                  <a:schemeClr val="dk1"/>
                </a:solidFill>
              </a:rPr>
              <a:t>The first theme of </a:t>
            </a:r>
            <a:r>
              <a:rPr b="1" lang="en" sz="1200">
                <a:solidFill>
                  <a:schemeClr val="dk1"/>
                </a:solidFill>
              </a:rPr>
              <a:t>Policy Systems and Environmental Change(s)</a:t>
            </a:r>
            <a:r>
              <a:rPr lang="en" sz="1200">
                <a:solidFill>
                  <a:schemeClr val="dk1"/>
                </a:solidFill>
              </a:rPr>
              <a:t>, includes much of the work some of you have already been doing in organizations over the past 5 years. We have moved to thinking about Public Health Approaches, Health Policy Initiatives in our different communities and settings that we work in.</a:t>
            </a:r>
            <a:endParaRPr b="1" sz="1200">
              <a:solidFill>
                <a:schemeClr val="dk1"/>
              </a:solidFill>
            </a:endParaRPr>
          </a:p>
          <a:p>
            <a:pPr indent="-457200" lvl="0" marL="457200" rtl="0" algn="l">
              <a:lnSpc>
                <a:spcPct val="115000"/>
              </a:lnSpc>
              <a:spcBef>
                <a:spcPts val="1200"/>
              </a:spcBef>
              <a:spcAft>
                <a:spcPts val="0"/>
              </a:spcAft>
              <a:buClr>
                <a:schemeClr val="dk1"/>
              </a:buClr>
              <a:buSzPts val="1100"/>
              <a:buFont typeface="Arial"/>
              <a:buNone/>
            </a:pPr>
            <a:r>
              <a:rPr lang="en" sz="1200">
                <a:solidFill>
                  <a:schemeClr val="dk1"/>
                </a:solidFill>
                <a:latin typeface="Times New Roman"/>
                <a:ea typeface="Times New Roman"/>
                <a:cs typeface="Times New Roman"/>
                <a:sym typeface="Times New Roman"/>
              </a:rPr>
              <a:t>The </a:t>
            </a:r>
            <a:r>
              <a:rPr b="1" lang="en" sz="1200">
                <a:solidFill>
                  <a:schemeClr val="dk1"/>
                </a:solidFill>
              </a:rPr>
              <a:t>Community Engagement &amp; Partnerships theme</a:t>
            </a:r>
            <a:r>
              <a:rPr lang="en" sz="1200">
                <a:solidFill>
                  <a:schemeClr val="dk1"/>
                </a:solidFill>
              </a:rPr>
              <a:t>, is different than Service Provider Engagement but looks are how the residents or those with the lived experiences are included in the feedback loops for quality improvement of our program or implementation. I highlighted this a different color because based on some of the SARNs I have read so far many of you are working in this area. And we will continue to strengthen our professional development around community engagement.</a:t>
            </a:r>
            <a:endParaRPr sz="1200">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 sz="1200">
                <a:solidFill>
                  <a:schemeClr val="dk1"/>
                </a:solidFill>
              </a:rPr>
              <a:t>The next theme of </a:t>
            </a:r>
            <a:r>
              <a:rPr b="1" lang="en" sz="1200">
                <a:solidFill>
                  <a:schemeClr val="dk1"/>
                </a:solidFill>
              </a:rPr>
              <a:t>Organizational Policy &amp; Procedure</a:t>
            </a:r>
            <a:r>
              <a:rPr lang="en" sz="1200">
                <a:solidFill>
                  <a:schemeClr val="dk1"/>
                </a:solidFill>
              </a:rPr>
              <a:t> will be an ongoing process to look at how our </a:t>
            </a:r>
            <a:r>
              <a:rPr lang="en" sz="1200">
                <a:solidFill>
                  <a:schemeClr val="dk1"/>
                </a:solidFill>
              </a:rPr>
              <a:t>policies and procedures may impact the implementation of programming and create barriers for our communities. I am looking forward to starting this conversation in our Managers Committee.</a:t>
            </a:r>
            <a:endParaRPr sz="1200">
              <a:solidFill>
                <a:schemeClr val="dk1"/>
              </a:solidFill>
            </a:endParaRPr>
          </a:p>
          <a:p>
            <a:pPr indent="-457200" lvl="0" marL="457200" rtl="0" algn="l">
              <a:lnSpc>
                <a:spcPct val="115000"/>
              </a:lnSpc>
              <a:spcBef>
                <a:spcPts val="1200"/>
              </a:spcBef>
              <a:spcAft>
                <a:spcPts val="0"/>
              </a:spcAft>
              <a:buClr>
                <a:schemeClr val="dk1"/>
              </a:buClr>
              <a:buSzPts val="1100"/>
              <a:buFont typeface="Arial"/>
              <a:buNone/>
            </a:pPr>
            <a:r>
              <a:rPr lang="en" sz="1200">
                <a:solidFill>
                  <a:schemeClr val="dk1"/>
                </a:solidFill>
              </a:rPr>
              <a:t>·</a:t>
            </a:r>
            <a:r>
              <a:rPr b="1" lang="en" sz="1200">
                <a:solidFill>
                  <a:schemeClr val="dk1"/>
                </a:solidFill>
              </a:rPr>
              <a:t>Evidence Based/ Promising Programming</a:t>
            </a:r>
            <a:r>
              <a:rPr lang="en" sz="1200">
                <a:solidFill>
                  <a:schemeClr val="dk1"/>
                </a:solidFill>
              </a:rPr>
              <a:t> this is one we also will continue to explore as making sure that our evidence based involves the following three components. We want to ask ourselves how we work together to ensure the evidence base work for the community that we are working </a:t>
            </a:r>
            <a:r>
              <a:rPr lang="en" sz="1200">
                <a:solidFill>
                  <a:schemeClr val="dk1"/>
                </a:solidFill>
              </a:rPr>
              <a:t>alongside</a:t>
            </a:r>
            <a:r>
              <a:rPr lang="en" sz="1200">
                <a:solidFill>
                  <a:schemeClr val="dk1"/>
                </a:solidFill>
              </a:rPr>
              <a:t>. </a:t>
            </a:r>
            <a:endParaRPr sz="1200">
              <a:solidFill>
                <a:schemeClr val="dk1"/>
              </a:solidFill>
            </a:endParaRPr>
          </a:p>
          <a:p>
            <a:pPr indent="-457200" lvl="0" marL="457200" rtl="0" algn="l">
              <a:lnSpc>
                <a:spcPct val="115000"/>
              </a:lnSpc>
              <a:spcBef>
                <a:spcPts val="1200"/>
              </a:spcBef>
              <a:spcAft>
                <a:spcPts val="0"/>
              </a:spcAft>
              <a:buClr>
                <a:schemeClr val="dk1"/>
              </a:buClr>
              <a:buSzPts val="1100"/>
              <a:buFont typeface="Arial"/>
              <a:buNone/>
            </a:pPr>
            <a:r>
              <a:rPr b="1" lang="en" sz="1200">
                <a:solidFill>
                  <a:schemeClr val="dk1"/>
                </a:solidFill>
              </a:rPr>
              <a:t>Workforce Development/ Professional Development</a:t>
            </a:r>
            <a:r>
              <a:rPr lang="en" sz="1200">
                <a:solidFill>
                  <a:schemeClr val="dk1"/>
                </a:solidFill>
              </a:rPr>
              <a:t>,</a:t>
            </a:r>
            <a:r>
              <a:rPr lang="en" sz="1200">
                <a:solidFill>
                  <a:schemeClr val="dk1"/>
                </a:solidFill>
                <a:latin typeface="Times New Roman"/>
                <a:ea typeface="Times New Roman"/>
                <a:cs typeface="Times New Roman"/>
                <a:sym typeface="Times New Roman"/>
              </a:rPr>
              <a:t> </a:t>
            </a:r>
            <a:r>
              <a:rPr lang="en" sz="1200">
                <a:solidFill>
                  <a:schemeClr val="dk1"/>
                </a:solidFill>
              </a:rPr>
              <a:t>Agency/Organizational Training - this we are working on together starting with Trauma Informed training with Pinnacle Prevention and Leah’s Pantry Around the Table. I know many of you have also expanded your professional development in these areas. Other areas that we will continue to explore are Cultural Humility and Cultural Responsiveness. </a:t>
            </a:r>
            <a:endParaRPr sz="1200">
              <a:solidFill>
                <a:schemeClr val="dk1"/>
              </a:solidFill>
            </a:endParaRPr>
          </a:p>
          <a:p>
            <a:pPr indent="-457200" lvl="0" marL="457200" rtl="0" algn="l">
              <a:lnSpc>
                <a:spcPct val="115000"/>
              </a:lnSpc>
              <a:spcBef>
                <a:spcPts val="1200"/>
              </a:spcBef>
              <a:spcAft>
                <a:spcPts val="0"/>
              </a:spcAft>
              <a:buClr>
                <a:schemeClr val="dk1"/>
              </a:buClr>
              <a:buSzPts val="1100"/>
              <a:buFont typeface="Arial"/>
              <a:buNone/>
            </a:pPr>
            <a:r>
              <a:rPr lang="en" sz="1200">
                <a:solidFill>
                  <a:schemeClr val="dk1"/>
                </a:solidFill>
              </a:rPr>
              <a:t>The </a:t>
            </a:r>
            <a:r>
              <a:rPr b="1" lang="en" sz="1200">
                <a:solidFill>
                  <a:schemeClr val="dk1"/>
                </a:solidFill>
              </a:rPr>
              <a:t>Communication and Outreach theme includes</a:t>
            </a:r>
            <a:r>
              <a:rPr lang="en" sz="1200">
                <a:solidFill>
                  <a:schemeClr val="dk1"/>
                </a:solidFill>
              </a:rPr>
              <a:t>,</a:t>
            </a:r>
            <a:r>
              <a:rPr lang="en" sz="1200">
                <a:solidFill>
                  <a:schemeClr val="dk1"/>
                </a:solidFill>
                <a:latin typeface="Times New Roman"/>
                <a:ea typeface="Times New Roman"/>
                <a:cs typeface="Times New Roman"/>
                <a:sym typeface="Times New Roman"/>
              </a:rPr>
              <a:t> </a:t>
            </a:r>
            <a:r>
              <a:rPr lang="en" sz="1200">
                <a:solidFill>
                  <a:schemeClr val="dk1"/>
                </a:solidFill>
              </a:rPr>
              <a:t>Health Literacy (Does the messaging resonate with our community, do the pictures resonate, and do they have access to the information. Word use, cultural and traditional references, pictures resonate?, Translation (Identifying the top 2-4 languages spoken by the communities we serve),</a:t>
            </a:r>
            <a:r>
              <a:rPr lang="en" sz="1200">
                <a:solidFill>
                  <a:schemeClr val="dk1"/>
                </a:solidFill>
                <a:latin typeface="Times New Roman"/>
                <a:ea typeface="Times New Roman"/>
                <a:cs typeface="Times New Roman"/>
                <a:sym typeface="Times New Roman"/>
              </a:rPr>
              <a:t> </a:t>
            </a:r>
            <a:r>
              <a:rPr lang="en" sz="1200">
                <a:solidFill>
                  <a:schemeClr val="dk1"/>
                </a:solidFill>
              </a:rPr>
              <a:t>Interpretation (Providing services in the language requested) On a side note, this is a federal requirement of agencies/organizations that receive federal funding</a:t>
            </a:r>
            <a:endParaRPr sz="1200">
              <a:solidFill>
                <a:schemeClr val="dk1"/>
              </a:solidFill>
            </a:endParaRPr>
          </a:p>
          <a:p>
            <a:pPr indent="-457200" lvl="0" marL="457200" rtl="0" algn="l">
              <a:lnSpc>
                <a:spcPct val="115000"/>
              </a:lnSpc>
              <a:spcBef>
                <a:spcPts val="1200"/>
              </a:spcBef>
              <a:spcAft>
                <a:spcPts val="0"/>
              </a:spcAft>
              <a:buNone/>
            </a:pPr>
            <a:r>
              <a:rPr lang="en" sz="1200">
                <a:solidFill>
                  <a:schemeClr val="dk1"/>
                </a:solidFill>
              </a:rPr>
              <a:t>Last but not least is </a:t>
            </a:r>
            <a:r>
              <a:rPr b="1" lang="en" sz="1200">
                <a:solidFill>
                  <a:schemeClr val="dk1"/>
                </a:solidFill>
              </a:rPr>
              <a:t>Data Collection, Reporting, and Sharing Infrastructure</a:t>
            </a:r>
            <a:r>
              <a:rPr lang="en" sz="1200">
                <a:solidFill>
                  <a:schemeClr val="dk1"/>
                </a:solidFill>
              </a:rPr>
              <a:t>, This is an area that we know as the Arizona Department of Health Services that we will start exploring with an equity lens. Where do we see high Burden/Disparities at a Population Health Level?We will look at the</a:t>
            </a:r>
            <a:r>
              <a:rPr lang="en" sz="1200">
                <a:solidFill>
                  <a:schemeClr val="dk1"/>
                </a:solidFill>
                <a:latin typeface="Times New Roman"/>
                <a:ea typeface="Times New Roman"/>
                <a:cs typeface="Times New Roman"/>
                <a:sym typeface="Times New Roman"/>
              </a:rPr>
              <a:t> </a:t>
            </a:r>
            <a:r>
              <a:rPr lang="en" sz="1200">
                <a:solidFill>
                  <a:schemeClr val="dk1"/>
                </a:solidFill>
              </a:rPr>
              <a:t>Collection of Data (Use of other methods besides Surveys and Tools)</a:t>
            </a:r>
            <a:r>
              <a:rPr lang="en" sz="1200">
                <a:solidFill>
                  <a:schemeClr val="dk1"/>
                </a:solidFill>
                <a:latin typeface="Times New Roman"/>
                <a:ea typeface="Times New Roman"/>
                <a:cs typeface="Times New Roman"/>
                <a:sym typeface="Times New Roman"/>
              </a:rPr>
              <a:t>, </a:t>
            </a:r>
            <a:r>
              <a:rPr lang="en" sz="1200">
                <a:solidFill>
                  <a:schemeClr val="dk1"/>
                </a:solidFill>
              </a:rPr>
              <a:t>Indicators or Measures Collected related to the Social Determinants of Health (SDOH) (such as income, housing, transportation, gender identify beyond Male/Female, employment, language(s) spoken, etc)</a:t>
            </a:r>
            <a:endParaRPr/>
          </a:p>
        </p:txBody>
      </p:sp>
      <p:sp>
        <p:nvSpPr>
          <p:cNvPr id="207" name="Google Shape;207;gd82a88b4d2_0_30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gd82a88b4d2_0_390: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We always want to make sure the AZ Health Zone program is following evidence based practices as required by USDA. </a:t>
            </a:r>
            <a:endParaRPr/>
          </a:p>
          <a:p>
            <a:pPr indent="0" lvl="0" marL="0" rtl="0" algn="l">
              <a:spcBef>
                <a:spcPts val="0"/>
              </a:spcBef>
              <a:spcAft>
                <a:spcPts val="0"/>
              </a:spcAft>
              <a:buNone/>
            </a:pPr>
            <a:r>
              <a:rPr lang="en"/>
              <a:t>The first step is Research: </a:t>
            </a:r>
            <a:r>
              <a:rPr lang="en">
                <a:latin typeface="Helvetica Neue"/>
                <a:ea typeface="Helvetica Neue"/>
                <a:cs typeface="Helvetica Neue"/>
                <a:sym typeface="Helvetica Neue"/>
              </a:rPr>
              <a:t>Synthesizing what the literature tells us for application and supporting practice.</a:t>
            </a:r>
            <a:endParaRPr>
              <a:latin typeface="Helvetica Neue"/>
              <a:ea typeface="Helvetica Neue"/>
              <a:cs typeface="Helvetica Neue"/>
              <a:sym typeface="Helvetica Neue"/>
            </a:endParaRPr>
          </a:p>
          <a:p>
            <a:pPr indent="0" lvl="0" marL="0" rtl="0" algn="l">
              <a:spcBef>
                <a:spcPts val="0"/>
              </a:spcBef>
              <a:spcAft>
                <a:spcPts val="0"/>
              </a:spcAft>
              <a:buNone/>
            </a:pPr>
            <a:r>
              <a:rPr lang="en">
                <a:latin typeface="Helvetica Neue"/>
                <a:ea typeface="Helvetica Neue"/>
                <a:cs typeface="Helvetica Neue"/>
                <a:sym typeface="Helvetica Neue"/>
              </a:rPr>
              <a:t>The next is incorporating Community: The lived past, present experience and future aspirations of residents</a:t>
            </a:r>
            <a:endParaRPr>
              <a:latin typeface="Helvetica Neue"/>
              <a:ea typeface="Helvetica Neue"/>
              <a:cs typeface="Helvetica Neue"/>
              <a:sym typeface="Helvetica Neue"/>
            </a:endParaRPr>
          </a:p>
          <a:p>
            <a:pPr indent="0" lvl="0" marL="0" rtl="0" algn="l">
              <a:spcBef>
                <a:spcPts val="0"/>
              </a:spcBef>
              <a:spcAft>
                <a:spcPts val="0"/>
              </a:spcAft>
              <a:buNone/>
            </a:pPr>
            <a:r>
              <a:rPr lang="en">
                <a:latin typeface="Helvetica Neue"/>
                <a:ea typeface="Helvetica Neue"/>
                <a:cs typeface="Helvetica Neue"/>
                <a:sym typeface="Helvetica Neue"/>
              </a:rPr>
              <a:t>And the last step is ourselves the Public Health Practitioner’s  Skill &amp; Competency: Integrating the intellect with our own lived/professional experience and also recognizing our limit of capability and capacity</a:t>
            </a:r>
            <a:endParaRPr>
              <a:latin typeface="Helvetica Neue"/>
              <a:ea typeface="Helvetica Neue"/>
              <a:cs typeface="Helvetica Neue"/>
              <a:sym typeface="Helvetica Neue"/>
            </a:endParaRPr>
          </a:p>
          <a:p>
            <a:pPr indent="0" lvl="0" marL="0" rtl="0" algn="l">
              <a:spcBef>
                <a:spcPts val="0"/>
              </a:spcBef>
              <a:spcAft>
                <a:spcPts val="0"/>
              </a:spcAft>
              <a:buNone/>
            </a:pPr>
            <a:r>
              <a:t/>
            </a:r>
            <a:endParaRPr/>
          </a:p>
          <a:p>
            <a:pPr indent="0" lvl="0" marL="0" rtl="0" algn="l">
              <a:spcBef>
                <a:spcPts val="0"/>
              </a:spcBef>
              <a:spcAft>
                <a:spcPts val="0"/>
              </a:spcAft>
              <a:buNone/>
            </a:pPr>
            <a:r>
              <a:rPr lang="en"/>
              <a:t>It takes time to synthesize literature, include the community as well as our own identities and professional development. Together these three steps form an evidence base for implementation.</a:t>
            </a:r>
            <a:endParaRPr/>
          </a:p>
          <a:p>
            <a:pPr indent="0" lvl="0" marL="0" rtl="0" algn="l">
              <a:spcBef>
                <a:spcPts val="0"/>
              </a:spcBef>
              <a:spcAft>
                <a:spcPts val="0"/>
              </a:spcAft>
              <a:buNone/>
            </a:pPr>
            <a:r>
              <a:t/>
            </a:r>
            <a:endParaRPr/>
          </a:p>
        </p:txBody>
      </p:sp>
      <p:sp>
        <p:nvSpPr>
          <p:cNvPr id="239" name="Google Shape;239;gd82a88b4d2_0_39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şlık ve Alt Ana Başlık" type="title">
  <p:cSld name="TITLE">
    <p:spTree>
      <p:nvGrpSpPr>
        <p:cNvPr id="9" name="Shape 9"/>
        <p:cNvGrpSpPr/>
        <p:nvPr/>
      </p:nvGrpSpPr>
      <p:grpSpPr>
        <a:xfrm>
          <a:off x="0" y="0"/>
          <a:ext cx="0" cy="0"/>
          <a:chOff x="0" y="0"/>
          <a:chExt cx="0" cy="0"/>
        </a:xfrm>
      </p:grpSpPr>
      <p:sp>
        <p:nvSpPr>
          <p:cNvPr id="10" name="Google Shape;10;p2"/>
          <p:cNvSpPr txBox="1"/>
          <p:nvPr>
            <p:ph type="title"/>
          </p:nvPr>
        </p:nvSpPr>
        <p:spPr>
          <a:xfrm>
            <a:off x="666750" y="862013"/>
            <a:ext cx="7810500" cy="1743000"/>
          </a:xfrm>
          <a:prstGeom prst="rect">
            <a:avLst/>
          </a:prstGeom>
          <a:noFill/>
          <a:ln>
            <a:noFill/>
          </a:ln>
        </p:spPr>
        <p:txBody>
          <a:bodyPr anchorCtr="0" anchor="b"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11" name="Google Shape;11;p2"/>
          <p:cNvSpPr txBox="1"/>
          <p:nvPr>
            <p:ph idx="1" type="body"/>
          </p:nvPr>
        </p:nvSpPr>
        <p:spPr>
          <a:xfrm>
            <a:off x="666750" y="2652713"/>
            <a:ext cx="7810500" cy="595200"/>
          </a:xfrm>
          <a:prstGeom prst="rect">
            <a:avLst/>
          </a:prstGeom>
          <a:noFill/>
          <a:ln>
            <a:noFill/>
          </a:ln>
        </p:spPr>
        <p:txBody>
          <a:bodyPr anchorCtr="0" anchor="t" bIns="19050" lIns="19050" spcFirstLastPara="1" rIns="19050" wrap="square" tIns="19050">
            <a:normAutofit/>
          </a:bodyPr>
          <a:lstStyle>
            <a:lvl1pPr indent="-228600" lvl="0" marL="457200" algn="ctr">
              <a:lnSpc>
                <a:spcPct val="100000"/>
              </a:lnSpc>
              <a:spcBef>
                <a:spcPts val="0"/>
              </a:spcBef>
              <a:spcAft>
                <a:spcPts val="0"/>
              </a:spcAft>
              <a:buClr>
                <a:srgbClr val="000000"/>
              </a:buClr>
              <a:buSzPts val="2000"/>
              <a:buFont typeface="Helvetica Neue"/>
              <a:buNone/>
              <a:defRPr sz="2000"/>
            </a:lvl1pPr>
            <a:lvl2pPr indent="-228600" lvl="1" marL="914400" algn="ctr">
              <a:lnSpc>
                <a:spcPct val="100000"/>
              </a:lnSpc>
              <a:spcBef>
                <a:spcPts val="0"/>
              </a:spcBef>
              <a:spcAft>
                <a:spcPts val="0"/>
              </a:spcAft>
              <a:buClr>
                <a:srgbClr val="000000"/>
              </a:buClr>
              <a:buSzPts val="2000"/>
              <a:buFont typeface="Helvetica Neue"/>
              <a:buNone/>
              <a:defRPr sz="2000"/>
            </a:lvl2pPr>
            <a:lvl3pPr indent="-228600" lvl="2" marL="1371600" algn="ctr">
              <a:lnSpc>
                <a:spcPct val="100000"/>
              </a:lnSpc>
              <a:spcBef>
                <a:spcPts val="0"/>
              </a:spcBef>
              <a:spcAft>
                <a:spcPts val="0"/>
              </a:spcAft>
              <a:buClr>
                <a:srgbClr val="000000"/>
              </a:buClr>
              <a:buSzPts val="2000"/>
              <a:buFont typeface="Helvetica Neue"/>
              <a:buNone/>
              <a:defRPr sz="2000"/>
            </a:lvl3pPr>
            <a:lvl4pPr indent="-228600" lvl="3" marL="1828800" algn="ctr">
              <a:lnSpc>
                <a:spcPct val="100000"/>
              </a:lnSpc>
              <a:spcBef>
                <a:spcPts val="0"/>
              </a:spcBef>
              <a:spcAft>
                <a:spcPts val="0"/>
              </a:spcAft>
              <a:buClr>
                <a:srgbClr val="000000"/>
              </a:buClr>
              <a:buSzPts val="2000"/>
              <a:buFont typeface="Helvetica Neue"/>
              <a:buNone/>
              <a:defRPr sz="2000"/>
            </a:lvl4pPr>
            <a:lvl5pPr indent="-228600" lvl="4" marL="2286000" algn="ctr">
              <a:lnSpc>
                <a:spcPct val="100000"/>
              </a:lnSpc>
              <a:spcBef>
                <a:spcPts val="0"/>
              </a:spcBef>
              <a:spcAft>
                <a:spcPts val="0"/>
              </a:spcAft>
              <a:buClr>
                <a:srgbClr val="000000"/>
              </a:buClr>
              <a:buSzPts val="2000"/>
              <a:buFont typeface="Helvetica Neue"/>
              <a:buNone/>
              <a:defRPr sz="20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12" name="Google Shape;12;p2"/>
          <p:cNvSpPr txBox="1"/>
          <p:nvPr>
            <p:ph idx="12" type="sldNum"/>
          </p:nvPr>
        </p:nvSpPr>
        <p:spPr>
          <a:xfrm>
            <a:off x="4484637" y="4905375"/>
            <a:ext cx="170100" cy="177000"/>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lıntı">
  <p:cSld name="Alıntı">
    <p:spTree>
      <p:nvGrpSpPr>
        <p:cNvPr id="46" name="Shape 46"/>
        <p:cNvGrpSpPr/>
        <p:nvPr/>
      </p:nvGrpSpPr>
      <p:grpSpPr>
        <a:xfrm>
          <a:off x="0" y="0"/>
          <a:ext cx="0" cy="0"/>
          <a:chOff x="0" y="0"/>
          <a:chExt cx="0" cy="0"/>
        </a:xfrm>
      </p:grpSpPr>
      <p:sp>
        <p:nvSpPr>
          <p:cNvPr id="47" name="Google Shape;47;p11"/>
          <p:cNvSpPr txBox="1"/>
          <p:nvPr>
            <p:ph idx="1" type="body"/>
          </p:nvPr>
        </p:nvSpPr>
        <p:spPr>
          <a:xfrm>
            <a:off x="895350" y="3357563"/>
            <a:ext cx="7358100" cy="219600"/>
          </a:xfrm>
          <a:prstGeom prst="rect">
            <a:avLst/>
          </a:prstGeom>
          <a:noFill/>
          <a:ln>
            <a:noFill/>
          </a:ln>
        </p:spPr>
        <p:txBody>
          <a:bodyPr anchorCtr="0" anchor="t" bIns="19050" lIns="19050" spcFirstLastPara="1" rIns="19050" wrap="square" tIns="19050">
            <a:spAutoFit/>
          </a:bodyPr>
          <a:lstStyle>
            <a:lvl1pPr indent="-228600" lvl="0" marL="457200" algn="ctr">
              <a:lnSpc>
                <a:spcPct val="100000"/>
              </a:lnSpc>
              <a:spcBef>
                <a:spcPts val="0"/>
              </a:spcBef>
              <a:spcAft>
                <a:spcPts val="0"/>
              </a:spcAft>
              <a:buClr>
                <a:srgbClr val="000000"/>
              </a:buClr>
              <a:buSzPts val="1200"/>
              <a:buFont typeface="Helvetica Neue"/>
              <a:buNone/>
              <a:defRPr i="1" sz="1200"/>
            </a:lvl1pPr>
            <a:lvl2pPr indent="-279400" lvl="1" marL="914400" algn="l">
              <a:lnSpc>
                <a:spcPct val="100000"/>
              </a:lnSpc>
              <a:spcBef>
                <a:spcPts val="2200"/>
              </a:spcBef>
              <a:spcAft>
                <a:spcPts val="0"/>
              </a:spcAft>
              <a:buClr>
                <a:srgbClr val="000000"/>
              </a:buClr>
              <a:buSzPts val="800"/>
              <a:buChar char="•"/>
              <a:defRPr/>
            </a:lvl2pPr>
            <a:lvl3pPr indent="-279400" lvl="2" marL="1371600" algn="l">
              <a:lnSpc>
                <a:spcPct val="100000"/>
              </a:lnSpc>
              <a:spcBef>
                <a:spcPts val="2200"/>
              </a:spcBef>
              <a:spcAft>
                <a:spcPts val="0"/>
              </a:spcAft>
              <a:buClr>
                <a:srgbClr val="000000"/>
              </a:buClr>
              <a:buSzPts val="800"/>
              <a:buChar char="•"/>
              <a:defRPr/>
            </a:lvl3pPr>
            <a:lvl4pPr indent="-279400" lvl="3" marL="1828800" algn="l">
              <a:lnSpc>
                <a:spcPct val="100000"/>
              </a:lnSpc>
              <a:spcBef>
                <a:spcPts val="2200"/>
              </a:spcBef>
              <a:spcAft>
                <a:spcPts val="0"/>
              </a:spcAft>
              <a:buClr>
                <a:srgbClr val="000000"/>
              </a:buClr>
              <a:buSzPts val="800"/>
              <a:buChar char="•"/>
              <a:defRPr/>
            </a:lvl4pPr>
            <a:lvl5pPr indent="-279400" lvl="4" marL="2286000" algn="l">
              <a:lnSpc>
                <a:spcPct val="100000"/>
              </a:lnSpc>
              <a:spcBef>
                <a:spcPts val="2200"/>
              </a:spcBef>
              <a:spcAft>
                <a:spcPts val="0"/>
              </a:spcAft>
              <a:buClr>
                <a:srgbClr val="000000"/>
              </a:buClr>
              <a:buSzPts val="800"/>
              <a:buChar char="•"/>
              <a:defRPr/>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48" name="Google Shape;48;p11"/>
          <p:cNvSpPr txBox="1"/>
          <p:nvPr>
            <p:ph idx="2" type="body"/>
          </p:nvPr>
        </p:nvSpPr>
        <p:spPr>
          <a:xfrm>
            <a:off x="895350" y="2278856"/>
            <a:ext cx="7358100" cy="309600"/>
          </a:xfrm>
          <a:prstGeom prst="rect">
            <a:avLst/>
          </a:prstGeom>
          <a:noFill/>
          <a:ln>
            <a:noFill/>
          </a:ln>
        </p:spPr>
        <p:txBody>
          <a:bodyPr anchorCtr="0" anchor="ctr" bIns="19050" lIns="19050" spcFirstLastPara="1" rIns="19050" wrap="square" tIns="19050">
            <a:spAutoFit/>
          </a:bodyPr>
          <a:lstStyle>
            <a:lvl1pPr indent="-228600" lvl="0" marL="457200" algn="ctr">
              <a:lnSpc>
                <a:spcPct val="100000"/>
              </a:lnSpc>
              <a:spcBef>
                <a:spcPts val="0"/>
              </a:spcBef>
              <a:spcAft>
                <a:spcPts val="0"/>
              </a:spcAft>
              <a:buClr>
                <a:srgbClr val="000000"/>
              </a:buClr>
              <a:buSzPts val="1800"/>
              <a:buFont typeface="Helvetica Neue"/>
              <a:buNone/>
              <a:defRPr sz="1800">
                <a:latin typeface="Helvetica Neue"/>
                <a:ea typeface="Helvetica Neue"/>
                <a:cs typeface="Helvetica Neue"/>
                <a:sym typeface="Helvetica Neue"/>
              </a:defRPr>
            </a:lvl1pPr>
            <a:lvl2pPr indent="-279400" lvl="1" marL="914400" algn="l">
              <a:lnSpc>
                <a:spcPct val="100000"/>
              </a:lnSpc>
              <a:spcBef>
                <a:spcPts val="2200"/>
              </a:spcBef>
              <a:spcAft>
                <a:spcPts val="0"/>
              </a:spcAft>
              <a:buClr>
                <a:srgbClr val="000000"/>
              </a:buClr>
              <a:buSzPts val="800"/>
              <a:buChar char="•"/>
              <a:defRPr/>
            </a:lvl2pPr>
            <a:lvl3pPr indent="-279400" lvl="2" marL="1371600" algn="l">
              <a:lnSpc>
                <a:spcPct val="100000"/>
              </a:lnSpc>
              <a:spcBef>
                <a:spcPts val="2200"/>
              </a:spcBef>
              <a:spcAft>
                <a:spcPts val="0"/>
              </a:spcAft>
              <a:buClr>
                <a:srgbClr val="000000"/>
              </a:buClr>
              <a:buSzPts val="800"/>
              <a:buChar char="•"/>
              <a:defRPr/>
            </a:lvl3pPr>
            <a:lvl4pPr indent="-279400" lvl="3" marL="1828800" algn="l">
              <a:lnSpc>
                <a:spcPct val="100000"/>
              </a:lnSpc>
              <a:spcBef>
                <a:spcPts val="2200"/>
              </a:spcBef>
              <a:spcAft>
                <a:spcPts val="0"/>
              </a:spcAft>
              <a:buClr>
                <a:srgbClr val="000000"/>
              </a:buClr>
              <a:buSzPts val="800"/>
              <a:buChar char="•"/>
              <a:defRPr/>
            </a:lvl4pPr>
            <a:lvl5pPr indent="-279400" lvl="4" marL="2286000" algn="l">
              <a:lnSpc>
                <a:spcPct val="100000"/>
              </a:lnSpc>
              <a:spcBef>
                <a:spcPts val="2200"/>
              </a:spcBef>
              <a:spcAft>
                <a:spcPts val="0"/>
              </a:spcAft>
              <a:buClr>
                <a:srgbClr val="000000"/>
              </a:buClr>
              <a:buSzPts val="800"/>
              <a:buChar char="•"/>
              <a:defRPr/>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49" name="Google Shape;49;p11"/>
          <p:cNvSpPr txBox="1"/>
          <p:nvPr>
            <p:ph idx="12" type="sldNum"/>
          </p:nvPr>
        </p:nvSpPr>
        <p:spPr>
          <a:xfrm>
            <a:off x="4484637" y="4905375"/>
            <a:ext cx="170100" cy="177000"/>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toğraf">
  <p:cSld name="Fotoğraf">
    <p:spTree>
      <p:nvGrpSpPr>
        <p:cNvPr id="50" name="Shape 50"/>
        <p:cNvGrpSpPr/>
        <p:nvPr/>
      </p:nvGrpSpPr>
      <p:grpSpPr>
        <a:xfrm>
          <a:off x="0" y="0"/>
          <a:ext cx="0" cy="0"/>
          <a:chOff x="0" y="0"/>
          <a:chExt cx="0" cy="0"/>
        </a:xfrm>
      </p:grpSpPr>
      <p:sp>
        <p:nvSpPr>
          <p:cNvPr id="51" name="Google Shape;51;p12"/>
          <p:cNvSpPr/>
          <p:nvPr>
            <p:ph idx="2" type="pic"/>
          </p:nvPr>
        </p:nvSpPr>
        <p:spPr>
          <a:xfrm>
            <a:off x="0" y="0"/>
            <a:ext cx="9144000" cy="5143500"/>
          </a:xfrm>
          <a:prstGeom prst="rect">
            <a:avLst/>
          </a:prstGeom>
          <a:noFill/>
          <a:ln>
            <a:noFill/>
          </a:ln>
        </p:spPr>
        <p:txBody>
          <a:bodyPr anchorCtr="0" anchor="t" bIns="17150" lIns="34275" spcFirstLastPara="1" rIns="34275" wrap="square" tIns="17150">
            <a:noAutofit/>
          </a:bodyPr>
          <a:lstStyle>
            <a:lvl1pPr lvl="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1pPr>
            <a:lvl2pPr lvl="1"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2pPr>
            <a:lvl3pPr lvl="2"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3pPr>
            <a:lvl4pPr lvl="3"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4pPr>
            <a:lvl5pPr lvl="4"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5pPr>
            <a:lvl6pPr lvl="5"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6pPr>
            <a:lvl7pPr lvl="6"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7pPr>
            <a:lvl8pPr lvl="7"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8pPr>
            <a:lvl9pPr lvl="8"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9pPr>
          </a:lstStyle>
          <a:p/>
        </p:txBody>
      </p:sp>
      <p:sp>
        <p:nvSpPr>
          <p:cNvPr id="52" name="Google Shape;52;p12"/>
          <p:cNvSpPr txBox="1"/>
          <p:nvPr>
            <p:ph idx="12" type="sldNum"/>
          </p:nvPr>
        </p:nvSpPr>
        <p:spPr>
          <a:xfrm>
            <a:off x="4484637" y="4905375"/>
            <a:ext cx="170100" cy="177000"/>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oş">
  <p:cSld name="Boş">
    <p:spTree>
      <p:nvGrpSpPr>
        <p:cNvPr id="53" name="Shape 53"/>
        <p:cNvGrpSpPr/>
        <p:nvPr/>
      </p:nvGrpSpPr>
      <p:grpSpPr>
        <a:xfrm>
          <a:off x="0" y="0"/>
          <a:ext cx="0" cy="0"/>
          <a:chOff x="0" y="0"/>
          <a:chExt cx="0" cy="0"/>
        </a:xfrm>
      </p:grpSpPr>
      <p:sp>
        <p:nvSpPr>
          <p:cNvPr id="54" name="Google Shape;54;p13"/>
          <p:cNvSpPr txBox="1"/>
          <p:nvPr>
            <p:ph idx="12" type="sldNum"/>
          </p:nvPr>
        </p:nvSpPr>
        <p:spPr>
          <a:xfrm>
            <a:off x="4484637" y="4905375"/>
            <a:ext cx="170100" cy="177000"/>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1">
  <p:cSld name="TITLE_1">
    <p:spTree>
      <p:nvGrpSpPr>
        <p:cNvPr id="55" name="Shape 55"/>
        <p:cNvGrpSpPr/>
        <p:nvPr/>
      </p:nvGrpSpPr>
      <p:grpSpPr>
        <a:xfrm>
          <a:off x="0" y="0"/>
          <a:ext cx="0" cy="0"/>
          <a:chOff x="0" y="0"/>
          <a:chExt cx="0" cy="0"/>
        </a:xfrm>
      </p:grpSpPr>
      <p:sp>
        <p:nvSpPr>
          <p:cNvPr id="56" name="Google Shape;56;p14"/>
          <p:cNvSpPr txBox="1"/>
          <p:nvPr>
            <p:ph type="ctrTitle"/>
          </p:nvPr>
        </p:nvSpPr>
        <p:spPr>
          <a:xfrm>
            <a:off x="311708" y="744575"/>
            <a:ext cx="8520600" cy="2052600"/>
          </a:xfrm>
          <a:prstGeom prst="rect">
            <a:avLst/>
          </a:prstGeom>
        </p:spPr>
        <p:txBody>
          <a:bodyPr anchorCtr="0" anchor="b" bIns="19050" lIns="19050" spcFirstLastPara="1" rIns="19050" wrap="square" tIns="19050">
            <a:normAutofit/>
          </a:bodyPr>
          <a:lstStyle>
            <a:lvl1pPr lvl="0" rtl="0" algn="ctr">
              <a:spcBef>
                <a:spcPts val="0"/>
              </a:spcBef>
              <a:spcAft>
                <a:spcPts val="0"/>
              </a:spcAft>
              <a:buSzPts val="5200"/>
              <a:buNone/>
              <a:defRPr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57" name="Google Shape;57;p14"/>
          <p:cNvSpPr txBox="1"/>
          <p:nvPr>
            <p:ph idx="1" type="subTitle"/>
          </p:nvPr>
        </p:nvSpPr>
        <p:spPr>
          <a:xfrm>
            <a:off x="311700" y="2834125"/>
            <a:ext cx="8520600" cy="792600"/>
          </a:xfrm>
          <a:prstGeom prst="rect">
            <a:avLst/>
          </a:prstGeom>
        </p:spPr>
        <p:txBody>
          <a:bodyPr anchorCtr="0" anchor="ctr" bIns="19050" lIns="19050" spcFirstLastPara="1" rIns="19050" wrap="square" tIns="19050">
            <a:normAutofit/>
          </a:bodyPr>
          <a:lstStyle>
            <a:lvl1pPr lvl="0" rtl="0" algn="ctr">
              <a:lnSpc>
                <a:spcPct val="100000"/>
              </a:lnSpc>
              <a:spcBef>
                <a:spcPts val="2200"/>
              </a:spcBef>
              <a:spcAft>
                <a:spcPts val="0"/>
              </a:spcAft>
              <a:buSzPts val="2800"/>
              <a:buNone/>
              <a:defRPr sz="2800"/>
            </a:lvl1pPr>
            <a:lvl2pPr lvl="1" rtl="0" algn="ctr">
              <a:lnSpc>
                <a:spcPct val="100000"/>
              </a:lnSpc>
              <a:spcBef>
                <a:spcPts val="2200"/>
              </a:spcBef>
              <a:spcAft>
                <a:spcPts val="0"/>
              </a:spcAft>
              <a:buSzPts val="2800"/>
              <a:buNone/>
              <a:defRPr sz="2800"/>
            </a:lvl2pPr>
            <a:lvl3pPr lvl="2" rtl="0" algn="ctr">
              <a:lnSpc>
                <a:spcPct val="100000"/>
              </a:lnSpc>
              <a:spcBef>
                <a:spcPts val="2200"/>
              </a:spcBef>
              <a:spcAft>
                <a:spcPts val="0"/>
              </a:spcAft>
              <a:buSzPts val="2800"/>
              <a:buNone/>
              <a:defRPr sz="2800"/>
            </a:lvl3pPr>
            <a:lvl4pPr lvl="3" rtl="0" algn="ctr">
              <a:lnSpc>
                <a:spcPct val="100000"/>
              </a:lnSpc>
              <a:spcBef>
                <a:spcPts val="2200"/>
              </a:spcBef>
              <a:spcAft>
                <a:spcPts val="0"/>
              </a:spcAft>
              <a:buSzPts val="2800"/>
              <a:buNone/>
              <a:defRPr sz="2800"/>
            </a:lvl4pPr>
            <a:lvl5pPr lvl="4" rtl="0" algn="ctr">
              <a:lnSpc>
                <a:spcPct val="100000"/>
              </a:lnSpc>
              <a:spcBef>
                <a:spcPts val="2200"/>
              </a:spcBef>
              <a:spcAft>
                <a:spcPts val="0"/>
              </a:spcAft>
              <a:buSzPts val="2800"/>
              <a:buNone/>
              <a:defRPr sz="2800"/>
            </a:lvl5pPr>
            <a:lvl6pPr lvl="5" rtl="0" algn="ctr">
              <a:lnSpc>
                <a:spcPct val="100000"/>
              </a:lnSpc>
              <a:spcBef>
                <a:spcPts val="2200"/>
              </a:spcBef>
              <a:spcAft>
                <a:spcPts val="0"/>
              </a:spcAft>
              <a:buSzPts val="2800"/>
              <a:buNone/>
              <a:defRPr sz="2800"/>
            </a:lvl6pPr>
            <a:lvl7pPr lvl="6" rtl="0" algn="ctr">
              <a:lnSpc>
                <a:spcPct val="100000"/>
              </a:lnSpc>
              <a:spcBef>
                <a:spcPts val="2200"/>
              </a:spcBef>
              <a:spcAft>
                <a:spcPts val="0"/>
              </a:spcAft>
              <a:buSzPts val="2800"/>
              <a:buNone/>
              <a:defRPr sz="2800"/>
            </a:lvl7pPr>
            <a:lvl8pPr lvl="7" rtl="0" algn="ctr">
              <a:lnSpc>
                <a:spcPct val="100000"/>
              </a:lnSpc>
              <a:spcBef>
                <a:spcPts val="2200"/>
              </a:spcBef>
              <a:spcAft>
                <a:spcPts val="0"/>
              </a:spcAft>
              <a:buSzPts val="2800"/>
              <a:buNone/>
              <a:defRPr sz="2800"/>
            </a:lvl8pPr>
            <a:lvl9pPr lvl="8" rtl="0" algn="ctr">
              <a:lnSpc>
                <a:spcPct val="100000"/>
              </a:lnSpc>
              <a:spcBef>
                <a:spcPts val="2200"/>
              </a:spcBef>
              <a:spcAft>
                <a:spcPts val="0"/>
              </a:spcAft>
              <a:buSzPts val="2800"/>
              <a:buNone/>
              <a:defRPr sz="2800"/>
            </a:lvl9pPr>
          </a:lstStyle>
          <a:p/>
        </p:txBody>
      </p:sp>
      <p:sp>
        <p:nvSpPr>
          <p:cNvPr id="58" name="Google Shape;58;p14"/>
          <p:cNvSpPr txBox="1"/>
          <p:nvPr>
            <p:ph idx="12" type="sldNum"/>
          </p:nvPr>
        </p:nvSpPr>
        <p:spPr>
          <a:xfrm>
            <a:off x="8472458" y="4663217"/>
            <a:ext cx="548700" cy="177000"/>
          </a:xfrm>
          <a:prstGeom prst="rect">
            <a:avLst/>
          </a:prstGeom>
        </p:spPr>
        <p:txBody>
          <a:bodyPr anchorCtr="0" anchor="t" bIns="19050" lIns="19050" spcFirstLastPara="1" rIns="19050" wrap="square" tIns="1905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şlık ve Alt Ana Başlık" type="title">
  <p:cSld name="TITLE">
    <p:spTree>
      <p:nvGrpSpPr>
        <p:cNvPr id="63" name="Shape 63"/>
        <p:cNvGrpSpPr/>
        <p:nvPr/>
      </p:nvGrpSpPr>
      <p:grpSpPr>
        <a:xfrm>
          <a:off x="0" y="0"/>
          <a:ext cx="0" cy="0"/>
          <a:chOff x="0" y="0"/>
          <a:chExt cx="0" cy="0"/>
        </a:xfrm>
      </p:grpSpPr>
      <p:sp>
        <p:nvSpPr>
          <p:cNvPr id="64" name="Google Shape;64;p16"/>
          <p:cNvSpPr txBox="1"/>
          <p:nvPr>
            <p:ph type="title"/>
          </p:nvPr>
        </p:nvSpPr>
        <p:spPr>
          <a:xfrm>
            <a:off x="666750" y="862013"/>
            <a:ext cx="7810500" cy="1743000"/>
          </a:xfrm>
          <a:prstGeom prst="rect">
            <a:avLst/>
          </a:prstGeom>
          <a:noFill/>
          <a:ln>
            <a:noFill/>
          </a:ln>
        </p:spPr>
        <p:txBody>
          <a:bodyPr anchorCtr="0" anchor="b" bIns="19050" lIns="19050" spcFirstLastPara="1" rIns="19050" wrap="square" tIns="19050">
            <a:normAutofit/>
          </a:bodyPr>
          <a:lstStyle>
            <a:lvl1pPr lvl="0" rtl="0" algn="ctr">
              <a:lnSpc>
                <a:spcPct val="100000"/>
              </a:lnSpc>
              <a:spcBef>
                <a:spcPts val="0"/>
              </a:spcBef>
              <a:spcAft>
                <a:spcPts val="0"/>
              </a:spcAft>
              <a:buClr>
                <a:srgbClr val="000000"/>
              </a:buClr>
              <a:buSzPts val="700"/>
              <a:buNone/>
              <a:defRPr/>
            </a:lvl1pPr>
            <a:lvl2pPr lvl="1" rtl="0" algn="ctr">
              <a:lnSpc>
                <a:spcPct val="100000"/>
              </a:lnSpc>
              <a:spcBef>
                <a:spcPts val="0"/>
              </a:spcBef>
              <a:spcAft>
                <a:spcPts val="0"/>
              </a:spcAft>
              <a:buClr>
                <a:srgbClr val="000000"/>
              </a:buClr>
              <a:buSzPts val="700"/>
              <a:buNone/>
              <a:defRPr/>
            </a:lvl2pPr>
            <a:lvl3pPr lvl="2" rtl="0" algn="ctr">
              <a:lnSpc>
                <a:spcPct val="100000"/>
              </a:lnSpc>
              <a:spcBef>
                <a:spcPts val="0"/>
              </a:spcBef>
              <a:spcAft>
                <a:spcPts val="0"/>
              </a:spcAft>
              <a:buClr>
                <a:srgbClr val="000000"/>
              </a:buClr>
              <a:buSzPts val="700"/>
              <a:buNone/>
              <a:defRPr/>
            </a:lvl3pPr>
            <a:lvl4pPr lvl="3" rtl="0" algn="ctr">
              <a:lnSpc>
                <a:spcPct val="100000"/>
              </a:lnSpc>
              <a:spcBef>
                <a:spcPts val="0"/>
              </a:spcBef>
              <a:spcAft>
                <a:spcPts val="0"/>
              </a:spcAft>
              <a:buClr>
                <a:srgbClr val="000000"/>
              </a:buClr>
              <a:buSzPts val="700"/>
              <a:buNone/>
              <a:defRPr/>
            </a:lvl4pPr>
            <a:lvl5pPr lvl="4" rtl="0" algn="ctr">
              <a:lnSpc>
                <a:spcPct val="100000"/>
              </a:lnSpc>
              <a:spcBef>
                <a:spcPts val="0"/>
              </a:spcBef>
              <a:spcAft>
                <a:spcPts val="0"/>
              </a:spcAft>
              <a:buClr>
                <a:srgbClr val="000000"/>
              </a:buClr>
              <a:buSzPts val="700"/>
              <a:buNone/>
              <a:defRPr/>
            </a:lvl5pPr>
            <a:lvl6pPr lvl="5" rtl="0" algn="ctr">
              <a:lnSpc>
                <a:spcPct val="100000"/>
              </a:lnSpc>
              <a:spcBef>
                <a:spcPts val="0"/>
              </a:spcBef>
              <a:spcAft>
                <a:spcPts val="0"/>
              </a:spcAft>
              <a:buClr>
                <a:srgbClr val="000000"/>
              </a:buClr>
              <a:buSzPts val="700"/>
              <a:buNone/>
              <a:defRPr/>
            </a:lvl6pPr>
            <a:lvl7pPr lvl="6" rtl="0" algn="ctr">
              <a:lnSpc>
                <a:spcPct val="100000"/>
              </a:lnSpc>
              <a:spcBef>
                <a:spcPts val="0"/>
              </a:spcBef>
              <a:spcAft>
                <a:spcPts val="0"/>
              </a:spcAft>
              <a:buClr>
                <a:srgbClr val="000000"/>
              </a:buClr>
              <a:buSzPts val="700"/>
              <a:buNone/>
              <a:defRPr/>
            </a:lvl7pPr>
            <a:lvl8pPr lvl="7" rtl="0" algn="ctr">
              <a:lnSpc>
                <a:spcPct val="100000"/>
              </a:lnSpc>
              <a:spcBef>
                <a:spcPts val="0"/>
              </a:spcBef>
              <a:spcAft>
                <a:spcPts val="0"/>
              </a:spcAft>
              <a:buClr>
                <a:srgbClr val="000000"/>
              </a:buClr>
              <a:buSzPts val="700"/>
              <a:buNone/>
              <a:defRPr/>
            </a:lvl8pPr>
            <a:lvl9pPr lvl="8" rtl="0" algn="ctr">
              <a:lnSpc>
                <a:spcPct val="100000"/>
              </a:lnSpc>
              <a:spcBef>
                <a:spcPts val="0"/>
              </a:spcBef>
              <a:spcAft>
                <a:spcPts val="0"/>
              </a:spcAft>
              <a:buClr>
                <a:srgbClr val="000000"/>
              </a:buClr>
              <a:buSzPts val="700"/>
              <a:buNone/>
              <a:defRPr/>
            </a:lvl9pPr>
          </a:lstStyle>
          <a:p/>
        </p:txBody>
      </p:sp>
      <p:sp>
        <p:nvSpPr>
          <p:cNvPr id="65" name="Google Shape;65;p16"/>
          <p:cNvSpPr txBox="1"/>
          <p:nvPr>
            <p:ph idx="1" type="body"/>
          </p:nvPr>
        </p:nvSpPr>
        <p:spPr>
          <a:xfrm>
            <a:off x="666750" y="2652713"/>
            <a:ext cx="7810500" cy="595200"/>
          </a:xfrm>
          <a:prstGeom prst="rect">
            <a:avLst/>
          </a:prstGeom>
          <a:noFill/>
          <a:ln>
            <a:noFill/>
          </a:ln>
        </p:spPr>
        <p:txBody>
          <a:bodyPr anchorCtr="0" anchor="t" bIns="19050" lIns="19050" spcFirstLastPara="1" rIns="19050" wrap="square" tIns="19050">
            <a:normAutofit/>
          </a:bodyPr>
          <a:lstStyle>
            <a:lvl1pPr indent="-228600" lvl="0" marL="457200" rtl="0" algn="ctr">
              <a:lnSpc>
                <a:spcPct val="100000"/>
              </a:lnSpc>
              <a:spcBef>
                <a:spcPts val="0"/>
              </a:spcBef>
              <a:spcAft>
                <a:spcPts val="0"/>
              </a:spcAft>
              <a:buClr>
                <a:srgbClr val="000000"/>
              </a:buClr>
              <a:buSzPts val="2000"/>
              <a:buFont typeface="Helvetica Neue"/>
              <a:buNone/>
              <a:defRPr sz="2000"/>
            </a:lvl1pPr>
            <a:lvl2pPr indent="-228600" lvl="1" marL="914400" rtl="0" algn="ctr">
              <a:lnSpc>
                <a:spcPct val="100000"/>
              </a:lnSpc>
              <a:spcBef>
                <a:spcPts val="0"/>
              </a:spcBef>
              <a:spcAft>
                <a:spcPts val="0"/>
              </a:spcAft>
              <a:buClr>
                <a:srgbClr val="000000"/>
              </a:buClr>
              <a:buSzPts val="2000"/>
              <a:buFont typeface="Helvetica Neue"/>
              <a:buNone/>
              <a:defRPr sz="2000"/>
            </a:lvl2pPr>
            <a:lvl3pPr indent="-228600" lvl="2" marL="1371600" rtl="0" algn="ctr">
              <a:lnSpc>
                <a:spcPct val="100000"/>
              </a:lnSpc>
              <a:spcBef>
                <a:spcPts val="0"/>
              </a:spcBef>
              <a:spcAft>
                <a:spcPts val="0"/>
              </a:spcAft>
              <a:buClr>
                <a:srgbClr val="000000"/>
              </a:buClr>
              <a:buSzPts val="2000"/>
              <a:buFont typeface="Helvetica Neue"/>
              <a:buNone/>
              <a:defRPr sz="2000"/>
            </a:lvl3pPr>
            <a:lvl4pPr indent="-228600" lvl="3" marL="1828800" rtl="0" algn="ctr">
              <a:lnSpc>
                <a:spcPct val="100000"/>
              </a:lnSpc>
              <a:spcBef>
                <a:spcPts val="0"/>
              </a:spcBef>
              <a:spcAft>
                <a:spcPts val="0"/>
              </a:spcAft>
              <a:buClr>
                <a:srgbClr val="000000"/>
              </a:buClr>
              <a:buSzPts val="2000"/>
              <a:buFont typeface="Helvetica Neue"/>
              <a:buNone/>
              <a:defRPr sz="2000"/>
            </a:lvl4pPr>
            <a:lvl5pPr indent="-228600" lvl="4" marL="2286000" rtl="0" algn="ctr">
              <a:lnSpc>
                <a:spcPct val="100000"/>
              </a:lnSpc>
              <a:spcBef>
                <a:spcPts val="0"/>
              </a:spcBef>
              <a:spcAft>
                <a:spcPts val="0"/>
              </a:spcAft>
              <a:buClr>
                <a:srgbClr val="000000"/>
              </a:buClr>
              <a:buSzPts val="2000"/>
              <a:buFont typeface="Helvetica Neue"/>
              <a:buNone/>
              <a:defRPr sz="2000"/>
            </a:lvl5pPr>
            <a:lvl6pPr indent="-279400" lvl="5" marL="2743200" rtl="0" algn="l">
              <a:lnSpc>
                <a:spcPct val="100000"/>
              </a:lnSpc>
              <a:spcBef>
                <a:spcPts val="2200"/>
              </a:spcBef>
              <a:spcAft>
                <a:spcPts val="0"/>
              </a:spcAft>
              <a:buClr>
                <a:srgbClr val="000000"/>
              </a:buClr>
              <a:buSzPts val="800"/>
              <a:buChar char="•"/>
              <a:defRPr/>
            </a:lvl6pPr>
            <a:lvl7pPr indent="-279400" lvl="6" marL="3200400" rtl="0" algn="l">
              <a:lnSpc>
                <a:spcPct val="100000"/>
              </a:lnSpc>
              <a:spcBef>
                <a:spcPts val="2200"/>
              </a:spcBef>
              <a:spcAft>
                <a:spcPts val="0"/>
              </a:spcAft>
              <a:buClr>
                <a:srgbClr val="000000"/>
              </a:buClr>
              <a:buSzPts val="800"/>
              <a:buChar char="•"/>
              <a:defRPr/>
            </a:lvl7pPr>
            <a:lvl8pPr indent="-279400" lvl="7" marL="3657600" rtl="0" algn="l">
              <a:lnSpc>
                <a:spcPct val="100000"/>
              </a:lnSpc>
              <a:spcBef>
                <a:spcPts val="2200"/>
              </a:spcBef>
              <a:spcAft>
                <a:spcPts val="0"/>
              </a:spcAft>
              <a:buClr>
                <a:srgbClr val="000000"/>
              </a:buClr>
              <a:buSzPts val="800"/>
              <a:buChar char="•"/>
              <a:defRPr/>
            </a:lvl8pPr>
            <a:lvl9pPr indent="-279400" lvl="8" marL="4114800" rtl="0" algn="l">
              <a:lnSpc>
                <a:spcPct val="100000"/>
              </a:lnSpc>
              <a:spcBef>
                <a:spcPts val="2200"/>
              </a:spcBef>
              <a:spcAft>
                <a:spcPts val="0"/>
              </a:spcAft>
              <a:buClr>
                <a:srgbClr val="000000"/>
              </a:buClr>
              <a:buSzPts val="800"/>
              <a:buChar char="•"/>
              <a:defRPr/>
            </a:lvl9pPr>
          </a:lstStyle>
          <a:p/>
        </p:txBody>
      </p:sp>
      <p:sp>
        <p:nvSpPr>
          <p:cNvPr id="66" name="Google Shape;66;p16"/>
          <p:cNvSpPr txBox="1"/>
          <p:nvPr>
            <p:ph idx="12" type="sldNum"/>
          </p:nvPr>
        </p:nvSpPr>
        <p:spPr>
          <a:xfrm>
            <a:off x="4484637" y="4905375"/>
            <a:ext cx="170100" cy="177000"/>
          </a:xfrm>
          <a:prstGeom prst="rect">
            <a:avLst/>
          </a:prstGeom>
          <a:noFill/>
          <a:ln>
            <a:noFill/>
          </a:ln>
        </p:spPr>
        <p:txBody>
          <a:bodyPr anchorCtr="0" anchor="t" bIns="19050" lIns="19050" spcFirstLastPara="1" rIns="19050" wrap="square" tIns="19050">
            <a:spAutoFit/>
          </a:bodyPr>
          <a:lstStyle>
            <a:lvl1pPr indent="0" lvl="0"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şlık ve Maddeler" type="tx">
  <p:cSld name="TITLE_AND_BODY">
    <p:spTree>
      <p:nvGrpSpPr>
        <p:cNvPr id="67" name="Shape 67"/>
        <p:cNvGrpSpPr/>
        <p:nvPr/>
      </p:nvGrpSpPr>
      <p:grpSpPr>
        <a:xfrm>
          <a:off x="0" y="0"/>
          <a:ext cx="0" cy="0"/>
          <a:chOff x="0" y="0"/>
          <a:chExt cx="0" cy="0"/>
        </a:xfrm>
      </p:grpSpPr>
      <p:sp>
        <p:nvSpPr>
          <p:cNvPr id="68" name="Google Shape;68;p17"/>
          <p:cNvSpPr txBox="1"/>
          <p:nvPr>
            <p:ph type="title"/>
          </p:nvPr>
        </p:nvSpPr>
        <p:spPr>
          <a:xfrm>
            <a:off x="633413" y="133350"/>
            <a:ext cx="7877100" cy="857400"/>
          </a:xfrm>
          <a:prstGeom prst="rect">
            <a:avLst/>
          </a:prstGeom>
          <a:noFill/>
          <a:ln>
            <a:noFill/>
          </a:ln>
        </p:spPr>
        <p:txBody>
          <a:bodyPr anchorCtr="0" anchor="ctr" bIns="19050" lIns="19050" spcFirstLastPara="1" rIns="19050" wrap="square" tIns="19050">
            <a:normAutofit/>
          </a:bodyPr>
          <a:lstStyle>
            <a:lvl1pPr lvl="0" rtl="0" algn="ctr">
              <a:lnSpc>
                <a:spcPct val="100000"/>
              </a:lnSpc>
              <a:spcBef>
                <a:spcPts val="0"/>
              </a:spcBef>
              <a:spcAft>
                <a:spcPts val="0"/>
              </a:spcAft>
              <a:buClr>
                <a:srgbClr val="000000"/>
              </a:buClr>
              <a:buSzPts val="700"/>
              <a:buNone/>
              <a:defRPr/>
            </a:lvl1pPr>
            <a:lvl2pPr lvl="1" rtl="0" algn="ctr">
              <a:lnSpc>
                <a:spcPct val="100000"/>
              </a:lnSpc>
              <a:spcBef>
                <a:spcPts val="0"/>
              </a:spcBef>
              <a:spcAft>
                <a:spcPts val="0"/>
              </a:spcAft>
              <a:buClr>
                <a:srgbClr val="000000"/>
              </a:buClr>
              <a:buSzPts val="700"/>
              <a:buNone/>
              <a:defRPr/>
            </a:lvl2pPr>
            <a:lvl3pPr lvl="2" rtl="0" algn="ctr">
              <a:lnSpc>
                <a:spcPct val="100000"/>
              </a:lnSpc>
              <a:spcBef>
                <a:spcPts val="0"/>
              </a:spcBef>
              <a:spcAft>
                <a:spcPts val="0"/>
              </a:spcAft>
              <a:buClr>
                <a:srgbClr val="000000"/>
              </a:buClr>
              <a:buSzPts val="700"/>
              <a:buNone/>
              <a:defRPr/>
            </a:lvl3pPr>
            <a:lvl4pPr lvl="3" rtl="0" algn="ctr">
              <a:lnSpc>
                <a:spcPct val="100000"/>
              </a:lnSpc>
              <a:spcBef>
                <a:spcPts val="0"/>
              </a:spcBef>
              <a:spcAft>
                <a:spcPts val="0"/>
              </a:spcAft>
              <a:buClr>
                <a:srgbClr val="000000"/>
              </a:buClr>
              <a:buSzPts val="700"/>
              <a:buNone/>
              <a:defRPr/>
            </a:lvl4pPr>
            <a:lvl5pPr lvl="4" rtl="0" algn="ctr">
              <a:lnSpc>
                <a:spcPct val="100000"/>
              </a:lnSpc>
              <a:spcBef>
                <a:spcPts val="0"/>
              </a:spcBef>
              <a:spcAft>
                <a:spcPts val="0"/>
              </a:spcAft>
              <a:buClr>
                <a:srgbClr val="000000"/>
              </a:buClr>
              <a:buSzPts val="700"/>
              <a:buNone/>
              <a:defRPr/>
            </a:lvl5pPr>
            <a:lvl6pPr lvl="5" rtl="0" algn="ctr">
              <a:lnSpc>
                <a:spcPct val="100000"/>
              </a:lnSpc>
              <a:spcBef>
                <a:spcPts val="0"/>
              </a:spcBef>
              <a:spcAft>
                <a:spcPts val="0"/>
              </a:spcAft>
              <a:buClr>
                <a:srgbClr val="000000"/>
              </a:buClr>
              <a:buSzPts val="700"/>
              <a:buNone/>
              <a:defRPr/>
            </a:lvl6pPr>
            <a:lvl7pPr lvl="6" rtl="0" algn="ctr">
              <a:lnSpc>
                <a:spcPct val="100000"/>
              </a:lnSpc>
              <a:spcBef>
                <a:spcPts val="0"/>
              </a:spcBef>
              <a:spcAft>
                <a:spcPts val="0"/>
              </a:spcAft>
              <a:buClr>
                <a:srgbClr val="000000"/>
              </a:buClr>
              <a:buSzPts val="700"/>
              <a:buNone/>
              <a:defRPr/>
            </a:lvl7pPr>
            <a:lvl8pPr lvl="7" rtl="0" algn="ctr">
              <a:lnSpc>
                <a:spcPct val="100000"/>
              </a:lnSpc>
              <a:spcBef>
                <a:spcPts val="0"/>
              </a:spcBef>
              <a:spcAft>
                <a:spcPts val="0"/>
              </a:spcAft>
              <a:buClr>
                <a:srgbClr val="000000"/>
              </a:buClr>
              <a:buSzPts val="700"/>
              <a:buNone/>
              <a:defRPr/>
            </a:lvl8pPr>
            <a:lvl9pPr lvl="8" rtl="0" algn="ctr">
              <a:lnSpc>
                <a:spcPct val="100000"/>
              </a:lnSpc>
              <a:spcBef>
                <a:spcPts val="0"/>
              </a:spcBef>
              <a:spcAft>
                <a:spcPts val="0"/>
              </a:spcAft>
              <a:buClr>
                <a:srgbClr val="000000"/>
              </a:buClr>
              <a:buSzPts val="700"/>
              <a:buNone/>
              <a:defRPr/>
            </a:lvl9pPr>
          </a:lstStyle>
          <a:p/>
        </p:txBody>
      </p:sp>
      <p:sp>
        <p:nvSpPr>
          <p:cNvPr id="69" name="Google Shape;69;p17"/>
          <p:cNvSpPr txBox="1"/>
          <p:nvPr>
            <p:ph idx="1" type="body"/>
          </p:nvPr>
        </p:nvSpPr>
        <p:spPr>
          <a:xfrm>
            <a:off x="633413" y="1181100"/>
            <a:ext cx="7877100" cy="3486000"/>
          </a:xfrm>
          <a:prstGeom prst="rect">
            <a:avLst/>
          </a:prstGeom>
          <a:noFill/>
          <a:ln>
            <a:noFill/>
          </a:ln>
        </p:spPr>
        <p:txBody>
          <a:bodyPr anchorCtr="0" anchor="ctr" bIns="19050" lIns="19050" spcFirstLastPara="1" rIns="19050" wrap="square" tIns="19050">
            <a:normAutofit/>
          </a:bodyPr>
          <a:lstStyle>
            <a:lvl1pPr indent="-374650" lvl="0" marL="457200" rtl="0" algn="l">
              <a:lnSpc>
                <a:spcPct val="100000"/>
              </a:lnSpc>
              <a:spcBef>
                <a:spcPts val="2200"/>
              </a:spcBef>
              <a:spcAft>
                <a:spcPts val="0"/>
              </a:spcAft>
              <a:buClr>
                <a:srgbClr val="000000"/>
              </a:buClr>
              <a:buSzPts val="2300"/>
              <a:buFont typeface="Helvetica Neue"/>
              <a:buChar char="•"/>
              <a:defRPr sz="1800"/>
            </a:lvl1pPr>
            <a:lvl2pPr indent="-374650" lvl="1" marL="914400" rtl="0" algn="l">
              <a:lnSpc>
                <a:spcPct val="100000"/>
              </a:lnSpc>
              <a:spcBef>
                <a:spcPts val="2200"/>
              </a:spcBef>
              <a:spcAft>
                <a:spcPts val="0"/>
              </a:spcAft>
              <a:buClr>
                <a:srgbClr val="000000"/>
              </a:buClr>
              <a:buSzPts val="2300"/>
              <a:buFont typeface="Helvetica Neue"/>
              <a:buChar char="•"/>
              <a:defRPr sz="1800"/>
            </a:lvl2pPr>
            <a:lvl3pPr indent="-374650" lvl="2" marL="1371600" rtl="0" algn="l">
              <a:lnSpc>
                <a:spcPct val="100000"/>
              </a:lnSpc>
              <a:spcBef>
                <a:spcPts val="2200"/>
              </a:spcBef>
              <a:spcAft>
                <a:spcPts val="0"/>
              </a:spcAft>
              <a:buClr>
                <a:srgbClr val="000000"/>
              </a:buClr>
              <a:buSzPts val="2300"/>
              <a:buFont typeface="Helvetica Neue"/>
              <a:buChar char="•"/>
              <a:defRPr sz="1800"/>
            </a:lvl3pPr>
            <a:lvl4pPr indent="-374650" lvl="3" marL="1828800" rtl="0" algn="l">
              <a:lnSpc>
                <a:spcPct val="100000"/>
              </a:lnSpc>
              <a:spcBef>
                <a:spcPts val="2200"/>
              </a:spcBef>
              <a:spcAft>
                <a:spcPts val="0"/>
              </a:spcAft>
              <a:buClr>
                <a:srgbClr val="000000"/>
              </a:buClr>
              <a:buSzPts val="2300"/>
              <a:buFont typeface="Helvetica Neue"/>
              <a:buChar char="•"/>
              <a:defRPr sz="1800"/>
            </a:lvl4pPr>
            <a:lvl5pPr indent="-374650" lvl="4" marL="2286000" rtl="0" algn="l">
              <a:lnSpc>
                <a:spcPct val="100000"/>
              </a:lnSpc>
              <a:spcBef>
                <a:spcPts val="2200"/>
              </a:spcBef>
              <a:spcAft>
                <a:spcPts val="0"/>
              </a:spcAft>
              <a:buClr>
                <a:srgbClr val="000000"/>
              </a:buClr>
              <a:buSzPts val="2300"/>
              <a:buFont typeface="Helvetica Neue"/>
              <a:buChar char="•"/>
              <a:defRPr sz="1800"/>
            </a:lvl5pPr>
            <a:lvl6pPr indent="-279400" lvl="5" marL="2743200" rtl="0" algn="l">
              <a:lnSpc>
                <a:spcPct val="100000"/>
              </a:lnSpc>
              <a:spcBef>
                <a:spcPts val="2200"/>
              </a:spcBef>
              <a:spcAft>
                <a:spcPts val="0"/>
              </a:spcAft>
              <a:buClr>
                <a:srgbClr val="000000"/>
              </a:buClr>
              <a:buSzPts val="800"/>
              <a:buChar char="•"/>
              <a:defRPr/>
            </a:lvl6pPr>
            <a:lvl7pPr indent="-279400" lvl="6" marL="3200400" rtl="0" algn="l">
              <a:lnSpc>
                <a:spcPct val="100000"/>
              </a:lnSpc>
              <a:spcBef>
                <a:spcPts val="2200"/>
              </a:spcBef>
              <a:spcAft>
                <a:spcPts val="0"/>
              </a:spcAft>
              <a:buClr>
                <a:srgbClr val="000000"/>
              </a:buClr>
              <a:buSzPts val="800"/>
              <a:buChar char="•"/>
              <a:defRPr/>
            </a:lvl7pPr>
            <a:lvl8pPr indent="-279400" lvl="7" marL="3657600" rtl="0" algn="l">
              <a:lnSpc>
                <a:spcPct val="100000"/>
              </a:lnSpc>
              <a:spcBef>
                <a:spcPts val="2200"/>
              </a:spcBef>
              <a:spcAft>
                <a:spcPts val="0"/>
              </a:spcAft>
              <a:buClr>
                <a:srgbClr val="000000"/>
              </a:buClr>
              <a:buSzPts val="800"/>
              <a:buChar char="•"/>
              <a:defRPr/>
            </a:lvl8pPr>
            <a:lvl9pPr indent="-279400" lvl="8" marL="4114800" rtl="0" algn="l">
              <a:lnSpc>
                <a:spcPct val="100000"/>
              </a:lnSpc>
              <a:spcBef>
                <a:spcPts val="2200"/>
              </a:spcBef>
              <a:spcAft>
                <a:spcPts val="0"/>
              </a:spcAft>
              <a:buClr>
                <a:srgbClr val="000000"/>
              </a:buClr>
              <a:buSzPts val="800"/>
              <a:buChar char="•"/>
              <a:defRPr/>
            </a:lvl9pPr>
          </a:lstStyle>
          <a:p/>
        </p:txBody>
      </p:sp>
      <p:sp>
        <p:nvSpPr>
          <p:cNvPr id="70" name="Google Shape;70;p17"/>
          <p:cNvSpPr txBox="1"/>
          <p:nvPr>
            <p:ph idx="12" type="sldNum"/>
          </p:nvPr>
        </p:nvSpPr>
        <p:spPr>
          <a:xfrm>
            <a:off x="4484637" y="4905375"/>
            <a:ext cx="170100" cy="177000"/>
          </a:xfrm>
          <a:prstGeom prst="rect">
            <a:avLst/>
          </a:prstGeom>
          <a:noFill/>
          <a:ln>
            <a:noFill/>
          </a:ln>
        </p:spPr>
        <p:txBody>
          <a:bodyPr anchorCtr="0" anchor="t" bIns="19050" lIns="19050" spcFirstLastPara="1" rIns="19050" wrap="square" tIns="19050">
            <a:spAutoFit/>
          </a:bodyPr>
          <a:lstStyle>
            <a:lvl1pPr indent="0" lvl="0"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toğraf - Yatay">
  <p:cSld name="Fotoğraf - Yatay">
    <p:spTree>
      <p:nvGrpSpPr>
        <p:cNvPr id="71" name="Shape 71"/>
        <p:cNvGrpSpPr/>
        <p:nvPr/>
      </p:nvGrpSpPr>
      <p:grpSpPr>
        <a:xfrm>
          <a:off x="0" y="0"/>
          <a:ext cx="0" cy="0"/>
          <a:chOff x="0" y="0"/>
          <a:chExt cx="0" cy="0"/>
        </a:xfrm>
      </p:grpSpPr>
      <p:sp>
        <p:nvSpPr>
          <p:cNvPr id="72" name="Google Shape;72;p18"/>
          <p:cNvSpPr/>
          <p:nvPr>
            <p:ph idx="2" type="pic"/>
          </p:nvPr>
        </p:nvSpPr>
        <p:spPr>
          <a:xfrm>
            <a:off x="1172238" y="252413"/>
            <a:ext cx="6801000" cy="3276600"/>
          </a:xfrm>
          <a:prstGeom prst="rect">
            <a:avLst/>
          </a:prstGeom>
          <a:noFill/>
          <a:ln>
            <a:noFill/>
          </a:ln>
        </p:spPr>
        <p:txBody>
          <a:bodyPr anchorCtr="0" anchor="t" bIns="17150" lIns="34275" spcFirstLastPara="1" rIns="34275" wrap="square" tIns="17150">
            <a:noAutofit/>
          </a:bodyPr>
          <a:lstStyle>
            <a:lvl1pPr lvl="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1pPr>
            <a:lvl2pPr lvl="1"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2pPr>
            <a:lvl3pPr lvl="2"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3pPr>
            <a:lvl4pPr lvl="3"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4pPr>
            <a:lvl5pPr lvl="4"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5pPr>
            <a:lvl6pPr lvl="5"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6pPr>
            <a:lvl7pPr lvl="6"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7pPr>
            <a:lvl8pPr lvl="7"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8pPr>
            <a:lvl9pPr lvl="8"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9pPr>
          </a:lstStyle>
          <a:p/>
        </p:txBody>
      </p:sp>
      <p:sp>
        <p:nvSpPr>
          <p:cNvPr id="73" name="Google Shape;73;p18"/>
          <p:cNvSpPr txBox="1"/>
          <p:nvPr>
            <p:ph type="title"/>
          </p:nvPr>
        </p:nvSpPr>
        <p:spPr>
          <a:xfrm>
            <a:off x="238125" y="3567113"/>
            <a:ext cx="8667600" cy="752400"/>
          </a:xfrm>
          <a:prstGeom prst="rect">
            <a:avLst/>
          </a:prstGeom>
          <a:noFill/>
          <a:ln>
            <a:noFill/>
          </a:ln>
        </p:spPr>
        <p:txBody>
          <a:bodyPr anchorCtr="0" anchor="b" bIns="19050" lIns="19050" spcFirstLastPara="1" rIns="19050" wrap="square" tIns="19050">
            <a:normAutofit/>
          </a:bodyPr>
          <a:lstStyle>
            <a:lvl1pPr lvl="0" rtl="0" algn="ctr">
              <a:lnSpc>
                <a:spcPct val="100000"/>
              </a:lnSpc>
              <a:spcBef>
                <a:spcPts val="0"/>
              </a:spcBef>
              <a:spcAft>
                <a:spcPts val="0"/>
              </a:spcAft>
              <a:buClr>
                <a:srgbClr val="000000"/>
              </a:buClr>
              <a:buSzPts val="700"/>
              <a:buNone/>
              <a:defRPr/>
            </a:lvl1pPr>
            <a:lvl2pPr lvl="1" rtl="0" algn="ctr">
              <a:lnSpc>
                <a:spcPct val="100000"/>
              </a:lnSpc>
              <a:spcBef>
                <a:spcPts val="0"/>
              </a:spcBef>
              <a:spcAft>
                <a:spcPts val="0"/>
              </a:spcAft>
              <a:buClr>
                <a:srgbClr val="000000"/>
              </a:buClr>
              <a:buSzPts val="700"/>
              <a:buNone/>
              <a:defRPr/>
            </a:lvl2pPr>
            <a:lvl3pPr lvl="2" rtl="0" algn="ctr">
              <a:lnSpc>
                <a:spcPct val="100000"/>
              </a:lnSpc>
              <a:spcBef>
                <a:spcPts val="0"/>
              </a:spcBef>
              <a:spcAft>
                <a:spcPts val="0"/>
              </a:spcAft>
              <a:buClr>
                <a:srgbClr val="000000"/>
              </a:buClr>
              <a:buSzPts val="700"/>
              <a:buNone/>
              <a:defRPr/>
            </a:lvl3pPr>
            <a:lvl4pPr lvl="3" rtl="0" algn="ctr">
              <a:lnSpc>
                <a:spcPct val="100000"/>
              </a:lnSpc>
              <a:spcBef>
                <a:spcPts val="0"/>
              </a:spcBef>
              <a:spcAft>
                <a:spcPts val="0"/>
              </a:spcAft>
              <a:buClr>
                <a:srgbClr val="000000"/>
              </a:buClr>
              <a:buSzPts val="700"/>
              <a:buNone/>
              <a:defRPr/>
            </a:lvl4pPr>
            <a:lvl5pPr lvl="4" rtl="0" algn="ctr">
              <a:lnSpc>
                <a:spcPct val="100000"/>
              </a:lnSpc>
              <a:spcBef>
                <a:spcPts val="0"/>
              </a:spcBef>
              <a:spcAft>
                <a:spcPts val="0"/>
              </a:spcAft>
              <a:buClr>
                <a:srgbClr val="000000"/>
              </a:buClr>
              <a:buSzPts val="700"/>
              <a:buNone/>
              <a:defRPr/>
            </a:lvl5pPr>
            <a:lvl6pPr lvl="5" rtl="0" algn="ctr">
              <a:lnSpc>
                <a:spcPct val="100000"/>
              </a:lnSpc>
              <a:spcBef>
                <a:spcPts val="0"/>
              </a:spcBef>
              <a:spcAft>
                <a:spcPts val="0"/>
              </a:spcAft>
              <a:buClr>
                <a:srgbClr val="000000"/>
              </a:buClr>
              <a:buSzPts val="700"/>
              <a:buNone/>
              <a:defRPr/>
            </a:lvl6pPr>
            <a:lvl7pPr lvl="6" rtl="0" algn="ctr">
              <a:lnSpc>
                <a:spcPct val="100000"/>
              </a:lnSpc>
              <a:spcBef>
                <a:spcPts val="0"/>
              </a:spcBef>
              <a:spcAft>
                <a:spcPts val="0"/>
              </a:spcAft>
              <a:buClr>
                <a:srgbClr val="000000"/>
              </a:buClr>
              <a:buSzPts val="700"/>
              <a:buNone/>
              <a:defRPr/>
            </a:lvl7pPr>
            <a:lvl8pPr lvl="7" rtl="0" algn="ctr">
              <a:lnSpc>
                <a:spcPct val="100000"/>
              </a:lnSpc>
              <a:spcBef>
                <a:spcPts val="0"/>
              </a:spcBef>
              <a:spcAft>
                <a:spcPts val="0"/>
              </a:spcAft>
              <a:buClr>
                <a:srgbClr val="000000"/>
              </a:buClr>
              <a:buSzPts val="700"/>
              <a:buNone/>
              <a:defRPr/>
            </a:lvl8pPr>
            <a:lvl9pPr lvl="8" rtl="0" algn="ctr">
              <a:lnSpc>
                <a:spcPct val="100000"/>
              </a:lnSpc>
              <a:spcBef>
                <a:spcPts val="0"/>
              </a:spcBef>
              <a:spcAft>
                <a:spcPts val="0"/>
              </a:spcAft>
              <a:buClr>
                <a:srgbClr val="000000"/>
              </a:buClr>
              <a:buSzPts val="700"/>
              <a:buNone/>
              <a:defRPr/>
            </a:lvl9pPr>
          </a:lstStyle>
          <a:p/>
        </p:txBody>
      </p:sp>
      <p:sp>
        <p:nvSpPr>
          <p:cNvPr id="74" name="Google Shape;74;p18"/>
          <p:cNvSpPr txBox="1"/>
          <p:nvPr>
            <p:ph idx="1" type="body"/>
          </p:nvPr>
        </p:nvSpPr>
        <p:spPr>
          <a:xfrm>
            <a:off x="238125" y="4291013"/>
            <a:ext cx="8667600" cy="595200"/>
          </a:xfrm>
          <a:prstGeom prst="rect">
            <a:avLst/>
          </a:prstGeom>
          <a:noFill/>
          <a:ln>
            <a:noFill/>
          </a:ln>
        </p:spPr>
        <p:txBody>
          <a:bodyPr anchorCtr="0" anchor="t" bIns="19050" lIns="19050" spcFirstLastPara="1" rIns="19050" wrap="square" tIns="19050">
            <a:normAutofit/>
          </a:bodyPr>
          <a:lstStyle>
            <a:lvl1pPr indent="-228600" lvl="0" marL="457200" rtl="0" algn="ctr">
              <a:lnSpc>
                <a:spcPct val="100000"/>
              </a:lnSpc>
              <a:spcBef>
                <a:spcPts val="0"/>
              </a:spcBef>
              <a:spcAft>
                <a:spcPts val="0"/>
              </a:spcAft>
              <a:buClr>
                <a:srgbClr val="000000"/>
              </a:buClr>
              <a:buSzPts val="2000"/>
              <a:buFont typeface="Helvetica Neue"/>
              <a:buNone/>
              <a:defRPr sz="2000"/>
            </a:lvl1pPr>
            <a:lvl2pPr indent="-228600" lvl="1" marL="914400" rtl="0" algn="ctr">
              <a:lnSpc>
                <a:spcPct val="100000"/>
              </a:lnSpc>
              <a:spcBef>
                <a:spcPts val="0"/>
              </a:spcBef>
              <a:spcAft>
                <a:spcPts val="0"/>
              </a:spcAft>
              <a:buClr>
                <a:srgbClr val="000000"/>
              </a:buClr>
              <a:buSzPts val="2000"/>
              <a:buFont typeface="Helvetica Neue"/>
              <a:buNone/>
              <a:defRPr sz="2000"/>
            </a:lvl2pPr>
            <a:lvl3pPr indent="-228600" lvl="2" marL="1371600" rtl="0" algn="ctr">
              <a:lnSpc>
                <a:spcPct val="100000"/>
              </a:lnSpc>
              <a:spcBef>
                <a:spcPts val="0"/>
              </a:spcBef>
              <a:spcAft>
                <a:spcPts val="0"/>
              </a:spcAft>
              <a:buClr>
                <a:srgbClr val="000000"/>
              </a:buClr>
              <a:buSzPts val="2000"/>
              <a:buFont typeface="Helvetica Neue"/>
              <a:buNone/>
              <a:defRPr sz="2000"/>
            </a:lvl3pPr>
            <a:lvl4pPr indent="-228600" lvl="3" marL="1828800" rtl="0" algn="ctr">
              <a:lnSpc>
                <a:spcPct val="100000"/>
              </a:lnSpc>
              <a:spcBef>
                <a:spcPts val="0"/>
              </a:spcBef>
              <a:spcAft>
                <a:spcPts val="0"/>
              </a:spcAft>
              <a:buClr>
                <a:srgbClr val="000000"/>
              </a:buClr>
              <a:buSzPts val="2000"/>
              <a:buFont typeface="Helvetica Neue"/>
              <a:buNone/>
              <a:defRPr sz="2000"/>
            </a:lvl4pPr>
            <a:lvl5pPr indent="-228600" lvl="4" marL="2286000" rtl="0" algn="ctr">
              <a:lnSpc>
                <a:spcPct val="100000"/>
              </a:lnSpc>
              <a:spcBef>
                <a:spcPts val="0"/>
              </a:spcBef>
              <a:spcAft>
                <a:spcPts val="0"/>
              </a:spcAft>
              <a:buClr>
                <a:srgbClr val="000000"/>
              </a:buClr>
              <a:buSzPts val="2000"/>
              <a:buFont typeface="Helvetica Neue"/>
              <a:buNone/>
              <a:defRPr sz="2000"/>
            </a:lvl5pPr>
            <a:lvl6pPr indent="-279400" lvl="5" marL="2743200" rtl="0" algn="l">
              <a:lnSpc>
                <a:spcPct val="100000"/>
              </a:lnSpc>
              <a:spcBef>
                <a:spcPts val="2200"/>
              </a:spcBef>
              <a:spcAft>
                <a:spcPts val="0"/>
              </a:spcAft>
              <a:buClr>
                <a:srgbClr val="000000"/>
              </a:buClr>
              <a:buSzPts val="800"/>
              <a:buChar char="•"/>
              <a:defRPr/>
            </a:lvl6pPr>
            <a:lvl7pPr indent="-279400" lvl="6" marL="3200400" rtl="0" algn="l">
              <a:lnSpc>
                <a:spcPct val="100000"/>
              </a:lnSpc>
              <a:spcBef>
                <a:spcPts val="2200"/>
              </a:spcBef>
              <a:spcAft>
                <a:spcPts val="0"/>
              </a:spcAft>
              <a:buClr>
                <a:srgbClr val="000000"/>
              </a:buClr>
              <a:buSzPts val="800"/>
              <a:buChar char="•"/>
              <a:defRPr/>
            </a:lvl7pPr>
            <a:lvl8pPr indent="-279400" lvl="7" marL="3657600" rtl="0" algn="l">
              <a:lnSpc>
                <a:spcPct val="100000"/>
              </a:lnSpc>
              <a:spcBef>
                <a:spcPts val="2200"/>
              </a:spcBef>
              <a:spcAft>
                <a:spcPts val="0"/>
              </a:spcAft>
              <a:buClr>
                <a:srgbClr val="000000"/>
              </a:buClr>
              <a:buSzPts val="800"/>
              <a:buChar char="•"/>
              <a:defRPr/>
            </a:lvl8pPr>
            <a:lvl9pPr indent="-279400" lvl="8" marL="4114800" rtl="0" algn="l">
              <a:lnSpc>
                <a:spcPct val="100000"/>
              </a:lnSpc>
              <a:spcBef>
                <a:spcPts val="2200"/>
              </a:spcBef>
              <a:spcAft>
                <a:spcPts val="0"/>
              </a:spcAft>
              <a:buClr>
                <a:srgbClr val="000000"/>
              </a:buClr>
              <a:buSzPts val="800"/>
              <a:buChar char="•"/>
              <a:defRPr/>
            </a:lvl9pPr>
          </a:lstStyle>
          <a:p/>
        </p:txBody>
      </p:sp>
      <p:sp>
        <p:nvSpPr>
          <p:cNvPr id="75" name="Google Shape;75;p18"/>
          <p:cNvSpPr txBox="1"/>
          <p:nvPr>
            <p:ph idx="12" type="sldNum"/>
          </p:nvPr>
        </p:nvSpPr>
        <p:spPr>
          <a:xfrm>
            <a:off x="4484637" y="4905375"/>
            <a:ext cx="170100" cy="177000"/>
          </a:xfrm>
          <a:prstGeom prst="rect">
            <a:avLst/>
          </a:prstGeom>
          <a:noFill/>
          <a:ln>
            <a:noFill/>
          </a:ln>
        </p:spPr>
        <p:txBody>
          <a:bodyPr anchorCtr="0" anchor="t" bIns="19050" lIns="19050" spcFirstLastPara="1" rIns="19050" wrap="square" tIns="19050">
            <a:spAutoFit/>
          </a:bodyPr>
          <a:lstStyle>
            <a:lvl1pPr indent="0" lvl="0"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şlık - Orta">
  <p:cSld name="Başlık - Orta">
    <p:spTree>
      <p:nvGrpSpPr>
        <p:cNvPr id="76" name="Shape 76"/>
        <p:cNvGrpSpPr/>
        <p:nvPr/>
      </p:nvGrpSpPr>
      <p:grpSpPr>
        <a:xfrm>
          <a:off x="0" y="0"/>
          <a:ext cx="0" cy="0"/>
          <a:chOff x="0" y="0"/>
          <a:chExt cx="0" cy="0"/>
        </a:xfrm>
      </p:grpSpPr>
      <p:sp>
        <p:nvSpPr>
          <p:cNvPr id="77" name="Google Shape;77;p19"/>
          <p:cNvSpPr txBox="1"/>
          <p:nvPr>
            <p:ph type="title"/>
          </p:nvPr>
        </p:nvSpPr>
        <p:spPr>
          <a:xfrm>
            <a:off x="666750" y="1700213"/>
            <a:ext cx="7810500" cy="1743000"/>
          </a:xfrm>
          <a:prstGeom prst="rect">
            <a:avLst/>
          </a:prstGeom>
          <a:noFill/>
          <a:ln>
            <a:noFill/>
          </a:ln>
        </p:spPr>
        <p:txBody>
          <a:bodyPr anchorCtr="0" anchor="ctr" bIns="19050" lIns="19050" spcFirstLastPara="1" rIns="19050" wrap="square" tIns="19050">
            <a:normAutofit/>
          </a:bodyPr>
          <a:lstStyle>
            <a:lvl1pPr lvl="0" rtl="0" algn="ctr">
              <a:lnSpc>
                <a:spcPct val="100000"/>
              </a:lnSpc>
              <a:spcBef>
                <a:spcPts val="0"/>
              </a:spcBef>
              <a:spcAft>
                <a:spcPts val="0"/>
              </a:spcAft>
              <a:buClr>
                <a:srgbClr val="000000"/>
              </a:buClr>
              <a:buSzPts val="700"/>
              <a:buNone/>
              <a:defRPr/>
            </a:lvl1pPr>
            <a:lvl2pPr lvl="1" rtl="0" algn="ctr">
              <a:lnSpc>
                <a:spcPct val="100000"/>
              </a:lnSpc>
              <a:spcBef>
                <a:spcPts val="0"/>
              </a:spcBef>
              <a:spcAft>
                <a:spcPts val="0"/>
              </a:spcAft>
              <a:buClr>
                <a:srgbClr val="000000"/>
              </a:buClr>
              <a:buSzPts val="700"/>
              <a:buNone/>
              <a:defRPr/>
            </a:lvl2pPr>
            <a:lvl3pPr lvl="2" rtl="0" algn="ctr">
              <a:lnSpc>
                <a:spcPct val="100000"/>
              </a:lnSpc>
              <a:spcBef>
                <a:spcPts val="0"/>
              </a:spcBef>
              <a:spcAft>
                <a:spcPts val="0"/>
              </a:spcAft>
              <a:buClr>
                <a:srgbClr val="000000"/>
              </a:buClr>
              <a:buSzPts val="700"/>
              <a:buNone/>
              <a:defRPr/>
            </a:lvl3pPr>
            <a:lvl4pPr lvl="3" rtl="0" algn="ctr">
              <a:lnSpc>
                <a:spcPct val="100000"/>
              </a:lnSpc>
              <a:spcBef>
                <a:spcPts val="0"/>
              </a:spcBef>
              <a:spcAft>
                <a:spcPts val="0"/>
              </a:spcAft>
              <a:buClr>
                <a:srgbClr val="000000"/>
              </a:buClr>
              <a:buSzPts val="700"/>
              <a:buNone/>
              <a:defRPr/>
            </a:lvl4pPr>
            <a:lvl5pPr lvl="4" rtl="0" algn="ctr">
              <a:lnSpc>
                <a:spcPct val="100000"/>
              </a:lnSpc>
              <a:spcBef>
                <a:spcPts val="0"/>
              </a:spcBef>
              <a:spcAft>
                <a:spcPts val="0"/>
              </a:spcAft>
              <a:buClr>
                <a:srgbClr val="000000"/>
              </a:buClr>
              <a:buSzPts val="700"/>
              <a:buNone/>
              <a:defRPr/>
            </a:lvl5pPr>
            <a:lvl6pPr lvl="5" rtl="0" algn="ctr">
              <a:lnSpc>
                <a:spcPct val="100000"/>
              </a:lnSpc>
              <a:spcBef>
                <a:spcPts val="0"/>
              </a:spcBef>
              <a:spcAft>
                <a:spcPts val="0"/>
              </a:spcAft>
              <a:buClr>
                <a:srgbClr val="000000"/>
              </a:buClr>
              <a:buSzPts val="700"/>
              <a:buNone/>
              <a:defRPr/>
            </a:lvl6pPr>
            <a:lvl7pPr lvl="6" rtl="0" algn="ctr">
              <a:lnSpc>
                <a:spcPct val="100000"/>
              </a:lnSpc>
              <a:spcBef>
                <a:spcPts val="0"/>
              </a:spcBef>
              <a:spcAft>
                <a:spcPts val="0"/>
              </a:spcAft>
              <a:buClr>
                <a:srgbClr val="000000"/>
              </a:buClr>
              <a:buSzPts val="700"/>
              <a:buNone/>
              <a:defRPr/>
            </a:lvl7pPr>
            <a:lvl8pPr lvl="7" rtl="0" algn="ctr">
              <a:lnSpc>
                <a:spcPct val="100000"/>
              </a:lnSpc>
              <a:spcBef>
                <a:spcPts val="0"/>
              </a:spcBef>
              <a:spcAft>
                <a:spcPts val="0"/>
              </a:spcAft>
              <a:buClr>
                <a:srgbClr val="000000"/>
              </a:buClr>
              <a:buSzPts val="700"/>
              <a:buNone/>
              <a:defRPr/>
            </a:lvl8pPr>
            <a:lvl9pPr lvl="8" rtl="0" algn="ctr">
              <a:lnSpc>
                <a:spcPct val="100000"/>
              </a:lnSpc>
              <a:spcBef>
                <a:spcPts val="0"/>
              </a:spcBef>
              <a:spcAft>
                <a:spcPts val="0"/>
              </a:spcAft>
              <a:buClr>
                <a:srgbClr val="000000"/>
              </a:buClr>
              <a:buSzPts val="700"/>
              <a:buNone/>
              <a:defRPr/>
            </a:lvl9pPr>
          </a:lstStyle>
          <a:p/>
        </p:txBody>
      </p:sp>
      <p:sp>
        <p:nvSpPr>
          <p:cNvPr id="78" name="Google Shape;78;p19"/>
          <p:cNvSpPr txBox="1"/>
          <p:nvPr>
            <p:ph idx="12" type="sldNum"/>
          </p:nvPr>
        </p:nvSpPr>
        <p:spPr>
          <a:xfrm>
            <a:off x="4484637" y="4905375"/>
            <a:ext cx="170100" cy="177000"/>
          </a:xfrm>
          <a:prstGeom prst="rect">
            <a:avLst/>
          </a:prstGeom>
          <a:noFill/>
          <a:ln>
            <a:noFill/>
          </a:ln>
        </p:spPr>
        <p:txBody>
          <a:bodyPr anchorCtr="0" anchor="t" bIns="19050" lIns="19050" spcFirstLastPara="1" rIns="19050" wrap="square" tIns="19050">
            <a:spAutoFit/>
          </a:bodyPr>
          <a:lstStyle>
            <a:lvl1pPr indent="0" lvl="0"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toğraf - Düşey">
  <p:cSld name="Fotoğraf - Düşey">
    <p:spTree>
      <p:nvGrpSpPr>
        <p:cNvPr id="79" name="Shape 79"/>
        <p:cNvGrpSpPr/>
        <p:nvPr/>
      </p:nvGrpSpPr>
      <p:grpSpPr>
        <a:xfrm>
          <a:off x="0" y="0"/>
          <a:ext cx="0" cy="0"/>
          <a:chOff x="0" y="0"/>
          <a:chExt cx="0" cy="0"/>
        </a:xfrm>
      </p:grpSpPr>
      <p:sp>
        <p:nvSpPr>
          <p:cNvPr id="80" name="Google Shape;80;p20"/>
          <p:cNvSpPr/>
          <p:nvPr>
            <p:ph idx="2" type="pic"/>
          </p:nvPr>
        </p:nvSpPr>
        <p:spPr>
          <a:xfrm>
            <a:off x="4937242" y="357188"/>
            <a:ext cx="3571800" cy="4300500"/>
          </a:xfrm>
          <a:prstGeom prst="rect">
            <a:avLst/>
          </a:prstGeom>
          <a:noFill/>
          <a:ln>
            <a:noFill/>
          </a:ln>
        </p:spPr>
        <p:txBody>
          <a:bodyPr anchorCtr="0" anchor="t" bIns="17150" lIns="34275" spcFirstLastPara="1" rIns="34275" wrap="square" tIns="17150">
            <a:noAutofit/>
          </a:bodyPr>
          <a:lstStyle>
            <a:lvl1pPr lvl="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1pPr>
            <a:lvl2pPr lvl="1"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2pPr>
            <a:lvl3pPr lvl="2"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3pPr>
            <a:lvl4pPr lvl="3"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4pPr>
            <a:lvl5pPr lvl="4"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5pPr>
            <a:lvl6pPr lvl="5"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6pPr>
            <a:lvl7pPr lvl="6"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7pPr>
            <a:lvl8pPr lvl="7"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8pPr>
            <a:lvl9pPr lvl="8"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9pPr>
          </a:lstStyle>
          <a:p/>
        </p:txBody>
      </p:sp>
      <p:sp>
        <p:nvSpPr>
          <p:cNvPr id="81" name="Google Shape;81;p20"/>
          <p:cNvSpPr txBox="1"/>
          <p:nvPr>
            <p:ph type="title"/>
          </p:nvPr>
        </p:nvSpPr>
        <p:spPr>
          <a:xfrm>
            <a:off x="619125" y="357188"/>
            <a:ext cx="3833700" cy="2081100"/>
          </a:xfrm>
          <a:prstGeom prst="rect">
            <a:avLst/>
          </a:prstGeom>
          <a:noFill/>
          <a:ln>
            <a:noFill/>
          </a:ln>
        </p:spPr>
        <p:txBody>
          <a:bodyPr anchorCtr="0" anchor="b" bIns="19050" lIns="19050" spcFirstLastPara="1" rIns="19050" wrap="square" tIns="19050">
            <a:normAutofit/>
          </a:bodyPr>
          <a:lstStyle>
            <a:lvl1pPr lvl="0" rtl="0" algn="ctr">
              <a:lnSpc>
                <a:spcPct val="100000"/>
              </a:lnSpc>
              <a:spcBef>
                <a:spcPts val="0"/>
              </a:spcBef>
              <a:spcAft>
                <a:spcPts val="0"/>
              </a:spcAft>
              <a:buClr>
                <a:srgbClr val="000000"/>
              </a:buClr>
              <a:buSzPts val="3200"/>
              <a:buFont typeface="Helvetica Neue"/>
              <a:buNone/>
              <a:defRPr sz="3200"/>
            </a:lvl1pPr>
            <a:lvl2pPr lvl="1" rtl="0" algn="ctr">
              <a:lnSpc>
                <a:spcPct val="100000"/>
              </a:lnSpc>
              <a:spcBef>
                <a:spcPts val="0"/>
              </a:spcBef>
              <a:spcAft>
                <a:spcPts val="0"/>
              </a:spcAft>
              <a:buClr>
                <a:srgbClr val="000000"/>
              </a:buClr>
              <a:buSzPts val="700"/>
              <a:buNone/>
              <a:defRPr/>
            </a:lvl2pPr>
            <a:lvl3pPr lvl="2" rtl="0" algn="ctr">
              <a:lnSpc>
                <a:spcPct val="100000"/>
              </a:lnSpc>
              <a:spcBef>
                <a:spcPts val="0"/>
              </a:spcBef>
              <a:spcAft>
                <a:spcPts val="0"/>
              </a:spcAft>
              <a:buClr>
                <a:srgbClr val="000000"/>
              </a:buClr>
              <a:buSzPts val="700"/>
              <a:buNone/>
              <a:defRPr/>
            </a:lvl3pPr>
            <a:lvl4pPr lvl="3" rtl="0" algn="ctr">
              <a:lnSpc>
                <a:spcPct val="100000"/>
              </a:lnSpc>
              <a:spcBef>
                <a:spcPts val="0"/>
              </a:spcBef>
              <a:spcAft>
                <a:spcPts val="0"/>
              </a:spcAft>
              <a:buClr>
                <a:srgbClr val="000000"/>
              </a:buClr>
              <a:buSzPts val="700"/>
              <a:buNone/>
              <a:defRPr/>
            </a:lvl4pPr>
            <a:lvl5pPr lvl="4" rtl="0" algn="ctr">
              <a:lnSpc>
                <a:spcPct val="100000"/>
              </a:lnSpc>
              <a:spcBef>
                <a:spcPts val="0"/>
              </a:spcBef>
              <a:spcAft>
                <a:spcPts val="0"/>
              </a:spcAft>
              <a:buClr>
                <a:srgbClr val="000000"/>
              </a:buClr>
              <a:buSzPts val="700"/>
              <a:buNone/>
              <a:defRPr/>
            </a:lvl5pPr>
            <a:lvl6pPr lvl="5" rtl="0" algn="ctr">
              <a:lnSpc>
                <a:spcPct val="100000"/>
              </a:lnSpc>
              <a:spcBef>
                <a:spcPts val="0"/>
              </a:spcBef>
              <a:spcAft>
                <a:spcPts val="0"/>
              </a:spcAft>
              <a:buClr>
                <a:srgbClr val="000000"/>
              </a:buClr>
              <a:buSzPts val="700"/>
              <a:buNone/>
              <a:defRPr/>
            </a:lvl6pPr>
            <a:lvl7pPr lvl="6" rtl="0" algn="ctr">
              <a:lnSpc>
                <a:spcPct val="100000"/>
              </a:lnSpc>
              <a:spcBef>
                <a:spcPts val="0"/>
              </a:spcBef>
              <a:spcAft>
                <a:spcPts val="0"/>
              </a:spcAft>
              <a:buClr>
                <a:srgbClr val="000000"/>
              </a:buClr>
              <a:buSzPts val="700"/>
              <a:buNone/>
              <a:defRPr/>
            </a:lvl7pPr>
            <a:lvl8pPr lvl="7" rtl="0" algn="ctr">
              <a:lnSpc>
                <a:spcPct val="100000"/>
              </a:lnSpc>
              <a:spcBef>
                <a:spcPts val="0"/>
              </a:spcBef>
              <a:spcAft>
                <a:spcPts val="0"/>
              </a:spcAft>
              <a:buClr>
                <a:srgbClr val="000000"/>
              </a:buClr>
              <a:buSzPts val="700"/>
              <a:buNone/>
              <a:defRPr/>
            </a:lvl8pPr>
            <a:lvl9pPr lvl="8" rtl="0" algn="ctr">
              <a:lnSpc>
                <a:spcPct val="100000"/>
              </a:lnSpc>
              <a:spcBef>
                <a:spcPts val="0"/>
              </a:spcBef>
              <a:spcAft>
                <a:spcPts val="0"/>
              </a:spcAft>
              <a:buClr>
                <a:srgbClr val="000000"/>
              </a:buClr>
              <a:buSzPts val="700"/>
              <a:buNone/>
              <a:defRPr/>
            </a:lvl9pPr>
          </a:lstStyle>
          <a:p/>
        </p:txBody>
      </p:sp>
      <p:sp>
        <p:nvSpPr>
          <p:cNvPr id="82" name="Google Shape;82;p20"/>
          <p:cNvSpPr txBox="1"/>
          <p:nvPr>
            <p:ph idx="1" type="body"/>
          </p:nvPr>
        </p:nvSpPr>
        <p:spPr>
          <a:xfrm>
            <a:off x="619125" y="2447925"/>
            <a:ext cx="3833700" cy="2148000"/>
          </a:xfrm>
          <a:prstGeom prst="rect">
            <a:avLst/>
          </a:prstGeom>
          <a:noFill/>
          <a:ln>
            <a:noFill/>
          </a:ln>
        </p:spPr>
        <p:txBody>
          <a:bodyPr anchorCtr="0" anchor="t" bIns="19050" lIns="19050" spcFirstLastPara="1" rIns="19050" wrap="square" tIns="19050">
            <a:normAutofit/>
          </a:bodyPr>
          <a:lstStyle>
            <a:lvl1pPr indent="-228600" lvl="0" marL="457200" rtl="0" algn="ctr">
              <a:lnSpc>
                <a:spcPct val="100000"/>
              </a:lnSpc>
              <a:spcBef>
                <a:spcPts val="0"/>
              </a:spcBef>
              <a:spcAft>
                <a:spcPts val="0"/>
              </a:spcAft>
              <a:buClr>
                <a:srgbClr val="000000"/>
              </a:buClr>
              <a:buSzPts val="2000"/>
              <a:buFont typeface="Helvetica Neue"/>
              <a:buNone/>
              <a:defRPr sz="2000"/>
            </a:lvl1pPr>
            <a:lvl2pPr indent="-228600" lvl="1" marL="914400" rtl="0" algn="ctr">
              <a:lnSpc>
                <a:spcPct val="100000"/>
              </a:lnSpc>
              <a:spcBef>
                <a:spcPts val="0"/>
              </a:spcBef>
              <a:spcAft>
                <a:spcPts val="0"/>
              </a:spcAft>
              <a:buClr>
                <a:srgbClr val="000000"/>
              </a:buClr>
              <a:buSzPts val="2000"/>
              <a:buFont typeface="Helvetica Neue"/>
              <a:buNone/>
              <a:defRPr sz="2000"/>
            </a:lvl2pPr>
            <a:lvl3pPr indent="-228600" lvl="2" marL="1371600" rtl="0" algn="ctr">
              <a:lnSpc>
                <a:spcPct val="100000"/>
              </a:lnSpc>
              <a:spcBef>
                <a:spcPts val="0"/>
              </a:spcBef>
              <a:spcAft>
                <a:spcPts val="0"/>
              </a:spcAft>
              <a:buClr>
                <a:srgbClr val="000000"/>
              </a:buClr>
              <a:buSzPts val="2000"/>
              <a:buFont typeface="Helvetica Neue"/>
              <a:buNone/>
              <a:defRPr sz="2000"/>
            </a:lvl3pPr>
            <a:lvl4pPr indent="-228600" lvl="3" marL="1828800" rtl="0" algn="ctr">
              <a:lnSpc>
                <a:spcPct val="100000"/>
              </a:lnSpc>
              <a:spcBef>
                <a:spcPts val="0"/>
              </a:spcBef>
              <a:spcAft>
                <a:spcPts val="0"/>
              </a:spcAft>
              <a:buClr>
                <a:srgbClr val="000000"/>
              </a:buClr>
              <a:buSzPts val="2000"/>
              <a:buFont typeface="Helvetica Neue"/>
              <a:buNone/>
              <a:defRPr sz="2000"/>
            </a:lvl4pPr>
            <a:lvl5pPr indent="-228600" lvl="4" marL="2286000" rtl="0" algn="ctr">
              <a:lnSpc>
                <a:spcPct val="100000"/>
              </a:lnSpc>
              <a:spcBef>
                <a:spcPts val="0"/>
              </a:spcBef>
              <a:spcAft>
                <a:spcPts val="0"/>
              </a:spcAft>
              <a:buClr>
                <a:srgbClr val="000000"/>
              </a:buClr>
              <a:buSzPts val="2000"/>
              <a:buFont typeface="Helvetica Neue"/>
              <a:buNone/>
              <a:defRPr sz="2000"/>
            </a:lvl5pPr>
            <a:lvl6pPr indent="-279400" lvl="5" marL="2743200" rtl="0" algn="l">
              <a:lnSpc>
                <a:spcPct val="100000"/>
              </a:lnSpc>
              <a:spcBef>
                <a:spcPts val="2200"/>
              </a:spcBef>
              <a:spcAft>
                <a:spcPts val="0"/>
              </a:spcAft>
              <a:buClr>
                <a:srgbClr val="000000"/>
              </a:buClr>
              <a:buSzPts val="800"/>
              <a:buChar char="•"/>
              <a:defRPr/>
            </a:lvl6pPr>
            <a:lvl7pPr indent="-279400" lvl="6" marL="3200400" rtl="0" algn="l">
              <a:lnSpc>
                <a:spcPct val="100000"/>
              </a:lnSpc>
              <a:spcBef>
                <a:spcPts val="2200"/>
              </a:spcBef>
              <a:spcAft>
                <a:spcPts val="0"/>
              </a:spcAft>
              <a:buClr>
                <a:srgbClr val="000000"/>
              </a:buClr>
              <a:buSzPts val="800"/>
              <a:buChar char="•"/>
              <a:defRPr/>
            </a:lvl7pPr>
            <a:lvl8pPr indent="-279400" lvl="7" marL="3657600" rtl="0" algn="l">
              <a:lnSpc>
                <a:spcPct val="100000"/>
              </a:lnSpc>
              <a:spcBef>
                <a:spcPts val="2200"/>
              </a:spcBef>
              <a:spcAft>
                <a:spcPts val="0"/>
              </a:spcAft>
              <a:buClr>
                <a:srgbClr val="000000"/>
              </a:buClr>
              <a:buSzPts val="800"/>
              <a:buChar char="•"/>
              <a:defRPr/>
            </a:lvl8pPr>
            <a:lvl9pPr indent="-279400" lvl="8" marL="4114800" rtl="0" algn="l">
              <a:lnSpc>
                <a:spcPct val="100000"/>
              </a:lnSpc>
              <a:spcBef>
                <a:spcPts val="2200"/>
              </a:spcBef>
              <a:spcAft>
                <a:spcPts val="0"/>
              </a:spcAft>
              <a:buClr>
                <a:srgbClr val="000000"/>
              </a:buClr>
              <a:buSzPts val="800"/>
              <a:buChar char="•"/>
              <a:defRPr/>
            </a:lvl9pPr>
          </a:lstStyle>
          <a:p/>
        </p:txBody>
      </p:sp>
      <p:sp>
        <p:nvSpPr>
          <p:cNvPr id="83" name="Google Shape;83;p20"/>
          <p:cNvSpPr txBox="1"/>
          <p:nvPr>
            <p:ph idx="12" type="sldNum"/>
          </p:nvPr>
        </p:nvSpPr>
        <p:spPr>
          <a:xfrm>
            <a:off x="4484637" y="4905375"/>
            <a:ext cx="170100" cy="177000"/>
          </a:xfrm>
          <a:prstGeom prst="rect">
            <a:avLst/>
          </a:prstGeom>
          <a:noFill/>
          <a:ln>
            <a:noFill/>
          </a:ln>
        </p:spPr>
        <p:txBody>
          <a:bodyPr anchorCtr="0" anchor="t" bIns="19050" lIns="19050" spcFirstLastPara="1" rIns="19050" wrap="square" tIns="19050">
            <a:spAutoFit/>
          </a:bodyPr>
          <a:lstStyle>
            <a:lvl1pPr indent="0" lvl="0"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şlık - Üst">
  <p:cSld name="Başlık - Üst">
    <p:spTree>
      <p:nvGrpSpPr>
        <p:cNvPr id="84" name="Shape 84"/>
        <p:cNvGrpSpPr/>
        <p:nvPr/>
      </p:nvGrpSpPr>
      <p:grpSpPr>
        <a:xfrm>
          <a:off x="0" y="0"/>
          <a:ext cx="0" cy="0"/>
          <a:chOff x="0" y="0"/>
          <a:chExt cx="0" cy="0"/>
        </a:xfrm>
      </p:grpSpPr>
      <p:sp>
        <p:nvSpPr>
          <p:cNvPr id="85" name="Google Shape;85;p21"/>
          <p:cNvSpPr txBox="1"/>
          <p:nvPr>
            <p:ph type="title"/>
          </p:nvPr>
        </p:nvSpPr>
        <p:spPr>
          <a:xfrm>
            <a:off x="633413" y="133350"/>
            <a:ext cx="7877100" cy="857400"/>
          </a:xfrm>
          <a:prstGeom prst="rect">
            <a:avLst/>
          </a:prstGeom>
          <a:noFill/>
          <a:ln>
            <a:noFill/>
          </a:ln>
        </p:spPr>
        <p:txBody>
          <a:bodyPr anchorCtr="0" anchor="ctr" bIns="19050" lIns="19050" spcFirstLastPara="1" rIns="19050" wrap="square" tIns="19050">
            <a:normAutofit/>
          </a:bodyPr>
          <a:lstStyle>
            <a:lvl1pPr lvl="0" rtl="0" algn="ctr">
              <a:lnSpc>
                <a:spcPct val="100000"/>
              </a:lnSpc>
              <a:spcBef>
                <a:spcPts val="0"/>
              </a:spcBef>
              <a:spcAft>
                <a:spcPts val="0"/>
              </a:spcAft>
              <a:buClr>
                <a:srgbClr val="000000"/>
              </a:buClr>
              <a:buSzPts val="700"/>
              <a:buNone/>
              <a:defRPr/>
            </a:lvl1pPr>
            <a:lvl2pPr lvl="1" rtl="0" algn="ctr">
              <a:lnSpc>
                <a:spcPct val="100000"/>
              </a:lnSpc>
              <a:spcBef>
                <a:spcPts val="0"/>
              </a:spcBef>
              <a:spcAft>
                <a:spcPts val="0"/>
              </a:spcAft>
              <a:buClr>
                <a:srgbClr val="000000"/>
              </a:buClr>
              <a:buSzPts val="700"/>
              <a:buNone/>
              <a:defRPr/>
            </a:lvl2pPr>
            <a:lvl3pPr lvl="2" rtl="0" algn="ctr">
              <a:lnSpc>
                <a:spcPct val="100000"/>
              </a:lnSpc>
              <a:spcBef>
                <a:spcPts val="0"/>
              </a:spcBef>
              <a:spcAft>
                <a:spcPts val="0"/>
              </a:spcAft>
              <a:buClr>
                <a:srgbClr val="000000"/>
              </a:buClr>
              <a:buSzPts val="700"/>
              <a:buNone/>
              <a:defRPr/>
            </a:lvl3pPr>
            <a:lvl4pPr lvl="3" rtl="0" algn="ctr">
              <a:lnSpc>
                <a:spcPct val="100000"/>
              </a:lnSpc>
              <a:spcBef>
                <a:spcPts val="0"/>
              </a:spcBef>
              <a:spcAft>
                <a:spcPts val="0"/>
              </a:spcAft>
              <a:buClr>
                <a:srgbClr val="000000"/>
              </a:buClr>
              <a:buSzPts val="700"/>
              <a:buNone/>
              <a:defRPr/>
            </a:lvl4pPr>
            <a:lvl5pPr lvl="4" rtl="0" algn="ctr">
              <a:lnSpc>
                <a:spcPct val="100000"/>
              </a:lnSpc>
              <a:spcBef>
                <a:spcPts val="0"/>
              </a:spcBef>
              <a:spcAft>
                <a:spcPts val="0"/>
              </a:spcAft>
              <a:buClr>
                <a:srgbClr val="000000"/>
              </a:buClr>
              <a:buSzPts val="700"/>
              <a:buNone/>
              <a:defRPr/>
            </a:lvl5pPr>
            <a:lvl6pPr lvl="5" rtl="0" algn="ctr">
              <a:lnSpc>
                <a:spcPct val="100000"/>
              </a:lnSpc>
              <a:spcBef>
                <a:spcPts val="0"/>
              </a:spcBef>
              <a:spcAft>
                <a:spcPts val="0"/>
              </a:spcAft>
              <a:buClr>
                <a:srgbClr val="000000"/>
              </a:buClr>
              <a:buSzPts val="700"/>
              <a:buNone/>
              <a:defRPr/>
            </a:lvl6pPr>
            <a:lvl7pPr lvl="6" rtl="0" algn="ctr">
              <a:lnSpc>
                <a:spcPct val="100000"/>
              </a:lnSpc>
              <a:spcBef>
                <a:spcPts val="0"/>
              </a:spcBef>
              <a:spcAft>
                <a:spcPts val="0"/>
              </a:spcAft>
              <a:buClr>
                <a:srgbClr val="000000"/>
              </a:buClr>
              <a:buSzPts val="700"/>
              <a:buNone/>
              <a:defRPr/>
            </a:lvl7pPr>
            <a:lvl8pPr lvl="7" rtl="0" algn="ctr">
              <a:lnSpc>
                <a:spcPct val="100000"/>
              </a:lnSpc>
              <a:spcBef>
                <a:spcPts val="0"/>
              </a:spcBef>
              <a:spcAft>
                <a:spcPts val="0"/>
              </a:spcAft>
              <a:buClr>
                <a:srgbClr val="000000"/>
              </a:buClr>
              <a:buSzPts val="700"/>
              <a:buNone/>
              <a:defRPr/>
            </a:lvl8pPr>
            <a:lvl9pPr lvl="8" rtl="0" algn="ctr">
              <a:lnSpc>
                <a:spcPct val="100000"/>
              </a:lnSpc>
              <a:spcBef>
                <a:spcPts val="0"/>
              </a:spcBef>
              <a:spcAft>
                <a:spcPts val="0"/>
              </a:spcAft>
              <a:buClr>
                <a:srgbClr val="000000"/>
              </a:buClr>
              <a:buSzPts val="700"/>
              <a:buNone/>
              <a:defRPr/>
            </a:lvl9pPr>
          </a:lstStyle>
          <a:p/>
        </p:txBody>
      </p:sp>
      <p:sp>
        <p:nvSpPr>
          <p:cNvPr id="86" name="Google Shape;86;p21"/>
          <p:cNvSpPr txBox="1"/>
          <p:nvPr>
            <p:ph idx="12" type="sldNum"/>
          </p:nvPr>
        </p:nvSpPr>
        <p:spPr>
          <a:xfrm>
            <a:off x="4484637" y="4905375"/>
            <a:ext cx="170100" cy="177000"/>
          </a:xfrm>
          <a:prstGeom prst="rect">
            <a:avLst/>
          </a:prstGeom>
          <a:noFill/>
          <a:ln>
            <a:noFill/>
          </a:ln>
        </p:spPr>
        <p:txBody>
          <a:bodyPr anchorCtr="0" anchor="t" bIns="19050" lIns="19050" spcFirstLastPara="1" rIns="19050" wrap="square" tIns="19050">
            <a:spAutoFit/>
          </a:bodyPr>
          <a:lstStyle>
            <a:lvl1pPr indent="0" lvl="0"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şlık ve Maddeler" type="tx">
  <p:cSld name="TITLE_AND_BODY">
    <p:spTree>
      <p:nvGrpSpPr>
        <p:cNvPr id="13" name="Shape 13"/>
        <p:cNvGrpSpPr/>
        <p:nvPr/>
      </p:nvGrpSpPr>
      <p:grpSpPr>
        <a:xfrm>
          <a:off x="0" y="0"/>
          <a:ext cx="0" cy="0"/>
          <a:chOff x="0" y="0"/>
          <a:chExt cx="0" cy="0"/>
        </a:xfrm>
      </p:grpSpPr>
      <p:sp>
        <p:nvSpPr>
          <p:cNvPr id="14" name="Google Shape;14;p3"/>
          <p:cNvSpPr txBox="1"/>
          <p:nvPr>
            <p:ph type="title"/>
          </p:nvPr>
        </p:nvSpPr>
        <p:spPr>
          <a:xfrm>
            <a:off x="633413" y="133350"/>
            <a:ext cx="7877100" cy="857400"/>
          </a:xfrm>
          <a:prstGeom prst="rect">
            <a:avLst/>
          </a:prstGeom>
          <a:noFill/>
          <a:ln>
            <a:noFill/>
          </a:ln>
        </p:spPr>
        <p:txBody>
          <a:bodyPr anchorCtr="0" anchor="ctr"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15" name="Google Shape;15;p3"/>
          <p:cNvSpPr txBox="1"/>
          <p:nvPr>
            <p:ph idx="1" type="body"/>
          </p:nvPr>
        </p:nvSpPr>
        <p:spPr>
          <a:xfrm>
            <a:off x="633413" y="1181100"/>
            <a:ext cx="7877100" cy="3486000"/>
          </a:xfrm>
          <a:prstGeom prst="rect">
            <a:avLst/>
          </a:prstGeom>
          <a:noFill/>
          <a:ln>
            <a:noFill/>
          </a:ln>
        </p:spPr>
        <p:txBody>
          <a:bodyPr anchorCtr="0" anchor="ctr" bIns="19050" lIns="19050" spcFirstLastPara="1" rIns="19050" wrap="square" tIns="19050">
            <a:normAutofit/>
          </a:bodyPr>
          <a:lstStyle>
            <a:lvl1pPr indent="-374650" lvl="0" marL="457200" algn="l">
              <a:lnSpc>
                <a:spcPct val="100000"/>
              </a:lnSpc>
              <a:spcBef>
                <a:spcPts val="2200"/>
              </a:spcBef>
              <a:spcAft>
                <a:spcPts val="0"/>
              </a:spcAft>
              <a:buClr>
                <a:srgbClr val="000000"/>
              </a:buClr>
              <a:buSzPts val="2300"/>
              <a:buFont typeface="Helvetica Neue"/>
              <a:buChar char="•"/>
              <a:defRPr sz="1800"/>
            </a:lvl1pPr>
            <a:lvl2pPr indent="-374650" lvl="1" marL="914400" algn="l">
              <a:lnSpc>
                <a:spcPct val="100000"/>
              </a:lnSpc>
              <a:spcBef>
                <a:spcPts val="2200"/>
              </a:spcBef>
              <a:spcAft>
                <a:spcPts val="0"/>
              </a:spcAft>
              <a:buClr>
                <a:srgbClr val="000000"/>
              </a:buClr>
              <a:buSzPts val="2300"/>
              <a:buFont typeface="Helvetica Neue"/>
              <a:buChar char="•"/>
              <a:defRPr sz="1800"/>
            </a:lvl2pPr>
            <a:lvl3pPr indent="-374650" lvl="2" marL="1371600" algn="l">
              <a:lnSpc>
                <a:spcPct val="100000"/>
              </a:lnSpc>
              <a:spcBef>
                <a:spcPts val="2200"/>
              </a:spcBef>
              <a:spcAft>
                <a:spcPts val="0"/>
              </a:spcAft>
              <a:buClr>
                <a:srgbClr val="000000"/>
              </a:buClr>
              <a:buSzPts val="2300"/>
              <a:buFont typeface="Helvetica Neue"/>
              <a:buChar char="•"/>
              <a:defRPr sz="1800"/>
            </a:lvl3pPr>
            <a:lvl4pPr indent="-374650" lvl="3" marL="1828800" algn="l">
              <a:lnSpc>
                <a:spcPct val="100000"/>
              </a:lnSpc>
              <a:spcBef>
                <a:spcPts val="2200"/>
              </a:spcBef>
              <a:spcAft>
                <a:spcPts val="0"/>
              </a:spcAft>
              <a:buClr>
                <a:srgbClr val="000000"/>
              </a:buClr>
              <a:buSzPts val="2300"/>
              <a:buFont typeface="Helvetica Neue"/>
              <a:buChar char="•"/>
              <a:defRPr sz="1800"/>
            </a:lvl4pPr>
            <a:lvl5pPr indent="-374650" lvl="4" marL="2286000" algn="l">
              <a:lnSpc>
                <a:spcPct val="100000"/>
              </a:lnSpc>
              <a:spcBef>
                <a:spcPts val="2200"/>
              </a:spcBef>
              <a:spcAft>
                <a:spcPts val="0"/>
              </a:spcAft>
              <a:buClr>
                <a:srgbClr val="000000"/>
              </a:buClr>
              <a:buSzPts val="2300"/>
              <a:buFont typeface="Helvetica Neue"/>
              <a:buChar char="•"/>
              <a:defRPr sz="18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16" name="Google Shape;16;p3"/>
          <p:cNvSpPr txBox="1"/>
          <p:nvPr>
            <p:ph idx="12" type="sldNum"/>
          </p:nvPr>
        </p:nvSpPr>
        <p:spPr>
          <a:xfrm>
            <a:off x="4484637" y="4905375"/>
            <a:ext cx="170100" cy="177000"/>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şlık, Maddeler ve Fotoğraf">
  <p:cSld name="Başlık, Maddeler ve Fotoğraf">
    <p:spTree>
      <p:nvGrpSpPr>
        <p:cNvPr id="87" name="Shape 87"/>
        <p:cNvGrpSpPr/>
        <p:nvPr/>
      </p:nvGrpSpPr>
      <p:grpSpPr>
        <a:xfrm>
          <a:off x="0" y="0"/>
          <a:ext cx="0" cy="0"/>
          <a:chOff x="0" y="0"/>
          <a:chExt cx="0" cy="0"/>
        </a:xfrm>
      </p:grpSpPr>
      <p:sp>
        <p:nvSpPr>
          <p:cNvPr id="88" name="Google Shape;88;p22"/>
          <p:cNvSpPr/>
          <p:nvPr>
            <p:ph idx="2" type="pic"/>
          </p:nvPr>
        </p:nvSpPr>
        <p:spPr>
          <a:xfrm>
            <a:off x="4938713" y="1181100"/>
            <a:ext cx="3571800" cy="3486000"/>
          </a:xfrm>
          <a:prstGeom prst="rect">
            <a:avLst/>
          </a:prstGeom>
          <a:noFill/>
          <a:ln>
            <a:noFill/>
          </a:ln>
        </p:spPr>
        <p:txBody>
          <a:bodyPr anchorCtr="0" anchor="t" bIns="17150" lIns="34275" spcFirstLastPara="1" rIns="34275" wrap="square" tIns="17150">
            <a:noAutofit/>
          </a:bodyPr>
          <a:lstStyle>
            <a:lvl1pPr lvl="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1pPr>
            <a:lvl2pPr lvl="1"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2pPr>
            <a:lvl3pPr lvl="2"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3pPr>
            <a:lvl4pPr lvl="3"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4pPr>
            <a:lvl5pPr lvl="4"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5pPr>
            <a:lvl6pPr lvl="5"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6pPr>
            <a:lvl7pPr lvl="6"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7pPr>
            <a:lvl8pPr lvl="7"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8pPr>
            <a:lvl9pPr lvl="8"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9pPr>
          </a:lstStyle>
          <a:p/>
        </p:txBody>
      </p:sp>
      <p:sp>
        <p:nvSpPr>
          <p:cNvPr id="89" name="Google Shape;89;p22"/>
          <p:cNvSpPr txBox="1"/>
          <p:nvPr>
            <p:ph type="title"/>
          </p:nvPr>
        </p:nvSpPr>
        <p:spPr>
          <a:xfrm>
            <a:off x="633413" y="133350"/>
            <a:ext cx="7877100" cy="857400"/>
          </a:xfrm>
          <a:prstGeom prst="rect">
            <a:avLst/>
          </a:prstGeom>
          <a:noFill/>
          <a:ln>
            <a:noFill/>
          </a:ln>
        </p:spPr>
        <p:txBody>
          <a:bodyPr anchorCtr="0" anchor="ctr" bIns="19050" lIns="19050" spcFirstLastPara="1" rIns="19050" wrap="square" tIns="19050">
            <a:normAutofit/>
          </a:bodyPr>
          <a:lstStyle>
            <a:lvl1pPr lvl="0" rtl="0" algn="ctr">
              <a:lnSpc>
                <a:spcPct val="100000"/>
              </a:lnSpc>
              <a:spcBef>
                <a:spcPts val="0"/>
              </a:spcBef>
              <a:spcAft>
                <a:spcPts val="0"/>
              </a:spcAft>
              <a:buClr>
                <a:srgbClr val="000000"/>
              </a:buClr>
              <a:buSzPts val="700"/>
              <a:buNone/>
              <a:defRPr/>
            </a:lvl1pPr>
            <a:lvl2pPr lvl="1" rtl="0" algn="ctr">
              <a:lnSpc>
                <a:spcPct val="100000"/>
              </a:lnSpc>
              <a:spcBef>
                <a:spcPts val="0"/>
              </a:spcBef>
              <a:spcAft>
                <a:spcPts val="0"/>
              </a:spcAft>
              <a:buClr>
                <a:srgbClr val="000000"/>
              </a:buClr>
              <a:buSzPts val="700"/>
              <a:buNone/>
              <a:defRPr/>
            </a:lvl2pPr>
            <a:lvl3pPr lvl="2" rtl="0" algn="ctr">
              <a:lnSpc>
                <a:spcPct val="100000"/>
              </a:lnSpc>
              <a:spcBef>
                <a:spcPts val="0"/>
              </a:spcBef>
              <a:spcAft>
                <a:spcPts val="0"/>
              </a:spcAft>
              <a:buClr>
                <a:srgbClr val="000000"/>
              </a:buClr>
              <a:buSzPts val="700"/>
              <a:buNone/>
              <a:defRPr/>
            </a:lvl3pPr>
            <a:lvl4pPr lvl="3" rtl="0" algn="ctr">
              <a:lnSpc>
                <a:spcPct val="100000"/>
              </a:lnSpc>
              <a:spcBef>
                <a:spcPts val="0"/>
              </a:spcBef>
              <a:spcAft>
                <a:spcPts val="0"/>
              </a:spcAft>
              <a:buClr>
                <a:srgbClr val="000000"/>
              </a:buClr>
              <a:buSzPts val="700"/>
              <a:buNone/>
              <a:defRPr/>
            </a:lvl4pPr>
            <a:lvl5pPr lvl="4" rtl="0" algn="ctr">
              <a:lnSpc>
                <a:spcPct val="100000"/>
              </a:lnSpc>
              <a:spcBef>
                <a:spcPts val="0"/>
              </a:spcBef>
              <a:spcAft>
                <a:spcPts val="0"/>
              </a:spcAft>
              <a:buClr>
                <a:srgbClr val="000000"/>
              </a:buClr>
              <a:buSzPts val="700"/>
              <a:buNone/>
              <a:defRPr/>
            </a:lvl5pPr>
            <a:lvl6pPr lvl="5" rtl="0" algn="ctr">
              <a:lnSpc>
                <a:spcPct val="100000"/>
              </a:lnSpc>
              <a:spcBef>
                <a:spcPts val="0"/>
              </a:spcBef>
              <a:spcAft>
                <a:spcPts val="0"/>
              </a:spcAft>
              <a:buClr>
                <a:srgbClr val="000000"/>
              </a:buClr>
              <a:buSzPts val="700"/>
              <a:buNone/>
              <a:defRPr/>
            </a:lvl6pPr>
            <a:lvl7pPr lvl="6" rtl="0" algn="ctr">
              <a:lnSpc>
                <a:spcPct val="100000"/>
              </a:lnSpc>
              <a:spcBef>
                <a:spcPts val="0"/>
              </a:spcBef>
              <a:spcAft>
                <a:spcPts val="0"/>
              </a:spcAft>
              <a:buClr>
                <a:srgbClr val="000000"/>
              </a:buClr>
              <a:buSzPts val="700"/>
              <a:buNone/>
              <a:defRPr/>
            </a:lvl7pPr>
            <a:lvl8pPr lvl="7" rtl="0" algn="ctr">
              <a:lnSpc>
                <a:spcPct val="100000"/>
              </a:lnSpc>
              <a:spcBef>
                <a:spcPts val="0"/>
              </a:spcBef>
              <a:spcAft>
                <a:spcPts val="0"/>
              </a:spcAft>
              <a:buClr>
                <a:srgbClr val="000000"/>
              </a:buClr>
              <a:buSzPts val="700"/>
              <a:buNone/>
              <a:defRPr/>
            </a:lvl8pPr>
            <a:lvl9pPr lvl="8" rtl="0" algn="ctr">
              <a:lnSpc>
                <a:spcPct val="100000"/>
              </a:lnSpc>
              <a:spcBef>
                <a:spcPts val="0"/>
              </a:spcBef>
              <a:spcAft>
                <a:spcPts val="0"/>
              </a:spcAft>
              <a:buClr>
                <a:srgbClr val="000000"/>
              </a:buClr>
              <a:buSzPts val="700"/>
              <a:buNone/>
              <a:defRPr/>
            </a:lvl9pPr>
          </a:lstStyle>
          <a:p/>
        </p:txBody>
      </p:sp>
      <p:sp>
        <p:nvSpPr>
          <p:cNvPr id="90" name="Google Shape;90;p22"/>
          <p:cNvSpPr txBox="1"/>
          <p:nvPr>
            <p:ph idx="1" type="body"/>
          </p:nvPr>
        </p:nvSpPr>
        <p:spPr>
          <a:xfrm>
            <a:off x="633413" y="1181100"/>
            <a:ext cx="3833700" cy="3486000"/>
          </a:xfrm>
          <a:prstGeom prst="rect">
            <a:avLst/>
          </a:prstGeom>
          <a:noFill/>
          <a:ln>
            <a:noFill/>
          </a:ln>
        </p:spPr>
        <p:txBody>
          <a:bodyPr anchorCtr="0" anchor="ctr" bIns="19050" lIns="19050" spcFirstLastPara="1" rIns="19050" wrap="square" tIns="19050">
            <a:normAutofit/>
          </a:bodyPr>
          <a:lstStyle>
            <a:lvl1pPr indent="-342900" lvl="0" marL="457200" rtl="0" algn="l">
              <a:lnSpc>
                <a:spcPct val="100000"/>
              </a:lnSpc>
              <a:spcBef>
                <a:spcPts val="1700"/>
              </a:spcBef>
              <a:spcAft>
                <a:spcPts val="0"/>
              </a:spcAft>
              <a:buClr>
                <a:srgbClr val="000000"/>
              </a:buClr>
              <a:buSzPts val="1800"/>
              <a:buFont typeface="Helvetica Neue"/>
              <a:buChar char="•"/>
              <a:defRPr sz="1400"/>
            </a:lvl1pPr>
            <a:lvl2pPr indent="-342900" lvl="1" marL="914400" rtl="0" algn="l">
              <a:lnSpc>
                <a:spcPct val="100000"/>
              </a:lnSpc>
              <a:spcBef>
                <a:spcPts val="1700"/>
              </a:spcBef>
              <a:spcAft>
                <a:spcPts val="0"/>
              </a:spcAft>
              <a:buClr>
                <a:srgbClr val="000000"/>
              </a:buClr>
              <a:buSzPts val="1800"/>
              <a:buFont typeface="Helvetica Neue"/>
              <a:buChar char="•"/>
              <a:defRPr sz="1400"/>
            </a:lvl2pPr>
            <a:lvl3pPr indent="-342900" lvl="2" marL="1371600" rtl="0" algn="l">
              <a:lnSpc>
                <a:spcPct val="100000"/>
              </a:lnSpc>
              <a:spcBef>
                <a:spcPts val="1700"/>
              </a:spcBef>
              <a:spcAft>
                <a:spcPts val="0"/>
              </a:spcAft>
              <a:buClr>
                <a:srgbClr val="000000"/>
              </a:buClr>
              <a:buSzPts val="1800"/>
              <a:buFont typeface="Helvetica Neue"/>
              <a:buChar char="•"/>
              <a:defRPr sz="1400"/>
            </a:lvl3pPr>
            <a:lvl4pPr indent="-342900" lvl="3" marL="1828800" rtl="0" algn="l">
              <a:lnSpc>
                <a:spcPct val="100000"/>
              </a:lnSpc>
              <a:spcBef>
                <a:spcPts val="1700"/>
              </a:spcBef>
              <a:spcAft>
                <a:spcPts val="0"/>
              </a:spcAft>
              <a:buClr>
                <a:srgbClr val="000000"/>
              </a:buClr>
              <a:buSzPts val="1800"/>
              <a:buFont typeface="Helvetica Neue"/>
              <a:buChar char="•"/>
              <a:defRPr sz="1400"/>
            </a:lvl4pPr>
            <a:lvl5pPr indent="-342900" lvl="4" marL="2286000" rtl="0" algn="l">
              <a:lnSpc>
                <a:spcPct val="100000"/>
              </a:lnSpc>
              <a:spcBef>
                <a:spcPts val="1700"/>
              </a:spcBef>
              <a:spcAft>
                <a:spcPts val="0"/>
              </a:spcAft>
              <a:buClr>
                <a:srgbClr val="000000"/>
              </a:buClr>
              <a:buSzPts val="1800"/>
              <a:buFont typeface="Helvetica Neue"/>
              <a:buChar char="•"/>
              <a:defRPr sz="1400"/>
            </a:lvl5pPr>
            <a:lvl6pPr indent="-279400" lvl="5" marL="2743200" rtl="0" algn="l">
              <a:lnSpc>
                <a:spcPct val="100000"/>
              </a:lnSpc>
              <a:spcBef>
                <a:spcPts val="2200"/>
              </a:spcBef>
              <a:spcAft>
                <a:spcPts val="0"/>
              </a:spcAft>
              <a:buClr>
                <a:srgbClr val="000000"/>
              </a:buClr>
              <a:buSzPts val="800"/>
              <a:buChar char="•"/>
              <a:defRPr/>
            </a:lvl6pPr>
            <a:lvl7pPr indent="-279400" lvl="6" marL="3200400" rtl="0" algn="l">
              <a:lnSpc>
                <a:spcPct val="100000"/>
              </a:lnSpc>
              <a:spcBef>
                <a:spcPts val="2200"/>
              </a:spcBef>
              <a:spcAft>
                <a:spcPts val="0"/>
              </a:spcAft>
              <a:buClr>
                <a:srgbClr val="000000"/>
              </a:buClr>
              <a:buSzPts val="800"/>
              <a:buChar char="•"/>
              <a:defRPr/>
            </a:lvl7pPr>
            <a:lvl8pPr indent="-279400" lvl="7" marL="3657600" rtl="0" algn="l">
              <a:lnSpc>
                <a:spcPct val="100000"/>
              </a:lnSpc>
              <a:spcBef>
                <a:spcPts val="2200"/>
              </a:spcBef>
              <a:spcAft>
                <a:spcPts val="0"/>
              </a:spcAft>
              <a:buClr>
                <a:srgbClr val="000000"/>
              </a:buClr>
              <a:buSzPts val="800"/>
              <a:buChar char="•"/>
              <a:defRPr/>
            </a:lvl8pPr>
            <a:lvl9pPr indent="-279400" lvl="8" marL="4114800" rtl="0" algn="l">
              <a:lnSpc>
                <a:spcPct val="100000"/>
              </a:lnSpc>
              <a:spcBef>
                <a:spcPts val="2200"/>
              </a:spcBef>
              <a:spcAft>
                <a:spcPts val="0"/>
              </a:spcAft>
              <a:buClr>
                <a:srgbClr val="000000"/>
              </a:buClr>
              <a:buSzPts val="800"/>
              <a:buChar char="•"/>
              <a:defRPr/>
            </a:lvl9pPr>
          </a:lstStyle>
          <a:p/>
        </p:txBody>
      </p:sp>
      <p:sp>
        <p:nvSpPr>
          <p:cNvPr id="91" name="Google Shape;91;p22"/>
          <p:cNvSpPr txBox="1"/>
          <p:nvPr>
            <p:ph idx="12" type="sldNum"/>
          </p:nvPr>
        </p:nvSpPr>
        <p:spPr>
          <a:xfrm>
            <a:off x="4484637" y="4905375"/>
            <a:ext cx="170100" cy="177000"/>
          </a:xfrm>
          <a:prstGeom prst="rect">
            <a:avLst/>
          </a:prstGeom>
          <a:noFill/>
          <a:ln>
            <a:noFill/>
          </a:ln>
        </p:spPr>
        <p:txBody>
          <a:bodyPr anchorCtr="0" anchor="t" bIns="19050" lIns="19050" spcFirstLastPara="1" rIns="19050" wrap="square" tIns="19050">
            <a:spAutoFit/>
          </a:bodyPr>
          <a:lstStyle>
            <a:lvl1pPr indent="0" lvl="0"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ddeler">
  <p:cSld name="Maddeler">
    <p:spTree>
      <p:nvGrpSpPr>
        <p:cNvPr id="92" name="Shape 92"/>
        <p:cNvGrpSpPr/>
        <p:nvPr/>
      </p:nvGrpSpPr>
      <p:grpSpPr>
        <a:xfrm>
          <a:off x="0" y="0"/>
          <a:ext cx="0" cy="0"/>
          <a:chOff x="0" y="0"/>
          <a:chExt cx="0" cy="0"/>
        </a:xfrm>
      </p:grpSpPr>
      <p:sp>
        <p:nvSpPr>
          <p:cNvPr id="93" name="Google Shape;93;p23"/>
          <p:cNvSpPr txBox="1"/>
          <p:nvPr>
            <p:ph idx="1" type="body"/>
          </p:nvPr>
        </p:nvSpPr>
        <p:spPr>
          <a:xfrm>
            <a:off x="633413" y="666750"/>
            <a:ext cx="7877100" cy="3810000"/>
          </a:xfrm>
          <a:prstGeom prst="rect">
            <a:avLst/>
          </a:prstGeom>
          <a:noFill/>
          <a:ln>
            <a:noFill/>
          </a:ln>
        </p:spPr>
        <p:txBody>
          <a:bodyPr anchorCtr="0" anchor="ctr" bIns="19050" lIns="19050" spcFirstLastPara="1" rIns="19050" wrap="square" tIns="19050">
            <a:normAutofit/>
          </a:bodyPr>
          <a:lstStyle>
            <a:lvl1pPr indent="-374650" lvl="0" marL="457200" rtl="0" algn="l">
              <a:lnSpc>
                <a:spcPct val="100000"/>
              </a:lnSpc>
              <a:spcBef>
                <a:spcPts val="2200"/>
              </a:spcBef>
              <a:spcAft>
                <a:spcPts val="0"/>
              </a:spcAft>
              <a:buClr>
                <a:srgbClr val="000000"/>
              </a:buClr>
              <a:buSzPts val="2300"/>
              <a:buFont typeface="Helvetica Neue"/>
              <a:buChar char="•"/>
              <a:defRPr sz="1800"/>
            </a:lvl1pPr>
            <a:lvl2pPr indent="-374650" lvl="1" marL="914400" rtl="0" algn="l">
              <a:lnSpc>
                <a:spcPct val="100000"/>
              </a:lnSpc>
              <a:spcBef>
                <a:spcPts val="2200"/>
              </a:spcBef>
              <a:spcAft>
                <a:spcPts val="0"/>
              </a:spcAft>
              <a:buClr>
                <a:srgbClr val="000000"/>
              </a:buClr>
              <a:buSzPts val="2300"/>
              <a:buFont typeface="Helvetica Neue"/>
              <a:buChar char="•"/>
              <a:defRPr sz="1800"/>
            </a:lvl2pPr>
            <a:lvl3pPr indent="-374650" lvl="2" marL="1371600" rtl="0" algn="l">
              <a:lnSpc>
                <a:spcPct val="100000"/>
              </a:lnSpc>
              <a:spcBef>
                <a:spcPts val="2200"/>
              </a:spcBef>
              <a:spcAft>
                <a:spcPts val="0"/>
              </a:spcAft>
              <a:buClr>
                <a:srgbClr val="000000"/>
              </a:buClr>
              <a:buSzPts val="2300"/>
              <a:buFont typeface="Helvetica Neue"/>
              <a:buChar char="•"/>
              <a:defRPr sz="1800"/>
            </a:lvl3pPr>
            <a:lvl4pPr indent="-374650" lvl="3" marL="1828800" rtl="0" algn="l">
              <a:lnSpc>
                <a:spcPct val="100000"/>
              </a:lnSpc>
              <a:spcBef>
                <a:spcPts val="2200"/>
              </a:spcBef>
              <a:spcAft>
                <a:spcPts val="0"/>
              </a:spcAft>
              <a:buClr>
                <a:srgbClr val="000000"/>
              </a:buClr>
              <a:buSzPts val="2300"/>
              <a:buFont typeface="Helvetica Neue"/>
              <a:buChar char="•"/>
              <a:defRPr sz="1800"/>
            </a:lvl4pPr>
            <a:lvl5pPr indent="-374650" lvl="4" marL="2286000" rtl="0" algn="l">
              <a:lnSpc>
                <a:spcPct val="100000"/>
              </a:lnSpc>
              <a:spcBef>
                <a:spcPts val="2200"/>
              </a:spcBef>
              <a:spcAft>
                <a:spcPts val="0"/>
              </a:spcAft>
              <a:buClr>
                <a:srgbClr val="000000"/>
              </a:buClr>
              <a:buSzPts val="2300"/>
              <a:buFont typeface="Helvetica Neue"/>
              <a:buChar char="•"/>
              <a:defRPr sz="1800"/>
            </a:lvl5pPr>
            <a:lvl6pPr indent="-279400" lvl="5" marL="2743200" rtl="0" algn="l">
              <a:lnSpc>
                <a:spcPct val="100000"/>
              </a:lnSpc>
              <a:spcBef>
                <a:spcPts val="2200"/>
              </a:spcBef>
              <a:spcAft>
                <a:spcPts val="0"/>
              </a:spcAft>
              <a:buClr>
                <a:srgbClr val="000000"/>
              </a:buClr>
              <a:buSzPts val="800"/>
              <a:buChar char="•"/>
              <a:defRPr/>
            </a:lvl6pPr>
            <a:lvl7pPr indent="-279400" lvl="6" marL="3200400" rtl="0" algn="l">
              <a:lnSpc>
                <a:spcPct val="100000"/>
              </a:lnSpc>
              <a:spcBef>
                <a:spcPts val="2200"/>
              </a:spcBef>
              <a:spcAft>
                <a:spcPts val="0"/>
              </a:spcAft>
              <a:buClr>
                <a:srgbClr val="000000"/>
              </a:buClr>
              <a:buSzPts val="800"/>
              <a:buChar char="•"/>
              <a:defRPr/>
            </a:lvl7pPr>
            <a:lvl8pPr indent="-279400" lvl="7" marL="3657600" rtl="0" algn="l">
              <a:lnSpc>
                <a:spcPct val="100000"/>
              </a:lnSpc>
              <a:spcBef>
                <a:spcPts val="2200"/>
              </a:spcBef>
              <a:spcAft>
                <a:spcPts val="0"/>
              </a:spcAft>
              <a:buClr>
                <a:srgbClr val="000000"/>
              </a:buClr>
              <a:buSzPts val="800"/>
              <a:buChar char="•"/>
              <a:defRPr/>
            </a:lvl8pPr>
            <a:lvl9pPr indent="-279400" lvl="8" marL="4114800" rtl="0" algn="l">
              <a:lnSpc>
                <a:spcPct val="100000"/>
              </a:lnSpc>
              <a:spcBef>
                <a:spcPts val="2200"/>
              </a:spcBef>
              <a:spcAft>
                <a:spcPts val="0"/>
              </a:spcAft>
              <a:buClr>
                <a:srgbClr val="000000"/>
              </a:buClr>
              <a:buSzPts val="800"/>
              <a:buChar char="•"/>
              <a:defRPr/>
            </a:lvl9pPr>
          </a:lstStyle>
          <a:p/>
        </p:txBody>
      </p:sp>
      <p:sp>
        <p:nvSpPr>
          <p:cNvPr id="94" name="Google Shape;94;p23"/>
          <p:cNvSpPr txBox="1"/>
          <p:nvPr>
            <p:ph idx="12" type="sldNum"/>
          </p:nvPr>
        </p:nvSpPr>
        <p:spPr>
          <a:xfrm>
            <a:off x="4484637" y="4905375"/>
            <a:ext cx="170100" cy="177000"/>
          </a:xfrm>
          <a:prstGeom prst="rect">
            <a:avLst/>
          </a:prstGeom>
          <a:noFill/>
          <a:ln>
            <a:noFill/>
          </a:ln>
        </p:spPr>
        <p:txBody>
          <a:bodyPr anchorCtr="0" anchor="t" bIns="19050" lIns="19050" spcFirstLastPara="1" rIns="19050" wrap="square" tIns="19050">
            <a:spAutoFit/>
          </a:bodyPr>
          <a:lstStyle>
            <a:lvl1pPr indent="0" lvl="0"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toğraf - 3 Yukarı">
  <p:cSld name="Fotoğraf - 3 Yukarı">
    <p:spTree>
      <p:nvGrpSpPr>
        <p:cNvPr id="95" name="Shape 95"/>
        <p:cNvGrpSpPr/>
        <p:nvPr/>
      </p:nvGrpSpPr>
      <p:grpSpPr>
        <a:xfrm>
          <a:off x="0" y="0"/>
          <a:ext cx="0" cy="0"/>
          <a:chOff x="0" y="0"/>
          <a:chExt cx="0" cy="0"/>
        </a:xfrm>
      </p:grpSpPr>
      <p:sp>
        <p:nvSpPr>
          <p:cNvPr id="96" name="Google Shape;96;p24"/>
          <p:cNvSpPr/>
          <p:nvPr>
            <p:ph idx="2" type="pic"/>
          </p:nvPr>
        </p:nvSpPr>
        <p:spPr>
          <a:xfrm>
            <a:off x="5910263" y="2643188"/>
            <a:ext cx="2776500" cy="2081100"/>
          </a:xfrm>
          <a:prstGeom prst="rect">
            <a:avLst/>
          </a:prstGeom>
          <a:noFill/>
          <a:ln>
            <a:noFill/>
          </a:ln>
        </p:spPr>
        <p:txBody>
          <a:bodyPr anchorCtr="0" anchor="t" bIns="17150" lIns="34275" spcFirstLastPara="1" rIns="34275" wrap="square" tIns="17150">
            <a:noAutofit/>
          </a:bodyPr>
          <a:lstStyle>
            <a:lvl1pPr lvl="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1pPr>
            <a:lvl2pPr lvl="1"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2pPr>
            <a:lvl3pPr lvl="2"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3pPr>
            <a:lvl4pPr lvl="3"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4pPr>
            <a:lvl5pPr lvl="4"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5pPr>
            <a:lvl6pPr lvl="5"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6pPr>
            <a:lvl7pPr lvl="6"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7pPr>
            <a:lvl8pPr lvl="7"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8pPr>
            <a:lvl9pPr lvl="8"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9pPr>
          </a:lstStyle>
          <a:p/>
        </p:txBody>
      </p:sp>
      <p:sp>
        <p:nvSpPr>
          <p:cNvPr id="97" name="Google Shape;97;p24"/>
          <p:cNvSpPr/>
          <p:nvPr>
            <p:ph idx="3" type="pic"/>
          </p:nvPr>
        </p:nvSpPr>
        <p:spPr>
          <a:xfrm>
            <a:off x="5910263" y="423863"/>
            <a:ext cx="2776500" cy="2081100"/>
          </a:xfrm>
          <a:prstGeom prst="rect">
            <a:avLst/>
          </a:prstGeom>
          <a:noFill/>
          <a:ln>
            <a:noFill/>
          </a:ln>
        </p:spPr>
        <p:txBody>
          <a:bodyPr anchorCtr="0" anchor="t" bIns="17150" lIns="34275" spcFirstLastPara="1" rIns="34275" wrap="square" tIns="17150">
            <a:noAutofit/>
          </a:bodyPr>
          <a:lstStyle>
            <a:lvl1pPr lvl="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1pPr>
            <a:lvl2pPr lvl="1"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2pPr>
            <a:lvl3pPr lvl="2"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3pPr>
            <a:lvl4pPr lvl="3"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4pPr>
            <a:lvl5pPr lvl="4"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5pPr>
            <a:lvl6pPr lvl="5"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6pPr>
            <a:lvl7pPr lvl="6"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7pPr>
            <a:lvl8pPr lvl="7"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8pPr>
            <a:lvl9pPr lvl="8"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9pPr>
          </a:lstStyle>
          <a:p/>
        </p:txBody>
      </p:sp>
      <p:sp>
        <p:nvSpPr>
          <p:cNvPr id="98" name="Google Shape;98;p24"/>
          <p:cNvSpPr/>
          <p:nvPr>
            <p:ph idx="4" type="pic"/>
          </p:nvPr>
        </p:nvSpPr>
        <p:spPr>
          <a:xfrm>
            <a:off x="452438" y="423863"/>
            <a:ext cx="5315100" cy="4300500"/>
          </a:xfrm>
          <a:prstGeom prst="rect">
            <a:avLst/>
          </a:prstGeom>
          <a:noFill/>
          <a:ln>
            <a:noFill/>
          </a:ln>
        </p:spPr>
        <p:txBody>
          <a:bodyPr anchorCtr="0" anchor="t" bIns="17150" lIns="34275" spcFirstLastPara="1" rIns="34275" wrap="square" tIns="17150">
            <a:noAutofit/>
          </a:bodyPr>
          <a:lstStyle>
            <a:lvl1pPr lvl="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1pPr>
            <a:lvl2pPr lvl="1"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2pPr>
            <a:lvl3pPr lvl="2"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3pPr>
            <a:lvl4pPr lvl="3"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4pPr>
            <a:lvl5pPr lvl="4"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5pPr>
            <a:lvl6pPr lvl="5"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6pPr>
            <a:lvl7pPr lvl="6"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7pPr>
            <a:lvl8pPr lvl="7"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8pPr>
            <a:lvl9pPr lvl="8"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9pPr>
          </a:lstStyle>
          <a:p/>
        </p:txBody>
      </p:sp>
      <p:sp>
        <p:nvSpPr>
          <p:cNvPr id="99" name="Google Shape;99;p24"/>
          <p:cNvSpPr txBox="1"/>
          <p:nvPr>
            <p:ph idx="12" type="sldNum"/>
          </p:nvPr>
        </p:nvSpPr>
        <p:spPr>
          <a:xfrm>
            <a:off x="4484637" y="4905375"/>
            <a:ext cx="170100" cy="177000"/>
          </a:xfrm>
          <a:prstGeom prst="rect">
            <a:avLst/>
          </a:prstGeom>
          <a:noFill/>
          <a:ln>
            <a:noFill/>
          </a:ln>
        </p:spPr>
        <p:txBody>
          <a:bodyPr anchorCtr="0" anchor="t" bIns="19050" lIns="19050" spcFirstLastPara="1" rIns="19050" wrap="square" tIns="19050">
            <a:spAutoFit/>
          </a:bodyPr>
          <a:lstStyle>
            <a:lvl1pPr indent="0" lvl="0"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lıntı">
  <p:cSld name="Alıntı">
    <p:spTree>
      <p:nvGrpSpPr>
        <p:cNvPr id="100" name="Shape 100"/>
        <p:cNvGrpSpPr/>
        <p:nvPr/>
      </p:nvGrpSpPr>
      <p:grpSpPr>
        <a:xfrm>
          <a:off x="0" y="0"/>
          <a:ext cx="0" cy="0"/>
          <a:chOff x="0" y="0"/>
          <a:chExt cx="0" cy="0"/>
        </a:xfrm>
      </p:grpSpPr>
      <p:sp>
        <p:nvSpPr>
          <p:cNvPr id="101" name="Google Shape;101;p25"/>
          <p:cNvSpPr txBox="1"/>
          <p:nvPr>
            <p:ph idx="1" type="body"/>
          </p:nvPr>
        </p:nvSpPr>
        <p:spPr>
          <a:xfrm>
            <a:off x="895350" y="3357563"/>
            <a:ext cx="7358100" cy="219600"/>
          </a:xfrm>
          <a:prstGeom prst="rect">
            <a:avLst/>
          </a:prstGeom>
          <a:noFill/>
          <a:ln>
            <a:noFill/>
          </a:ln>
        </p:spPr>
        <p:txBody>
          <a:bodyPr anchorCtr="0" anchor="t" bIns="19050" lIns="19050" spcFirstLastPara="1" rIns="19050" wrap="square" tIns="19050">
            <a:spAutoFit/>
          </a:bodyPr>
          <a:lstStyle>
            <a:lvl1pPr indent="-228600" lvl="0" marL="457200" rtl="0" algn="ctr">
              <a:lnSpc>
                <a:spcPct val="100000"/>
              </a:lnSpc>
              <a:spcBef>
                <a:spcPts val="0"/>
              </a:spcBef>
              <a:spcAft>
                <a:spcPts val="0"/>
              </a:spcAft>
              <a:buClr>
                <a:srgbClr val="000000"/>
              </a:buClr>
              <a:buSzPts val="1200"/>
              <a:buFont typeface="Helvetica Neue"/>
              <a:buNone/>
              <a:defRPr i="1" sz="1200"/>
            </a:lvl1pPr>
            <a:lvl2pPr indent="-279400" lvl="1" marL="914400" rtl="0" algn="l">
              <a:lnSpc>
                <a:spcPct val="100000"/>
              </a:lnSpc>
              <a:spcBef>
                <a:spcPts val="2200"/>
              </a:spcBef>
              <a:spcAft>
                <a:spcPts val="0"/>
              </a:spcAft>
              <a:buClr>
                <a:srgbClr val="000000"/>
              </a:buClr>
              <a:buSzPts val="800"/>
              <a:buChar char="•"/>
              <a:defRPr/>
            </a:lvl2pPr>
            <a:lvl3pPr indent="-279400" lvl="2" marL="1371600" rtl="0" algn="l">
              <a:lnSpc>
                <a:spcPct val="100000"/>
              </a:lnSpc>
              <a:spcBef>
                <a:spcPts val="2200"/>
              </a:spcBef>
              <a:spcAft>
                <a:spcPts val="0"/>
              </a:spcAft>
              <a:buClr>
                <a:srgbClr val="000000"/>
              </a:buClr>
              <a:buSzPts val="800"/>
              <a:buChar char="•"/>
              <a:defRPr/>
            </a:lvl3pPr>
            <a:lvl4pPr indent="-279400" lvl="3" marL="1828800" rtl="0" algn="l">
              <a:lnSpc>
                <a:spcPct val="100000"/>
              </a:lnSpc>
              <a:spcBef>
                <a:spcPts val="2200"/>
              </a:spcBef>
              <a:spcAft>
                <a:spcPts val="0"/>
              </a:spcAft>
              <a:buClr>
                <a:srgbClr val="000000"/>
              </a:buClr>
              <a:buSzPts val="800"/>
              <a:buChar char="•"/>
              <a:defRPr/>
            </a:lvl4pPr>
            <a:lvl5pPr indent="-279400" lvl="4" marL="2286000" rtl="0" algn="l">
              <a:lnSpc>
                <a:spcPct val="100000"/>
              </a:lnSpc>
              <a:spcBef>
                <a:spcPts val="2200"/>
              </a:spcBef>
              <a:spcAft>
                <a:spcPts val="0"/>
              </a:spcAft>
              <a:buClr>
                <a:srgbClr val="000000"/>
              </a:buClr>
              <a:buSzPts val="800"/>
              <a:buChar char="•"/>
              <a:defRPr/>
            </a:lvl5pPr>
            <a:lvl6pPr indent="-279400" lvl="5" marL="2743200" rtl="0" algn="l">
              <a:lnSpc>
                <a:spcPct val="100000"/>
              </a:lnSpc>
              <a:spcBef>
                <a:spcPts val="2200"/>
              </a:spcBef>
              <a:spcAft>
                <a:spcPts val="0"/>
              </a:spcAft>
              <a:buClr>
                <a:srgbClr val="000000"/>
              </a:buClr>
              <a:buSzPts val="800"/>
              <a:buChar char="•"/>
              <a:defRPr/>
            </a:lvl6pPr>
            <a:lvl7pPr indent="-279400" lvl="6" marL="3200400" rtl="0" algn="l">
              <a:lnSpc>
                <a:spcPct val="100000"/>
              </a:lnSpc>
              <a:spcBef>
                <a:spcPts val="2200"/>
              </a:spcBef>
              <a:spcAft>
                <a:spcPts val="0"/>
              </a:spcAft>
              <a:buClr>
                <a:srgbClr val="000000"/>
              </a:buClr>
              <a:buSzPts val="800"/>
              <a:buChar char="•"/>
              <a:defRPr/>
            </a:lvl7pPr>
            <a:lvl8pPr indent="-279400" lvl="7" marL="3657600" rtl="0" algn="l">
              <a:lnSpc>
                <a:spcPct val="100000"/>
              </a:lnSpc>
              <a:spcBef>
                <a:spcPts val="2200"/>
              </a:spcBef>
              <a:spcAft>
                <a:spcPts val="0"/>
              </a:spcAft>
              <a:buClr>
                <a:srgbClr val="000000"/>
              </a:buClr>
              <a:buSzPts val="800"/>
              <a:buChar char="•"/>
              <a:defRPr/>
            </a:lvl8pPr>
            <a:lvl9pPr indent="-279400" lvl="8" marL="4114800" rtl="0" algn="l">
              <a:lnSpc>
                <a:spcPct val="100000"/>
              </a:lnSpc>
              <a:spcBef>
                <a:spcPts val="2200"/>
              </a:spcBef>
              <a:spcAft>
                <a:spcPts val="0"/>
              </a:spcAft>
              <a:buClr>
                <a:srgbClr val="000000"/>
              </a:buClr>
              <a:buSzPts val="800"/>
              <a:buChar char="•"/>
              <a:defRPr/>
            </a:lvl9pPr>
          </a:lstStyle>
          <a:p/>
        </p:txBody>
      </p:sp>
      <p:sp>
        <p:nvSpPr>
          <p:cNvPr id="102" name="Google Shape;102;p25"/>
          <p:cNvSpPr txBox="1"/>
          <p:nvPr>
            <p:ph idx="2" type="body"/>
          </p:nvPr>
        </p:nvSpPr>
        <p:spPr>
          <a:xfrm>
            <a:off x="895350" y="2278856"/>
            <a:ext cx="7358100" cy="309600"/>
          </a:xfrm>
          <a:prstGeom prst="rect">
            <a:avLst/>
          </a:prstGeom>
          <a:noFill/>
          <a:ln>
            <a:noFill/>
          </a:ln>
        </p:spPr>
        <p:txBody>
          <a:bodyPr anchorCtr="0" anchor="ctr" bIns="19050" lIns="19050" spcFirstLastPara="1" rIns="19050" wrap="square" tIns="19050">
            <a:spAutoFit/>
          </a:bodyPr>
          <a:lstStyle>
            <a:lvl1pPr indent="-228600" lvl="0" marL="457200" rtl="0" algn="ctr">
              <a:lnSpc>
                <a:spcPct val="100000"/>
              </a:lnSpc>
              <a:spcBef>
                <a:spcPts val="0"/>
              </a:spcBef>
              <a:spcAft>
                <a:spcPts val="0"/>
              </a:spcAft>
              <a:buClr>
                <a:srgbClr val="000000"/>
              </a:buClr>
              <a:buSzPts val="1800"/>
              <a:buFont typeface="Helvetica Neue"/>
              <a:buNone/>
              <a:defRPr sz="1800">
                <a:latin typeface="Helvetica Neue"/>
                <a:ea typeface="Helvetica Neue"/>
                <a:cs typeface="Helvetica Neue"/>
                <a:sym typeface="Helvetica Neue"/>
              </a:defRPr>
            </a:lvl1pPr>
            <a:lvl2pPr indent="-279400" lvl="1" marL="914400" rtl="0" algn="l">
              <a:lnSpc>
                <a:spcPct val="100000"/>
              </a:lnSpc>
              <a:spcBef>
                <a:spcPts val="2200"/>
              </a:spcBef>
              <a:spcAft>
                <a:spcPts val="0"/>
              </a:spcAft>
              <a:buClr>
                <a:srgbClr val="000000"/>
              </a:buClr>
              <a:buSzPts val="800"/>
              <a:buChar char="•"/>
              <a:defRPr/>
            </a:lvl2pPr>
            <a:lvl3pPr indent="-279400" lvl="2" marL="1371600" rtl="0" algn="l">
              <a:lnSpc>
                <a:spcPct val="100000"/>
              </a:lnSpc>
              <a:spcBef>
                <a:spcPts val="2200"/>
              </a:spcBef>
              <a:spcAft>
                <a:spcPts val="0"/>
              </a:spcAft>
              <a:buClr>
                <a:srgbClr val="000000"/>
              </a:buClr>
              <a:buSzPts val="800"/>
              <a:buChar char="•"/>
              <a:defRPr/>
            </a:lvl3pPr>
            <a:lvl4pPr indent="-279400" lvl="3" marL="1828800" rtl="0" algn="l">
              <a:lnSpc>
                <a:spcPct val="100000"/>
              </a:lnSpc>
              <a:spcBef>
                <a:spcPts val="2200"/>
              </a:spcBef>
              <a:spcAft>
                <a:spcPts val="0"/>
              </a:spcAft>
              <a:buClr>
                <a:srgbClr val="000000"/>
              </a:buClr>
              <a:buSzPts val="800"/>
              <a:buChar char="•"/>
              <a:defRPr/>
            </a:lvl4pPr>
            <a:lvl5pPr indent="-279400" lvl="4" marL="2286000" rtl="0" algn="l">
              <a:lnSpc>
                <a:spcPct val="100000"/>
              </a:lnSpc>
              <a:spcBef>
                <a:spcPts val="2200"/>
              </a:spcBef>
              <a:spcAft>
                <a:spcPts val="0"/>
              </a:spcAft>
              <a:buClr>
                <a:srgbClr val="000000"/>
              </a:buClr>
              <a:buSzPts val="800"/>
              <a:buChar char="•"/>
              <a:defRPr/>
            </a:lvl5pPr>
            <a:lvl6pPr indent="-279400" lvl="5" marL="2743200" rtl="0" algn="l">
              <a:lnSpc>
                <a:spcPct val="100000"/>
              </a:lnSpc>
              <a:spcBef>
                <a:spcPts val="2200"/>
              </a:spcBef>
              <a:spcAft>
                <a:spcPts val="0"/>
              </a:spcAft>
              <a:buClr>
                <a:srgbClr val="000000"/>
              </a:buClr>
              <a:buSzPts val="800"/>
              <a:buChar char="•"/>
              <a:defRPr/>
            </a:lvl6pPr>
            <a:lvl7pPr indent="-279400" lvl="6" marL="3200400" rtl="0" algn="l">
              <a:lnSpc>
                <a:spcPct val="100000"/>
              </a:lnSpc>
              <a:spcBef>
                <a:spcPts val="2200"/>
              </a:spcBef>
              <a:spcAft>
                <a:spcPts val="0"/>
              </a:spcAft>
              <a:buClr>
                <a:srgbClr val="000000"/>
              </a:buClr>
              <a:buSzPts val="800"/>
              <a:buChar char="•"/>
              <a:defRPr/>
            </a:lvl7pPr>
            <a:lvl8pPr indent="-279400" lvl="7" marL="3657600" rtl="0" algn="l">
              <a:lnSpc>
                <a:spcPct val="100000"/>
              </a:lnSpc>
              <a:spcBef>
                <a:spcPts val="2200"/>
              </a:spcBef>
              <a:spcAft>
                <a:spcPts val="0"/>
              </a:spcAft>
              <a:buClr>
                <a:srgbClr val="000000"/>
              </a:buClr>
              <a:buSzPts val="800"/>
              <a:buChar char="•"/>
              <a:defRPr/>
            </a:lvl8pPr>
            <a:lvl9pPr indent="-279400" lvl="8" marL="4114800" rtl="0" algn="l">
              <a:lnSpc>
                <a:spcPct val="100000"/>
              </a:lnSpc>
              <a:spcBef>
                <a:spcPts val="2200"/>
              </a:spcBef>
              <a:spcAft>
                <a:spcPts val="0"/>
              </a:spcAft>
              <a:buClr>
                <a:srgbClr val="000000"/>
              </a:buClr>
              <a:buSzPts val="800"/>
              <a:buChar char="•"/>
              <a:defRPr/>
            </a:lvl9pPr>
          </a:lstStyle>
          <a:p/>
        </p:txBody>
      </p:sp>
      <p:sp>
        <p:nvSpPr>
          <p:cNvPr id="103" name="Google Shape;103;p25"/>
          <p:cNvSpPr txBox="1"/>
          <p:nvPr>
            <p:ph idx="12" type="sldNum"/>
          </p:nvPr>
        </p:nvSpPr>
        <p:spPr>
          <a:xfrm>
            <a:off x="4484637" y="4905375"/>
            <a:ext cx="170100" cy="177000"/>
          </a:xfrm>
          <a:prstGeom prst="rect">
            <a:avLst/>
          </a:prstGeom>
          <a:noFill/>
          <a:ln>
            <a:noFill/>
          </a:ln>
        </p:spPr>
        <p:txBody>
          <a:bodyPr anchorCtr="0" anchor="t" bIns="19050" lIns="19050" spcFirstLastPara="1" rIns="19050" wrap="square" tIns="19050">
            <a:spAutoFit/>
          </a:bodyPr>
          <a:lstStyle>
            <a:lvl1pPr indent="0" lvl="0"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toğraf">
  <p:cSld name="Fotoğraf">
    <p:spTree>
      <p:nvGrpSpPr>
        <p:cNvPr id="104" name="Shape 104"/>
        <p:cNvGrpSpPr/>
        <p:nvPr/>
      </p:nvGrpSpPr>
      <p:grpSpPr>
        <a:xfrm>
          <a:off x="0" y="0"/>
          <a:ext cx="0" cy="0"/>
          <a:chOff x="0" y="0"/>
          <a:chExt cx="0" cy="0"/>
        </a:xfrm>
      </p:grpSpPr>
      <p:sp>
        <p:nvSpPr>
          <p:cNvPr id="105" name="Google Shape;105;p26"/>
          <p:cNvSpPr/>
          <p:nvPr>
            <p:ph idx="2" type="pic"/>
          </p:nvPr>
        </p:nvSpPr>
        <p:spPr>
          <a:xfrm>
            <a:off x="0" y="0"/>
            <a:ext cx="9144000" cy="5143500"/>
          </a:xfrm>
          <a:prstGeom prst="rect">
            <a:avLst/>
          </a:prstGeom>
          <a:noFill/>
          <a:ln>
            <a:noFill/>
          </a:ln>
        </p:spPr>
        <p:txBody>
          <a:bodyPr anchorCtr="0" anchor="t" bIns="17150" lIns="34275" spcFirstLastPara="1" rIns="34275" wrap="square" tIns="17150">
            <a:noAutofit/>
          </a:bodyPr>
          <a:lstStyle>
            <a:lvl1pPr lvl="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1pPr>
            <a:lvl2pPr lvl="1"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2pPr>
            <a:lvl3pPr lvl="2"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3pPr>
            <a:lvl4pPr lvl="3"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4pPr>
            <a:lvl5pPr lvl="4"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5pPr>
            <a:lvl6pPr lvl="5"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6pPr>
            <a:lvl7pPr lvl="6"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7pPr>
            <a:lvl8pPr lvl="7"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8pPr>
            <a:lvl9pPr lvl="8"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9pPr>
          </a:lstStyle>
          <a:p/>
        </p:txBody>
      </p:sp>
      <p:sp>
        <p:nvSpPr>
          <p:cNvPr id="106" name="Google Shape;106;p26"/>
          <p:cNvSpPr txBox="1"/>
          <p:nvPr>
            <p:ph idx="12" type="sldNum"/>
          </p:nvPr>
        </p:nvSpPr>
        <p:spPr>
          <a:xfrm>
            <a:off x="4484637" y="4905375"/>
            <a:ext cx="170100" cy="177000"/>
          </a:xfrm>
          <a:prstGeom prst="rect">
            <a:avLst/>
          </a:prstGeom>
          <a:noFill/>
          <a:ln>
            <a:noFill/>
          </a:ln>
        </p:spPr>
        <p:txBody>
          <a:bodyPr anchorCtr="0" anchor="t" bIns="19050" lIns="19050" spcFirstLastPara="1" rIns="19050" wrap="square" tIns="19050">
            <a:spAutoFit/>
          </a:bodyPr>
          <a:lstStyle>
            <a:lvl1pPr indent="0" lvl="0"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oş">
  <p:cSld name="Boş">
    <p:spTree>
      <p:nvGrpSpPr>
        <p:cNvPr id="107" name="Shape 107"/>
        <p:cNvGrpSpPr/>
        <p:nvPr/>
      </p:nvGrpSpPr>
      <p:grpSpPr>
        <a:xfrm>
          <a:off x="0" y="0"/>
          <a:ext cx="0" cy="0"/>
          <a:chOff x="0" y="0"/>
          <a:chExt cx="0" cy="0"/>
        </a:xfrm>
      </p:grpSpPr>
      <p:sp>
        <p:nvSpPr>
          <p:cNvPr id="108" name="Google Shape;108;p27"/>
          <p:cNvSpPr txBox="1"/>
          <p:nvPr>
            <p:ph idx="12" type="sldNum"/>
          </p:nvPr>
        </p:nvSpPr>
        <p:spPr>
          <a:xfrm>
            <a:off x="4484637" y="4905375"/>
            <a:ext cx="170100" cy="177000"/>
          </a:xfrm>
          <a:prstGeom prst="rect">
            <a:avLst/>
          </a:prstGeom>
          <a:noFill/>
          <a:ln>
            <a:noFill/>
          </a:ln>
        </p:spPr>
        <p:txBody>
          <a:bodyPr anchorCtr="0" anchor="t" bIns="19050" lIns="19050" spcFirstLastPara="1" rIns="19050" wrap="square" tIns="19050">
            <a:spAutoFit/>
          </a:bodyPr>
          <a:lstStyle>
            <a:lvl1pPr indent="0" lvl="0"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şlık ve Alt Ana Başlık 1">
  <p:cSld name="TITLE_1">
    <p:spTree>
      <p:nvGrpSpPr>
        <p:cNvPr id="109" name="Shape 109"/>
        <p:cNvGrpSpPr/>
        <p:nvPr/>
      </p:nvGrpSpPr>
      <p:grpSpPr>
        <a:xfrm>
          <a:off x="0" y="0"/>
          <a:ext cx="0" cy="0"/>
          <a:chOff x="0" y="0"/>
          <a:chExt cx="0" cy="0"/>
        </a:xfrm>
      </p:grpSpPr>
      <p:sp>
        <p:nvSpPr>
          <p:cNvPr id="110" name="Google Shape;110;p28"/>
          <p:cNvSpPr txBox="1"/>
          <p:nvPr>
            <p:ph type="title"/>
          </p:nvPr>
        </p:nvSpPr>
        <p:spPr>
          <a:xfrm>
            <a:off x="666750" y="862013"/>
            <a:ext cx="7810500" cy="1743000"/>
          </a:xfrm>
          <a:prstGeom prst="rect">
            <a:avLst/>
          </a:prstGeom>
          <a:noFill/>
          <a:ln>
            <a:noFill/>
          </a:ln>
        </p:spPr>
        <p:txBody>
          <a:bodyPr anchorCtr="0" anchor="b" bIns="19050" lIns="19050" spcFirstLastPara="1" rIns="19050" wrap="square" tIns="19050">
            <a:normAutofit/>
          </a:bodyPr>
          <a:lstStyle>
            <a:lvl1pPr lvl="0" rtl="0" algn="ctr">
              <a:lnSpc>
                <a:spcPct val="100000"/>
              </a:lnSpc>
              <a:spcBef>
                <a:spcPts val="0"/>
              </a:spcBef>
              <a:spcAft>
                <a:spcPts val="0"/>
              </a:spcAft>
              <a:buClr>
                <a:srgbClr val="000000"/>
              </a:buClr>
              <a:buSzPts val="700"/>
              <a:buNone/>
              <a:defRPr sz="500"/>
            </a:lvl1pPr>
            <a:lvl2pPr lvl="1" rtl="0" algn="ctr">
              <a:lnSpc>
                <a:spcPct val="100000"/>
              </a:lnSpc>
              <a:spcBef>
                <a:spcPts val="0"/>
              </a:spcBef>
              <a:spcAft>
                <a:spcPts val="0"/>
              </a:spcAft>
              <a:buClr>
                <a:srgbClr val="000000"/>
              </a:buClr>
              <a:buSzPts val="700"/>
              <a:buNone/>
              <a:defRPr sz="500"/>
            </a:lvl2pPr>
            <a:lvl3pPr lvl="2" rtl="0" algn="ctr">
              <a:lnSpc>
                <a:spcPct val="100000"/>
              </a:lnSpc>
              <a:spcBef>
                <a:spcPts val="0"/>
              </a:spcBef>
              <a:spcAft>
                <a:spcPts val="0"/>
              </a:spcAft>
              <a:buClr>
                <a:srgbClr val="000000"/>
              </a:buClr>
              <a:buSzPts val="700"/>
              <a:buNone/>
              <a:defRPr sz="500"/>
            </a:lvl3pPr>
            <a:lvl4pPr lvl="3" rtl="0" algn="ctr">
              <a:lnSpc>
                <a:spcPct val="100000"/>
              </a:lnSpc>
              <a:spcBef>
                <a:spcPts val="0"/>
              </a:spcBef>
              <a:spcAft>
                <a:spcPts val="0"/>
              </a:spcAft>
              <a:buClr>
                <a:srgbClr val="000000"/>
              </a:buClr>
              <a:buSzPts val="700"/>
              <a:buNone/>
              <a:defRPr sz="500"/>
            </a:lvl4pPr>
            <a:lvl5pPr lvl="4" rtl="0" algn="ctr">
              <a:lnSpc>
                <a:spcPct val="100000"/>
              </a:lnSpc>
              <a:spcBef>
                <a:spcPts val="0"/>
              </a:spcBef>
              <a:spcAft>
                <a:spcPts val="0"/>
              </a:spcAft>
              <a:buClr>
                <a:srgbClr val="000000"/>
              </a:buClr>
              <a:buSzPts val="700"/>
              <a:buNone/>
              <a:defRPr sz="500"/>
            </a:lvl5pPr>
            <a:lvl6pPr lvl="5" rtl="0" algn="ctr">
              <a:lnSpc>
                <a:spcPct val="100000"/>
              </a:lnSpc>
              <a:spcBef>
                <a:spcPts val="0"/>
              </a:spcBef>
              <a:spcAft>
                <a:spcPts val="0"/>
              </a:spcAft>
              <a:buClr>
                <a:srgbClr val="000000"/>
              </a:buClr>
              <a:buSzPts val="700"/>
              <a:buNone/>
              <a:defRPr sz="500"/>
            </a:lvl6pPr>
            <a:lvl7pPr lvl="6" rtl="0" algn="ctr">
              <a:lnSpc>
                <a:spcPct val="100000"/>
              </a:lnSpc>
              <a:spcBef>
                <a:spcPts val="0"/>
              </a:spcBef>
              <a:spcAft>
                <a:spcPts val="0"/>
              </a:spcAft>
              <a:buClr>
                <a:srgbClr val="000000"/>
              </a:buClr>
              <a:buSzPts val="700"/>
              <a:buNone/>
              <a:defRPr sz="500"/>
            </a:lvl7pPr>
            <a:lvl8pPr lvl="7" rtl="0" algn="ctr">
              <a:lnSpc>
                <a:spcPct val="100000"/>
              </a:lnSpc>
              <a:spcBef>
                <a:spcPts val="0"/>
              </a:spcBef>
              <a:spcAft>
                <a:spcPts val="0"/>
              </a:spcAft>
              <a:buClr>
                <a:srgbClr val="000000"/>
              </a:buClr>
              <a:buSzPts val="700"/>
              <a:buNone/>
              <a:defRPr sz="500"/>
            </a:lvl8pPr>
            <a:lvl9pPr lvl="8" rtl="0" algn="ctr">
              <a:lnSpc>
                <a:spcPct val="100000"/>
              </a:lnSpc>
              <a:spcBef>
                <a:spcPts val="0"/>
              </a:spcBef>
              <a:spcAft>
                <a:spcPts val="0"/>
              </a:spcAft>
              <a:buClr>
                <a:srgbClr val="000000"/>
              </a:buClr>
              <a:buSzPts val="700"/>
              <a:buNone/>
              <a:defRPr sz="500"/>
            </a:lvl9pPr>
          </a:lstStyle>
          <a:p/>
        </p:txBody>
      </p:sp>
      <p:sp>
        <p:nvSpPr>
          <p:cNvPr id="111" name="Google Shape;111;p28"/>
          <p:cNvSpPr txBox="1"/>
          <p:nvPr>
            <p:ph idx="1" type="body"/>
          </p:nvPr>
        </p:nvSpPr>
        <p:spPr>
          <a:xfrm>
            <a:off x="666750" y="2652713"/>
            <a:ext cx="7810500" cy="595200"/>
          </a:xfrm>
          <a:prstGeom prst="rect">
            <a:avLst/>
          </a:prstGeom>
          <a:noFill/>
          <a:ln>
            <a:noFill/>
          </a:ln>
        </p:spPr>
        <p:txBody>
          <a:bodyPr anchorCtr="0" anchor="t" bIns="19050" lIns="19050" spcFirstLastPara="1" rIns="19050" wrap="square" tIns="19050">
            <a:normAutofit/>
          </a:bodyPr>
          <a:lstStyle>
            <a:lvl1pPr indent="-228600" lvl="0" marL="457200" rtl="0" algn="ctr">
              <a:lnSpc>
                <a:spcPct val="100000"/>
              </a:lnSpc>
              <a:spcBef>
                <a:spcPts val="0"/>
              </a:spcBef>
              <a:spcAft>
                <a:spcPts val="0"/>
              </a:spcAft>
              <a:buClr>
                <a:srgbClr val="000000"/>
              </a:buClr>
              <a:buSzPts val="2000"/>
              <a:buFont typeface="Helvetica Neue"/>
              <a:buNone/>
              <a:defRPr sz="2000"/>
            </a:lvl1pPr>
            <a:lvl2pPr indent="-228600" lvl="1" marL="914400" rtl="0" algn="ctr">
              <a:lnSpc>
                <a:spcPct val="100000"/>
              </a:lnSpc>
              <a:spcBef>
                <a:spcPts val="0"/>
              </a:spcBef>
              <a:spcAft>
                <a:spcPts val="0"/>
              </a:spcAft>
              <a:buClr>
                <a:srgbClr val="000000"/>
              </a:buClr>
              <a:buSzPts val="2000"/>
              <a:buFont typeface="Helvetica Neue"/>
              <a:buNone/>
              <a:defRPr sz="2000"/>
            </a:lvl2pPr>
            <a:lvl3pPr indent="-228600" lvl="2" marL="1371600" rtl="0" algn="ctr">
              <a:lnSpc>
                <a:spcPct val="100000"/>
              </a:lnSpc>
              <a:spcBef>
                <a:spcPts val="0"/>
              </a:spcBef>
              <a:spcAft>
                <a:spcPts val="0"/>
              </a:spcAft>
              <a:buClr>
                <a:srgbClr val="000000"/>
              </a:buClr>
              <a:buSzPts val="2000"/>
              <a:buFont typeface="Helvetica Neue"/>
              <a:buNone/>
              <a:defRPr sz="2000"/>
            </a:lvl3pPr>
            <a:lvl4pPr indent="-228600" lvl="3" marL="1828800" rtl="0" algn="ctr">
              <a:lnSpc>
                <a:spcPct val="100000"/>
              </a:lnSpc>
              <a:spcBef>
                <a:spcPts val="0"/>
              </a:spcBef>
              <a:spcAft>
                <a:spcPts val="0"/>
              </a:spcAft>
              <a:buClr>
                <a:srgbClr val="000000"/>
              </a:buClr>
              <a:buSzPts val="2000"/>
              <a:buFont typeface="Helvetica Neue"/>
              <a:buNone/>
              <a:defRPr sz="2000"/>
            </a:lvl4pPr>
            <a:lvl5pPr indent="-228600" lvl="4" marL="2286000" rtl="0" algn="ctr">
              <a:lnSpc>
                <a:spcPct val="100000"/>
              </a:lnSpc>
              <a:spcBef>
                <a:spcPts val="0"/>
              </a:spcBef>
              <a:spcAft>
                <a:spcPts val="0"/>
              </a:spcAft>
              <a:buClr>
                <a:srgbClr val="000000"/>
              </a:buClr>
              <a:buSzPts val="2000"/>
              <a:buFont typeface="Helvetica Neue"/>
              <a:buNone/>
              <a:defRPr sz="2000"/>
            </a:lvl5pPr>
            <a:lvl6pPr indent="-279400" lvl="5" marL="2743200" rtl="0" algn="l">
              <a:lnSpc>
                <a:spcPct val="100000"/>
              </a:lnSpc>
              <a:spcBef>
                <a:spcPts val="2200"/>
              </a:spcBef>
              <a:spcAft>
                <a:spcPts val="0"/>
              </a:spcAft>
              <a:buClr>
                <a:srgbClr val="000000"/>
              </a:buClr>
              <a:buSzPts val="800"/>
              <a:buChar char="•"/>
              <a:defRPr sz="500"/>
            </a:lvl6pPr>
            <a:lvl7pPr indent="-279400" lvl="6" marL="3200400" rtl="0" algn="l">
              <a:lnSpc>
                <a:spcPct val="100000"/>
              </a:lnSpc>
              <a:spcBef>
                <a:spcPts val="2200"/>
              </a:spcBef>
              <a:spcAft>
                <a:spcPts val="0"/>
              </a:spcAft>
              <a:buClr>
                <a:srgbClr val="000000"/>
              </a:buClr>
              <a:buSzPts val="800"/>
              <a:buChar char="•"/>
              <a:defRPr sz="500"/>
            </a:lvl7pPr>
            <a:lvl8pPr indent="-279400" lvl="7" marL="3657600" rtl="0" algn="l">
              <a:lnSpc>
                <a:spcPct val="100000"/>
              </a:lnSpc>
              <a:spcBef>
                <a:spcPts val="2200"/>
              </a:spcBef>
              <a:spcAft>
                <a:spcPts val="0"/>
              </a:spcAft>
              <a:buClr>
                <a:srgbClr val="000000"/>
              </a:buClr>
              <a:buSzPts val="800"/>
              <a:buChar char="•"/>
              <a:defRPr sz="500"/>
            </a:lvl8pPr>
            <a:lvl9pPr indent="-279400" lvl="8" marL="4114800" rtl="0" algn="l">
              <a:lnSpc>
                <a:spcPct val="100000"/>
              </a:lnSpc>
              <a:spcBef>
                <a:spcPts val="2200"/>
              </a:spcBef>
              <a:spcAft>
                <a:spcPts val="0"/>
              </a:spcAft>
              <a:buClr>
                <a:srgbClr val="000000"/>
              </a:buClr>
              <a:buSzPts val="800"/>
              <a:buChar char="•"/>
              <a:defRPr sz="500"/>
            </a:lvl9pPr>
          </a:lstStyle>
          <a:p/>
        </p:txBody>
      </p:sp>
      <p:sp>
        <p:nvSpPr>
          <p:cNvPr id="112" name="Google Shape;112;p28"/>
          <p:cNvSpPr txBox="1"/>
          <p:nvPr>
            <p:ph idx="12" type="sldNum"/>
          </p:nvPr>
        </p:nvSpPr>
        <p:spPr>
          <a:xfrm>
            <a:off x="4484637" y="4905375"/>
            <a:ext cx="170100" cy="177000"/>
          </a:xfrm>
          <a:prstGeom prst="rect">
            <a:avLst/>
          </a:prstGeom>
          <a:noFill/>
          <a:ln>
            <a:noFill/>
          </a:ln>
        </p:spPr>
        <p:txBody>
          <a:bodyPr anchorCtr="0" anchor="t" bIns="19050" lIns="19050" spcFirstLastPara="1" rIns="19050" wrap="square" tIns="19050">
            <a:spAutoFit/>
          </a:bodyPr>
          <a:lstStyle>
            <a:lvl1pPr indent="0" lvl="0"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rt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
              <a:t>‹#›</a:t>
            </a:fld>
            <a:endParaRPr sz="50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toğraf - Yatay">
  <p:cSld name="Fotoğraf - Yatay">
    <p:spTree>
      <p:nvGrpSpPr>
        <p:cNvPr id="17" name="Shape 17"/>
        <p:cNvGrpSpPr/>
        <p:nvPr/>
      </p:nvGrpSpPr>
      <p:grpSpPr>
        <a:xfrm>
          <a:off x="0" y="0"/>
          <a:ext cx="0" cy="0"/>
          <a:chOff x="0" y="0"/>
          <a:chExt cx="0" cy="0"/>
        </a:xfrm>
      </p:grpSpPr>
      <p:sp>
        <p:nvSpPr>
          <p:cNvPr id="18" name="Google Shape;18;p4"/>
          <p:cNvSpPr/>
          <p:nvPr>
            <p:ph idx="2" type="pic"/>
          </p:nvPr>
        </p:nvSpPr>
        <p:spPr>
          <a:xfrm>
            <a:off x="1172238" y="252413"/>
            <a:ext cx="6801000" cy="3276600"/>
          </a:xfrm>
          <a:prstGeom prst="rect">
            <a:avLst/>
          </a:prstGeom>
          <a:noFill/>
          <a:ln>
            <a:noFill/>
          </a:ln>
        </p:spPr>
        <p:txBody>
          <a:bodyPr anchorCtr="0" anchor="t" bIns="17150" lIns="34275" spcFirstLastPara="1" rIns="34275" wrap="square" tIns="17150">
            <a:noAutofit/>
          </a:bodyPr>
          <a:lstStyle>
            <a:lvl1pPr lvl="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1pPr>
            <a:lvl2pPr lvl="1"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2pPr>
            <a:lvl3pPr lvl="2"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3pPr>
            <a:lvl4pPr lvl="3"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4pPr>
            <a:lvl5pPr lvl="4"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5pPr>
            <a:lvl6pPr lvl="5"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6pPr>
            <a:lvl7pPr lvl="6"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7pPr>
            <a:lvl8pPr lvl="7"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8pPr>
            <a:lvl9pPr lvl="8"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9pPr>
          </a:lstStyle>
          <a:p/>
        </p:txBody>
      </p:sp>
      <p:sp>
        <p:nvSpPr>
          <p:cNvPr id="19" name="Google Shape;19;p4"/>
          <p:cNvSpPr txBox="1"/>
          <p:nvPr>
            <p:ph type="title"/>
          </p:nvPr>
        </p:nvSpPr>
        <p:spPr>
          <a:xfrm>
            <a:off x="238125" y="3567113"/>
            <a:ext cx="8667600" cy="752400"/>
          </a:xfrm>
          <a:prstGeom prst="rect">
            <a:avLst/>
          </a:prstGeom>
          <a:noFill/>
          <a:ln>
            <a:noFill/>
          </a:ln>
        </p:spPr>
        <p:txBody>
          <a:bodyPr anchorCtr="0" anchor="b"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20" name="Google Shape;20;p4"/>
          <p:cNvSpPr txBox="1"/>
          <p:nvPr>
            <p:ph idx="1" type="body"/>
          </p:nvPr>
        </p:nvSpPr>
        <p:spPr>
          <a:xfrm>
            <a:off x="238125" y="4291013"/>
            <a:ext cx="8667600" cy="595200"/>
          </a:xfrm>
          <a:prstGeom prst="rect">
            <a:avLst/>
          </a:prstGeom>
          <a:noFill/>
          <a:ln>
            <a:noFill/>
          </a:ln>
        </p:spPr>
        <p:txBody>
          <a:bodyPr anchorCtr="0" anchor="t" bIns="19050" lIns="19050" spcFirstLastPara="1" rIns="19050" wrap="square" tIns="19050">
            <a:normAutofit/>
          </a:bodyPr>
          <a:lstStyle>
            <a:lvl1pPr indent="-228600" lvl="0" marL="457200" algn="ctr">
              <a:lnSpc>
                <a:spcPct val="100000"/>
              </a:lnSpc>
              <a:spcBef>
                <a:spcPts val="0"/>
              </a:spcBef>
              <a:spcAft>
                <a:spcPts val="0"/>
              </a:spcAft>
              <a:buClr>
                <a:srgbClr val="000000"/>
              </a:buClr>
              <a:buSzPts val="2000"/>
              <a:buFont typeface="Helvetica Neue"/>
              <a:buNone/>
              <a:defRPr sz="2000"/>
            </a:lvl1pPr>
            <a:lvl2pPr indent="-228600" lvl="1" marL="914400" algn="ctr">
              <a:lnSpc>
                <a:spcPct val="100000"/>
              </a:lnSpc>
              <a:spcBef>
                <a:spcPts val="0"/>
              </a:spcBef>
              <a:spcAft>
                <a:spcPts val="0"/>
              </a:spcAft>
              <a:buClr>
                <a:srgbClr val="000000"/>
              </a:buClr>
              <a:buSzPts val="2000"/>
              <a:buFont typeface="Helvetica Neue"/>
              <a:buNone/>
              <a:defRPr sz="2000"/>
            </a:lvl2pPr>
            <a:lvl3pPr indent="-228600" lvl="2" marL="1371600" algn="ctr">
              <a:lnSpc>
                <a:spcPct val="100000"/>
              </a:lnSpc>
              <a:spcBef>
                <a:spcPts val="0"/>
              </a:spcBef>
              <a:spcAft>
                <a:spcPts val="0"/>
              </a:spcAft>
              <a:buClr>
                <a:srgbClr val="000000"/>
              </a:buClr>
              <a:buSzPts val="2000"/>
              <a:buFont typeface="Helvetica Neue"/>
              <a:buNone/>
              <a:defRPr sz="2000"/>
            </a:lvl3pPr>
            <a:lvl4pPr indent="-228600" lvl="3" marL="1828800" algn="ctr">
              <a:lnSpc>
                <a:spcPct val="100000"/>
              </a:lnSpc>
              <a:spcBef>
                <a:spcPts val="0"/>
              </a:spcBef>
              <a:spcAft>
                <a:spcPts val="0"/>
              </a:spcAft>
              <a:buClr>
                <a:srgbClr val="000000"/>
              </a:buClr>
              <a:buSzPts val="2000"/>
              <a:buFont typeface="Helvetica Neue"/>
              <a:buNone/>
              <a:defRPr sz="2000"/>
            </a:lvl4pPr>
            <a:lvl5pPr indent="-228600" lvl="4" marL="2286000" algn="ctr">
              <a:lnSpc>
                <a:spcPct val="100000"/>
              </a:lnSpc>
              <a:spcBef>
                <a:spcPts val="0"/>
              </a:spcBef>
              <a:spcAft>
                <a:spcPts val="0"/>
              </a:spcAft>
              <a:buClr>
                <a:srgbClr val="000000"/>
              </a:buClr>
              <a:buSzPts val="2000"/>
              <a:buFont typeface="Helvetica Neue"/>
              <a:buNone/>
              <a:defRPr sz="20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21" name="Google Shape;21;p4"/>
          <p:cNvSpPr txBox="1"/>
          <p:nvPr>
            <p:ph idx="12" type="sldNum"/>
          </p:nvPr>
        </p:nvSpPr>
        <p:spPr>
          <a:xfrm>
            <a:off x="4484637" y="4905375"/>
            <a:ext cx="170100" cy="177000"/>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şlık - Orta">
  <p:cSld name="Başlık - Orta">
    <p:spTree>
      <p:nvGrpSpPr>
        <p:cNvPr id="22" name="Shape 22"/>
        <p:cNvGrpSpPr/>
        <p:nvPr/>
      </p:nvGrpSpPr>
      <p:grpSpPr>
        <a:xfrm>
          <a:off x="0" y="0"/>
          <a:ext cx="0" cy="0"/>
          <a:chOff x="0" y="0"/>
          <a:chExt cx="0" cy="0"/>
        </a:xfrm>
      </p:grpSpPr>
      <p:sp>
        <p:nvSpPr>
          <p:cNvPr id="23" name="Google Shape;23;p5"/>
          <p:cNvSpPr txBox="1"/>
          <p:nvPr>
            <p:ph type="title"/>
          </p:nvPr>
        </p:nvSpPr>
        <p:spPr>
          <a:xfrm>
            <a:off x="666750" y="1700213"/>
            <a:ext cx="7810500" cy="1743000"/>
          </a:xfrm>
          <a:prstGeom prst="rect">
            <a:avLst/>
          </a:prstGeom>
          <a:noFill/>
          <a:ln>
            <a:noFill/>
          </a:ln>
        </p:spPr>
        <p:txBody>
          <a:bodyPr anchorCtr="0" anchor="ctr"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24" name="Google Shape;24;p5"/>
          <p:cNvSpPr txBox="1"/>
          <p:nvPr>
            <p:ph idx="12" type="sldNum"/>
          </p:nvPr>
        </p:nvSpPr>
        <p:spPr>
          <a:xfrm>
            <a:off x="4484637" y="4905375"/>
            <a:ext cx="170100" cy="177000"/>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toğraf - Düşey">
  <p:cSld name="Fotoğraf - Düşey">
    <p:spTree>
      <p:nvGrpSpPr>
        <p:cNvPr id="25" name="Shape 25"/>
        <p:cNvGrpSpPr/>
        <p:nvPr/>
      </p:nvGrpSpPr>
      <p:grpSpPr>
        <a:xfrm>
          <a:off x="0" y="0"/>
          <a:ext cx="0" cy="0"/>
          <a:chOff x="0" y="0"/>
          <a:chExt cx="0" cy="0"/>
        </a:xfrm>
      </p:grpSpPr>
      <p:sp>
        <p:nvSpPr>
          <p:cNvPr id="26" name="Google Shape;26;p6"/>
          <p:cNvSpPr/>
          <p:nvPr>
            <p:ph idx="2" type="pic"/>
          </p:nvPr>
        </p:nvSpPr>
        <p:spPr>
          <a:xfrm>
            <a:off x="4937242" y="357188"/>
            <a:ext cx="3571800" cy="4300500"/>
          </a:xfrm>
          <a:prstGeom prst="rect">
            <a:avLst/>
          </a:prstGeom>
          <a:noFill/>
          <a:ln>
            <a:noFill/>
          </a:ln>
        </p:spPr>
        <p:txBody>
          <a:bodyPr anchorCtr="0" anchor="t" bIns="17150" lIns="34275" spcFirstLastPara="1" rIns="34275" wrap="square" tIns="17150">
            <a:noAutofit/>
          </a:bodyPr>
          <a:lstStyle>
            <a:lvl1pPr lvl="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1pPr>
            <a:lvl2pPr lvl="1"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2pPr>
            <a:lvl3pPr lvl="2"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3pPr>
            <a:lvl4pPr lvl="3"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4pPr>
            <a:lvl5pPr lvl="4"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5pPr>
            <a:lvl6pPr lvl="5"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6pPr>
            <a:lvl7pPr lvl="6"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7pPr>
            <a:lvl8pPr lvl="7"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8pPr>
            <a:lvl9pPr lvl="8"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9pPr>
          </a:lstStyle>
          <a:p/>
        </p:txBody>
      </p:sp>
      <p:sp>
        <p:nvSpPr>
          <p:cNvPr id="27" name="Google Shape;27;p6"/>
          <p:cNvSpPr txBox="1"/>
          <p:nvPr>
            <p:ph type="title"/>
          </p:nvPr>
        </p:nvSpPr>
        <p:spPr>
          <a:xfrm>
            <a:off x="619125" y="357188"/>
            <a:ext cx="3833700" cy="2081100"/>
          </a:xfrm>
          <a:prstGeom prst="rect">
            <a:avLst/>
          </a:prstGeom>
          <a:noFill/>
          <a:ln>
            <a:noFill/>
          </a:ln>
        </p:spPr>
        <p:txBody>
          <a:bodyPr anchorCtr="0" anchor="b" bIns="19050" lIns="19050" spcFirstLastPara="1" rIns="19050" wrap="square" tIns="19050">
            <a:normAutofit/>
          </a:bodyPr>
          <a:lstStyle>
            <a:lvl1pPr lvl="0" algn="ctr">
              <a:lnSpc>
                <a:spcPct val="100000"/>
              </a:lnSpc>
              <a:spcBef>
                <a:spcPts val="0"/>
              </a:spcBef>
              <a:spcAft>
                <a:spcPts val="0"/>
              </a:spcAft>
              <a:buClr>
                <a:srgbClr val="000000"/>
              </a:buClr>
              <a:buSzPts val="3200"/>
              <a:buFont typeface="Helvetica Neue"/>
              <a:buNone/>
              <a:defRPr sz="3200"/>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28" name="Google Shape;28;p6"/>
          <p:cNvSpPr txBox="1"/>
          <p:nvPr>
            <p:ph idx="1" type="body"/>
          </p:nvPr>
        </p:nvSpPr>
        <p:spPr>
          <a:xfrm>
            <a:off x="619125" y="2447925"/>
            <a:ext cx="3833700" cy="2148000"/>
          </a:xfrm>
          <a:prstGeom prst="rect">
            <a:avLst/>
          </a:prstGeom>
          <a:noFill/>
          <a:ln>
            <a:noFill/>
          </a:ln>
        </p:spPr>
        <p:txBody>
          <a:bodyPr anchorCtr="0" anchor="t" bIns="19050" lIns="19050" spcFirstLastPara="1" rIns="19050" wrap="square" tIns="19050">
            <a:normAutofit/>
          </a:bodyPr>
          <a:lstStyle>
            <a:lvl1pPr indent="-228600" lvl="0" marL="457200" algn="ctr">
              <a:lnSpc>
                <a:spcPct val="100000"/>
              </a:lnSpc>
              <a:spcBef>
                <a:spcPts val="0"/>
              </a:spcBef>
              <a:spcAft>
                <a:spcPts val="0"/>
              </a:spcAft>
              <a:buClr>
                <a:srgbClr val="000000"/>
              </a:buClr>
              <a:buSzPts val="2000"/>
              <a:buFont typeface="Helvetica Neue"/>
              <a:buNone/>
              <a:defRPr sz="2000"/>
            </a:lvl1pPr>
            <a:lvl2pPr indent="-228600" lvl="1" marL="914400" algn="ctr">
              <a:lnSpc>
                <a:spcPct val="100000"/>
              </a:lnSpc>
              <a:spcBef>
                <a:spcPts val="0"/>
              </a:spcBef>
              <a:spcAft>
                <a:spcPts val="0"/>
              </a:spcAft>
              <a:buClr>
                <a:srgbClr val="000000"/>
              </a:buClr>
              <a:buSzPts val="2000"/>
              <a:buFont typeface="Helvetica Neue"/>
              <a:buNone/>
              <a:defRPr sz="2000"/>
            </a:lvl2pPr>
            <a:lvl3pPr indent="-228600" lvl="2" marL="1371600" algn="ctr">
              <a:lnSpc>
                <a:spcPct val="100000"/>
              </a:lnSpc>
              <a:spcBef>
                <a:spcPts val="0"/>
              </a:spcBef>
              <a:spcAft>
                <a:spcPts val="0"/>
              </a:spcAft>
              <a:buClr>
                <a:srgbClr val="000000"/>
              </a:buClr>
              <a:buSzPts val="2000"/>
              <a:buFont typeface="Helvetica Neue"/>
              <a:buNone/>
              <a:defRPr sz="2000"/>
            </a:lvl3pPr>
            <a:lvl4pPr indent="-228600" lvl="3" marL="1828800" algn="ctr">
              <a:lnSpc>
                <a:spcPct val="100000"/>
              </a:lnSpc>
              <a:spcBef>
                <a:spcPts val="0"/>
              </a:spcBef>
              <a:spcAft>
                <a:spcPts val="0"/>
              </a:spcAft>
              <a:buClr>
                <a:srgbClr val="000000"/>
              </a:buClr>
              <a:buSzPts val="2000"/>
              <a:buFont typeface="Helvetica Neue"/>
              <a:buNone/>
              <a:defRPr sz="2000"/>
            </a:lvl4pPr>
            <a:lvl5pPr indent="-228600" lvl="4" marL="2286000" algn="ctr">
              <a:lnSpc>
                <a:spcPct val="100000"/>
              </a:lnSpc>
              <a:spcBef>
                <a:spcPts val="0"/>
              </a:spcBef>
              <a:spcAft>
                <a:spcPts val="0"/>
              </a:spcAft>
              <a:buClr>
                <a:srgbClr val="000000"/>
              </a:buClr>
              <a:buSzPts val="2000"/>
              <a:buFont typeface="Helvetica Neue"/>
              <a:buNone/>
              <a:defRPr sz="20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29" name="Google Shape;29;p6"/>
          <p:cNvSpPr txBox="1"/>
          <p:nvPr>
            <p:ph idx="12" type="sldNum"/>
          </p:nvPr>
        </p:nvSpPr>
        <p:spPr>
          <a:xfrm>
            <a:off x="4484637" y="4905375"/>
            <a:ext cx="170100" cy="177000"/>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şlık - Üst">
  <p:cSld name="Başlık - Üst">
    <p:spTree>
      <p:nvGrpSpPr>
        <p:cNvPr id="30" name="Shape 30"/>
        <p:cNvGrpSpPr/>
        <p:nvPr/>
      </p:nvGrpSpPr>
      <p:grpSpPr>
        <a:xfrm>
          <a:off x="0" y="0"/>
          <a:ext cx="0" cy="0"/>
          <a:chOff x="0" y="0"/>
          <a:chExt cx="0" cy="0"/>
        </a:xfrm>
      </p:grpSpPr>
      <p:sp>
        <p:nvSpPr>
          <p:cNvPr id="31" name="Google Shape;31;p7"/>
          <p:cNvSpPr txBox="1"/>
          <p:nvPr>
            <p:ph type="title"/>
          </p:nvPr>
        </p:nvSpPr>
        <p:spPr>
          <a:xfrm>
            <a:off x="633413" y="133350"/>
            <a:ext cx="7877100" cy="857400"/>
          </a:xfrm>
          <a:prstGeom prst="rect">
            <a:avLst/>
          </a:prstGeom>
          <a:noFill/>
          <a:ln>
            <a:noFill/>
          </a:ln>
        </p:spPr>
        <p:txBody>
          <a:bodyPr anchorCtr="0" anchor="ctr"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32" name="Google Shape;32;p7"/>
          <p:cNvSpPr txBox="1"/>
          <p:nvPr>
            <p:ph idx="12" type="sldNum"/>
          </p:nvPr>
        </p:nvSpPr>
        <p:spPr>
          <a:xfrm>
            <a:off x="4484637" y="4905375"/>
            <a:ext cx="170100" cy="177000"/>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şlık, Maddeler ve Fotoğraf">
  <p:cSld name="Başlık, Maddeler ve Fotoğraf">
    <p:spTree>
      <p:nvGrpSpPr>
        <p:cNvPr id="33" name="Shape 33"/>
        <p:cNvGrpSpPr/>
        <p:nvPr/>
      </p:nvGrpSpPr>
      <p:grpSpPr>
        <a:xfrm>
          <a:off x="0" y="0"/>
          <a:ext cx="0" cy="0"/>
          <a:chOff x="0" y="0"/>
          <a:chExt cx="0" cy="0"/>
        </a:xfrm>
      </p:grpSpPr>
      <p:sp>
        <p:nvSpPr>
          <p:cNvPr id="34" name="Google Shape;34;p8"/>
          <p:cNvSpPr/>
          <p:nvPr>
            <p:ph idx="2" type="pic"/>
          </p:nvPr>
        </p:nvSpPr>
        <p:spPr>
          <a:xfrm>
            <a:off x="4938713" y="1181100"/>
            <a:ext cx="3571800" cy="3486000"/>
          </a:xfrm>
          <a:prstGeom prst="rect">
            <a:avLst/>
          </a:prstGeom>
          <a:noFill/>
          <a:ln>
            <a:noFill/>
          </a:ln>
        </p:spPr>
        <p:txBody>
          <a:bodyPr anchorCtr="0" anchor="t" bIns="17150" lIns="34275" spcFirstLastPara="1" rIns="34275" wrap="square" tIns="17150">
            <a:noAutofit/>
          </a:bodyPr>
          <a:lstStyle>
            <a:lvl1pPr lvl="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1pPr>
            <a:lvl2pPr lvl="1"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2pPr>
            <a:lvl3pPr lvl="2"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3pPr>
            <a:lvl4pPr lvl="3"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4pPr>
            <a:lvl5pPr lvl="4"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5pPr>
            <a:lvl6pPr lvl="5"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6pPr>
            <a:lvl7pPr lvl="6"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7pPr>
            <a:lvl8pPr lvl="7"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8pPr>
            <a:lvl9pPr lvl="8"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9pPr>
          </a:lstStyle>
          <a:p/>
        </p:txBody>
      </p:sp>
      <p:sp>
        <p:nvSpPr>
          <p:cNvPr id="35" name="Google Shape;35;p8"/>
          <p:cNvSpPr txBox="1"/>
          <p:nvPr>
            <p:ph type="title"/>
          </p:nvPr>
        </p:nvSpPr>
        <p:spPr>
          <a:xfrm>
            <a:off x="633413" y="133350"/>
            <a:ext cx="7877100" cy="857400"/>
          </a:xfrm>
          <a:prstGeom prst="rect">
            <a:avLst/>
          </a:prstGeom>
          <a:noFill/>
          <a:ln>
            <a:noFill/>
          </a:ln>
        </p:spPr>
        <p:txBody>
          <a:bodyPr anchorCtr="0" anchor="ctr"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36" name="Google Shape;36;p8"/>
          <p:cNvSpPr txBox="1"/>
          <p:nvPr>
            <p:ph idx="1" type="body"/>
          </p:nvPr>
        </p:nvSpPr>
        <p:spPr>
          <a:xfrm>
            <a:off x="633413" y="1181100"/>
            <a:ext cx="3833700" cy="3486000"/>
          </a:xfrm>
          <a:prstGeom prst="rect">
            <a:avLst/>
          </a:prstGeom>
          <a:noFill/>
          <a:ln>
            <a:noFill/>
          </a:ln>
        </p:spPr>
        <p:txBody>
          <a:bodyPr anchorCtr="0" anchor="ctr" bIns="19050" lIns="19050" spcFirstLastPara="1" rIns="19050" wrap="square" tIns="19050">
            <a:normAutofit/>
          </a:bodyPr>
          <a:lstStyle>
            <a:lvl1pPr indent="-342900" lvl="0" marL="457200" algn="l">
              <a:lnSpc>
                <a:spcPct val="100000"/>
              </a:lnSpc>
              <a:spcBef>
                <a:spcPts val="1700"/>
              </a:spcBef>
              <a:spcAft>
                <a:spcPts val="0"/>
              </a:spcAft>
              <a:buClr>
                <a:srgbClr val="000000"/>
              </a:buClr>
              <a:buSzPts val="1800"/>
              <a:buFont typeface="Helvetica Neue"/>
              <a:buChar char="•"/>
              <a:defRPr sz="1400"/>
            </a:lvl1pPr>
            <a:lvl2pPr indent="-342900" lvl="1" marL="914400" algn="l">
              <a:lnSpc>
                <a:spcPct val="100000"/>
              </a:lnSpc>
              <a:spcBef>
                <a:spcPts val="1700"/>
              </a:spcBef>
              <a:spcAft>
                <a:spcPts val="0"/>
              </a:spcAft>
              <a:buClr>
                <a:srgbClr val="000000"/>
              </a:buClr>
              <a:buSzPts val="1800"/>
              <a:buFont typeface="Helvetica Neue"/>
              <a:buChar char="•"/>
              <a:defRPr sz="1400"/>
            </a:lvl2pPr>
            <a:lvl3pPr indent="-342900" lvl="2" marL="1371600" algn="l">
              <a:lnSpc>
                <a:spcPct val="100000"/>
              </a:lnSpc>
              <a:spcBef>
                <a:spcPts val="1700"/>
              </a:spcBef>
              <a:spcAft>
                <a:spcPts val="0"/>
              </a:spcAft>
              <a:buClr>
                <a:srgbClr val="000000"/>
              </a:buClr>
              <a:buSzPts val="1800"/>
              <a:buFont typeface="Helvetica Neue"/>
              <a:buChar char="•"/>
              <a:defRPr sz="1400"/>
            </a:lvl3pPr>
            <a:lvl4pPr indent="-342900" lvl="3" marL="1828800" algn="l">
              <a:lnSpc>
                <a:spcPct val="100000"/>
              </a:lnSpc>
              <a:spcBef>
                <a:spcPts val="1700"/>
              </a:spcBef>
              <a:spcAft>
                <a:spcPts val="0"/>
              </a:spcAft>
              <a:buClr>
                <a:srgbClr val="000000"/>
              </a:buClr>
              <a:buSzPts val="1800"/>
              <a:buFont typeface="Helvetica Neue"/>
              <a:buChar char="•"/>
              <a:defRPr sz="1400"/>
            </a:lvl4pPr>
            <a:lvl5pPr indent="-342900" lvl="4" marL="2286000" algn="l">
              <a:lnSpc>
                <a:spcPct val="100000"/>
              </a:lnSpc>
              <a:spcBef>
                <a:spcPts val="1700"/>
              </a:spcBef>
              <a:spcAft>
                <a:spcPts val="0"/>
              </a:spcAft>
              <a:buClr>
                <a:srgbClr val="000000"/>
              </a:buClr>
              <a:buSzPts val="1800"/>
              <a:buFont typeface="Helvetica Neue"/>
              <a:buChar char="•"/>
              <a:defRPr sz="14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37" name="Google Shape;37;p8"/>
          <p:cNvSpPr txBox="1"/>
          <p:nvPr>
            <p:ph idx="12" type="sldNum"/>
          </p:nvPr>
        </p:nvSpPr>
        <p:spPr>
          <a:xfrm>
            <a:off x="4484637" y="4905375"/>
            <a:ext cx="170100" cy="177000"/>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ddeler">
  <p:cSld name="Maddeler">
    <p:spTree>
      <p:nvGrpSpPr>
        <p:cNvPr id="38" name="Shape 38"/>
        <p:cNvGrpSpPr/>
        <p:nvPr/>
      </p:nvGrpSpPr>
      <p:grpSpPr>
        <a:xfrm>
          <a:off x="0" y="0"/>
          <a:ext cx="0" cy="0"/>
          <a:chOff x="0" y="0"/>
          <a:chExt cx="0" cy="0"/>
        </a:xfrm>
      </p:grpSpPr>
      <p:sp>
        <p:nvSpPr>
          <p:cNvPr id="39" name="Google Shape;39;p9"/>
          <p:cNvSpPr txBox="1"/>
          <p:nvPr>
            <p:ph idx="1" type="body"/>
          </p:nvPr>
        </p:nvSpPr>
        <p:spPr>
          <a:xfrm>
            <a:off x="633413" y="666750"/>
            <a:ext cx="7877100" cy="3810000"/>
          </a:xfrm>
          <a:prstGeom prst="rect">
            <a:avLst/>
          </a:prstGeom>
          <a:noFill/>
          <a:ln>
            <a:noFill/>
          </a:ln>
        </p:spPr>
        <p:txBody>
          <a:bodyPr anchorCtr="0" anchor="ctr" bIns="19050" lIns="19050" spcFirstLastPara="1" rIns="19050" wrap="square" tIns="19050">
            <a:normAutofit/>
          </a:bodyPr>
          <a:lstStyle>
            <a:lvl1pPr indent="-374650" lvl="0" marL="457200" algn="l">
              <a:lnSpc>
                <a:spcPct val="100000"/>
              </a:lnSpc>
              <a:spcBef>
                <a:spcPts val="2200"/>
              </a:spcBef>
              <a:spcAft>
                <a:spcPts val="0"/>
              </a:spcAft>
              <a:buClr>
                <a:srgbClr val="000000"/>
              </a:buClr>
              <a:buSzPts val="2300"/>
              <a:buFont typeface="Helvetica Neue"/>
              <a:buChar char="•"/>
              <a:defRPr sz="1800"/>
            </a:lvl1pPr>
            <a:lvl2pPr indent="-374650" lvl="1" marL="914400" algn="l">
              <a:lnSpc>
                <a:spcPct val="100000"/>
              </a:lnSpc>
              <a:spcBef>
                <a:spcPts val="2200"/>
              </a:spcBef>
              <a:spcAft>
                <a:spcPts val="0"/>
              </a:spcAft>
              <a:buClr>
                <a:srgbClr val="000000"/>
              </a:buClr>
              <a:buSzPts val="2300"/>
              <a:buFont typeface="Helvetica Neue"/>
              <a:buChar char="•"/>
              <a:defRPr sz="1800"/>
            </a:lvl2pPr>
            <a:lvl3pPr indent="-374650" lvl="2" marL="1371600" algn="l">
              <a:lnSpc>
                <a:spcPct val="100000"/>
              </a:lnSpc>
              <a:spcBef>
                <a:spcPts val="2200"/>
              </a:spcBef>
              <a:spcAft>
                <a:spcPts val="0"/>
              </a:spcAft>
              <a:buClr>
                <a:srgbClr val="000000"/>
              </a:buClr>
              <a:buSzPts val="2300"/>
              <a:buFont typeface="Helvetica Neue"/>
              <a:buChar char="•"/>
              <a:defRPr sz="1800"/>
            </a:lvl3pPr>
            <a:lvl4pPr indent="-374650" lvl="3" marL="1828800" algn="l">
              <a:lnSpc>
                <a:spcPct val="100000"/>
              </a:lnSpc>
              <a:spcBef>
                <a:spcPts val="2200"/>
              </a:spcBef>
              <a:spcAft>
                <a:spcPts val="0"/>
              </a:spcAft>
              <a:buClr>
                <a:srgbClr val="000000"/>
              </a:buClr>
              <a:buSzPts val="2300"/>
              <a:buFont typeface="Helvetica Neue"/>
              <a:buChar char="•"/>
              <a:defRPr sz="1800"/>
            </a:lvl4pPr>
            <a:lvl5pPr indent="-374650" lvl="4" marL="2286000" algn="l">
              <a:lnSpc>
                <a:spcPct val="100000"/>
              </a:lnSpc>
              <a:spcBef>
                <a:spcPts val="2200"/>
              </a:spcBef>
              <a:spcAft>
                <a:spcPts val="0"/>
              </a:spcAft>
              <a:buClr>
                <a:srgbClr val="000000"/>
              </a:buClr>
              <a:buSzPts val="2300"/>
              <a:buFont typeface="Helvetica Neue"/>
              <a:buChar char="•"/>
              <a:defRPr sz="18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40" name="Google Shape;40;p9"/>
          <p:cNvSpPr txBox="1"/>
          <p:nvPr>
            <p:ph idx="12" type="sldNum"/>
          </p:nvPr>
        </p:nvSpPr>
        <p:spPr>
          <a:xfrm>
            <a:off x="4484637" y="4905375"/>
            <a:ext cx="170100" cy="177000"/>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toğraf - 3 Yukarı">
  <p:cSld name="Fotoğraf - 3 Yukarı">
    <p:spTree>
      <p:nvGrpSpPr>
        <p:cNvPr id="41" name="Shape 41"/>
        <p:cNvGrpSpPr/>
        <p:nvPr/>
      </p:nvGrpSpPr>
      <p:grpSpPr>
        <a:xfrm>
          <a:off x="0" y="0"/>
          <a:ext cx="0" cy="0"/>
          <a:chOff x="0" y="0"/>
          <a:chExt cx="0" cy="0"/>
        </a:xfrm>
      </p:grpSpPr>
      <p:sp>
        <p:nvSpPr>
          <p:cNvPr id="42" name="Google Shape;42;p10"/>
          <p:cNvSpPr/>
          <p:nvPr>
            <p:ph idx="2" type="pic"/>
          </p:nvPr>
        </p:nvSpPr>
        <p:spPr>
          <a:xfrm>
            <a:off x="5910263" y="2643188"/>
            <a:ext cx="2776500" cy="2081100"/>
          </a:xfrm>
          <a:prstGeom prst="rect">
            <a:avLst/>
          </a:prstGeom>
          <a:noFill/>
          <a:ln>
            <a:noFill/>
          </a:ln>
        </p:spPr>
        <p:txBody>
          <a:bodyPr anchorCtr="0" anchor="t" bIns="17150" lIns="34275" spcFirstLastPara="1" rIns="34275" wrap="square" tIns="17150">
            <a:noAutofit/>
          </a:bodyPr>
          <a:lstStyle>
            <a:lvl1pPr lvl="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1pPr>
            <a:lvl2pPr lvl="1"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2pPr>
            <a:lvl3pPr lvl="2"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3pPr>
            <a:lvl4pPr lvl="3"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4pPr>
            <a:lvl5pPr lvl="4"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5pPr>
            <a:lvl6pPr lvl="5"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6pPr>
            <a:lvl7pPr lvl="6"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7pPr>
            <a:lvl8pPr lvl="7"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8pPr>
            <a:lvl9pPr lvl="8"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9pPr>
          </a:lstStyle>
          <a:p/>
        </p:txBody>
      </p:sp>
      <p:sp>
        <p:nvSpPr>
          <p:cNvPr id="43" name="Google Shape;43;p10"/>
          <p:cNvSpPr/>
          <p:nvPr>
            <p:ph idx="3" type="pic"/>
          </p:nvPr>
        </p:nvSpPr>
        <p:spPr>
          <a:xfrm>
            <a:off x="5910263" y="423863"/>
            <a:ext cx="2776500" cy="2081100"/>
          </a:xfrm>
          <a:prstGeom prst="rect">
            <a:avLst/>
          </a:prstGeom>
          <a:noFill/>
          <a:ln>
            <a:noFill/>
          </a:ln>
        </p:spPr>
        <p:txBody>
          <a:bodyPr anchorCtr="0" anchor="t" bIns="17150" lIns="34275" spcFirstLastPara="1" rIns="34275" wrap="square" tIns="17150">
            <a:noAutofit/>
          </a:bodyPr>
          <a:lstStyle>
            <a:lvl1pPr lvl="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1pPr>
            <a:lvl2pPr lvl="1"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2pPr>
            <a:lvl3pPr lvl="2"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3pPr>
            <a:lvl4pPr lvl="3"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4pPr>
            <a:lvl5pPr lvl="4"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5pPr>
            <a:lvl6pPr lvl="5"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6pPr>
            <a:lvl7pPr lvl="6"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7pPr>
            <a:lvl8pPr lvl="7"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8pPr>
            <a:lvl9pPr lvl="8"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9pPr>
          </a:lstStyle>
          <a:p/>
        </p:txBody>
      </p:sp>
      <p:sp>
        <p:nvSpPr>
          <p:cNvPr id="44" name="Google Shape;44;p10"/>
          <p:cNvSpPr/>
          <p:nvPr>
            <p:ph idx="4" type="pic"/>
          </p:nvPr>
        </p:nvSpPr>
        <p:spPr>
          <a:xfrm>
            <a:off x="452438" y="423863"/>
            <a:ext cx="5315100" cy="4300500"/>
          </a:xfrm>
          <a:prstGeom prst="rect">
            <a:avLst/>
          </a:prstGeom>
          <a:noFill/>
          <a:ln>
            <a:noFill/>
          </a:ln>
        </p:spPr>
        <p:txBody>
          <a:bodyPr anchorCtr="0" anchor="t" bIns="17150" lIns="34275" spcFirstLastPara="1" rIns="34275" wrap="square" tIns="17150">
            <a:noAutofit/>
          </a:bodyPr>
          <a:lstStyle>
            <a:lvl1pPr lvl="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1pPr>
            <a:lvl2pPr lvl="1"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2pPr>
            <a:lvl3pPr lvl="2"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3pPr>
            <a:lvl4pPr lvl="3"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4pPr>
            <a:lvl5pPr lvl="4"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5pPr>
            <a:lvl6pPr lvl="5"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6pPr>
            <a:lvl7pPr lvl="6"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7pPr>
            <a:lvl8pPr lvl="7"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8pPr>
            <a:lvl9pPr lvl="8"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9pPr>
          </a:lstStyle>
          <a:p/>
        </p:txBody>
      </p:sp>
      <p:sp>
        <p:nvSpPr>
          <p:cNvPr id="45" name="Google Shape;45;p10"/>
          <p:cNvSpPr txBox="1"/>
          <p:nvPr>
            <p:ph idx="12" type="sldNum"/>
          </p:nvPr>
        </p:nvSpPr>
        <p:spPr>
          <a:xfrm>
            <a:off x="4484637" y="4905375"/>
            <a:ext cx="170100" cy="177000"/>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3.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4.xml"/><Relationship Id="rId10" Type="http://schemas.openxmlformats.org/officeDocument/2006/relationships/slideLayout" Target="../slideLayouts/slideLayout23.xml"/><Relationship Id="rId13" Type="http://schemas.openxmlformats.org/officeDocument/2006/relationships/slideLayout" Target="../slideLayouts/slideLayout26.xml"/><Relationship Id="rId12" Type="http://schemas.openxmlformats.org/officeDocument/2006/relationships/slideLayout" Target="../slideLayouts/slideLayout25.xml"/><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1.xml"/><Relationship Id="rId5" Type="http://schemas.openxmlformats.org/officeDocument/2006/relationships/slideLayout" Target="../slideLayouts/slideLayout18.xml"/><Relationship Id="rId6" Type="http://schemas.openxmlformats.org/officeDocument/2006/relationships/slideLayout" Target="../slideLayouts/slideLayout19.xml"/><Relationship Id="rId7" Type="http://schemas.openxmlformats.org/officeDocument/2006/relationships/slideLayout" Target="../slideLayouts/slideLayout20.xml"/><Relationship Id="rId8"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633413" y="133350"/>
            <a:ext cx="7877100" cy="857400"/>
          </a:xfrm>
          <a:prstGeom prst="rect">
            <a:avLst/>
          </a:prstGeom>
          <a:noFill/>
          <a:ln>
            <a:noFill/>
          </a:ln>
        </p:spPr>
        <p:txBody>
          <a:bodyPr anchorCtr="0" anchor="ctr" bIns="19050" lIns="19050" spcFirstLastPara="1" rIns="19050" wrap="square" tIns="19050">
            <a:normAutofit/>
          </a:bodyPr>
          <a:lstStyle>
            <a:lvl1pPr lvl="0"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1pPr>
            <a:lvl2pPr lvl="1"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2pPr>
            <a:lvl3pPr lvl="2"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3pPr>
            <a:lvl4pPr lvl="3"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4pPr>
            <a:lvl5pPr lvl="4"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5pPr>
            <a:lvl6pPr lvl="5"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6pPr>
            <a:lvl7pPr lvl="6"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7pPr>
            <a:lvl8pPr lvl="7"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8pPr>
            <a:lvl9pPr lvl="8"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9pPr>
          </a:lstStyle>
          <a:p/>
        </p:txBody>
      </p:sp>
      <p:sp>
        <p:nvSpPr>
          <p:cNvPr id="7" name="Google Shape;7;p1"/>
          <p:cNvSpPr txBox="1"/>
          <p:nvPr>
            <p:ph idx="1" type="body"/>
          </p:nvPr>
        </p:nvSpPr>
        <p:spPr>
          <a:xfrm>
            <a:off x="633413" y="1181100"/>
            <a:ext cx="7877100" cy="3486000"/>
          </a:xfrm>
          <a:prstGeom prst="rect">
            <a:avLst/>
          </a:prstGeom>
          <a:noFill/>
          <a:ln>
            <a:noFill/>
          </a:ln>
        </p:spPr>
        <p:txBody>
          <a:bodyPr anchorCtr="0" anchor="ctr" bIns="19050" lIns="19050" spcFirstLastPara="1" rIns="19050" wrap="square" tIns="19050">
            <a:normAutofit/>
          </a:bodyPr>
          <a:lstStyle>
            <a:lvl1pPr indent="-381000" lvl="0" marL="4572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1pPr>
            <a:lvl2pPr indent="-381000" lvl="1" marL="9144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2pPr>
            <a:lvl3pPr indent="-381000" lvl="2" marL="13716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3pPr>
            <a:lvl4pPr indent="-381000" lvl="3" marL="18288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4pPr>
            <a:lvl5pPr indent="-381000" lvl="4" marL="22860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5pPr>
            <a:lvl6pPr indent="-381000" lvl="5" marL="27432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6pPr>
            <a:lvl7pPr indent="-381000" lvl="6" marL="32004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7pPr>
            <a:lvl8pPr indent="-381000" lvl="7" marL="36576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8pPr>
            <a:lvl9pPr indent="-381000" lvl="8" marL="41148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9pPr>
          </a:lstStyle>
          <a:p/>
        </p:txBody>
      </p:sp>
      <p:sp>
        <p:nvSpPr>
          <p:cNvPr id="8" name="Google Shape;8;p1"/>
          <p:cNvSpPr txBox="1"/>
          <p:nvPr>
            <p:ph idx="12" type="sldNum"/>
          </p:nvPr>
        </p:nvSpPr>
        <p:spPr>
          <a:xfrm>
            <a:off x="4484637" y="4905375"/>
            <a:ext cx="170100" cy="177000"/>
          </a:xfrm>
          <a:prstGeom prst="rect">
            <a:avLst/>
          </a:prstGeom>
          <a:noFill/>
          <a:ln>
            <a:noFill/>
          </a:ln>
        </p:spPr>
        <p:txBody>
          <a:bodyPr anchorCtr="0" anchor="t" bIns="19050" lIns="19050" spcFirstLastPara="1" rIns="19050" wrap="square" tIns="19050">
            <a:spAutoFit/>
          </a:bodyPr>
          <a:lstStyle>
            <a:lvl1pPr indent="0" lvl="0"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1pPr>
            <a:lvl2pPr indent="0" lvl="1"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2pPr>
            <a:lvl3pPr indent="0" lvl="2"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3pPr>
            <a:lvl4pPr indent="0" lvl="3"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4pPr>
            <a:lvl5pPr indent="0" lvl="4"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5pPr>
            <a:lvl6pPr indent="0" lvl="5"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6pPr>
            <a:lvl7pPr indent="0" lvl="6"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7pPr>
            <a:lvl8pPr indent="0" lvl="7"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8pPr>
            <a:lvl9pPr indent="0" lvl="8"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9" name="Shape 59"/>
        <p:cNvGrpSpPr/>
        <p:nvPr/>
      </p:nvGrpSpPr>
      <p:grpSpPr>
        <a:xfrm>
          <a:off x="0" y="0"/>
          <a:ext cx="0" cy="0"/>
          <a:chOff x="0" y="0"/>
          <a:chExt cx="0" cy="0"/>
        </a:xfrm>
      </p:grpSpPr>
      <p:sp>
        <p:nvSpPr>
          <p:cNvPr id="60" name="Google Shape;60;p15"/>
          <p:cNvSpPr txBox="1"/>
          <p:nvPr>
            <p:ph type="title"/>
          </p:nvPr>
        </p:nvSpPr>
        <p:spPr>
          <a:xfrm>
            <a:off x="633413" y="133350"/>
            <a:ext cx="7877100" cy="857400"/>
          </a:xfrm>
          <a:prstGeom prst="rect">
            <a:avLst/>
          </a:prstGeom>
          <a:noFill/>
          <a:ln>
            <a:noFill/>
          </a:ln>
        </p:spPr>
        <p:txBody>
          <a:bodyPr anchorCtr="0" anchor="ctr" bIns="19050" lIns="19050" spcFirstLastPara="1" rIns="19050" wrap="square" tIns="19050">
            <a:normAutofit/>
          </a:bodyPr>
          <a:lstStyle>
            <a:lvl1pPr lvl="0"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1pPr>
            <a:lvl2pPr lvl="1"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2pPr>
            <a:lvl3pPr lvl="2"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3pPr>
            <a:lvl4pPr lvl="3"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4pPr>
            <a:lvl5pPr lvl="4"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5pPr>
            <a:lvl6pPr lvl="5"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6pPr>
            <a:lvl7pPr lvl="6"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7pPr>
            <a:lvl8pPr lvl="7"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8pPr>
            <a:lvl9pPr lvl="8"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9pPr>
          </a:lstStyle>
          <a:p/>
        </p:txBody>
      </p:sp>
      <p:sp>
        <p:nvSpPr>
          <p:cNvPr id="61" name="Google Shape;61;p15"/>
          <p:cNvSpPr txBox="1"/>
          <p:nvPr>
            <p:ph idx="1" type="body"/>
          </p:nvPr>
        </p:nvSpPr>
        <p:spPr>
          <a:xfrm>
            <a:off x="633413" y="1181100"/>
            <a:ext cx="7877100" cy="3486000"/>
          </a:xfrm>
          <a:prstGeom prst="rect">
            <a:avLst/>
          </a:prstGeom>
          <a:noFill/>
          <a:ln>
            <a:noFill/>
          </a:ln>
        </p:spPr>
        <p:txBody>
          <a:bodyPr anchorCtr="0" anchor="ctr" bIns="19050" lIns="19050" spcFirstLastPara="1" rIns="19050" wrap="square" tIns="19050">
            <a:normAutofit/>
          </a:bodyPr>
          <a:lstStyle>
            <a:lvl1pPr indent="-381000" lvl="0" marL="4572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1pPr>
            <a:lvl2pPr indent="-381000" lvl="1" marL="9144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2pPr>
            <a:lvl3pPr indent="-381000" lvl="2" marL="13716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3pPr>
            <a:lvl4pPr indent="-381000" lvl="3" marL="18288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4pPr>
            <a:lvl5pPr indent="-381000" lvl="4" marL="22860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5pPr>
            <a:lvl6pPr indent="-381000" lvl="5" marL="27432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6pPr>
            <a:lvl7pPr indent="-381000" lvl="6" marL="32004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7pPr>
            <a:lvl8pPr indent="-381000" lvl="7" marL="36576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8pPr>
            <a:lvl9pPr indent="-381000" lvl="8" marL="41148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9pPr>
          </a:lstStyle>
          <a:p/>
        </p:txBody>
      </p:sp>
      <p:sp>
        <p:nvSpPr>
          <p:cNvPr id="62" name="Google Shape;62;p15"/>
          <p:cNvSpPr txBox="1"/>
          <p:nvPr>
            <p:ph idx="12" type="sldNum"/>
          </p:nvPr>
        </p:nvSpPr>
        <p:spPr>
          <a:xfrm>
            <a:off x="4484637" y="4905375"/>
            <a:ext cx="170100" cy="177000"/>
          </a:xfrm>
          <a:prstGeom prst="rect">
            <a:avLst/>
          </a:prstGeom>
          <a:noFill/>
          <a:ln>
            <a:noFill/>
          </a:ln>
        </p:spPr>
        <p:txBody>
          <a:bodyPr anchorCtr="0" anchor="t" bIns="19050" lIns="19050" spcFirstLastPara="1" rIns="19050" wrap="square" tIns="19050">
            <a:spAutoFit/>
          </a:bodyPr>
          <a:lstStyle>
            <a:lvl1pPr indent="0" lvl="0"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1pPr>
            <a:lvl2pPr indent="0" lvl="1"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2pPr>
            <a:lvl3pPr indent="0" lvl="2"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3pPr>
            <a:lvl4pPr indent="0" lvl="3"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4pPr>
            <a:lvl5pPr indent="0" lvl="4"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5pPr>
            <a:lvl6pPr indent="0" lvl="5"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6pPr>
            <a:lvl7pPr indent="0" lvl="6"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7pPr>
            <a:lvl8pPr indent="0" lvl="7"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8pPr>
            <a:lvl9pPr indent="0" lvl="8"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xml"/><Relationship Id="rId3" Type="http://schemas.openxmlformats.org/officeDocument/2006/relationships/image" Target="../media/image10.jp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8.png"/><Relationship Id="rId4" Type="http://schemas.openxmlformats.org/officeDocument/2006/relationships/image" Target="../media/image17.png"/><Relationship Id="rId5" Type="http://schemas.openxmlformats.org/officeDocument/2006/relationships/image" Target="../media/image14.png"/><Relationship Id="rId6" Type="http://schemas.openxmlformats.org/officeDocument/2006/relationships/image" Target="../media/image1.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2.xml"/><Relationship Id="rId3" Type="http://schemas.openxmlformats.org/officeDocument/2006/relationships/image" Target="../media/image10.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3.xml"/><Relationship Id="rId3" Type="http://schemas.openxmlformats.org/officeDocument/2006/relationships/image" Target="../media/image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4.xml"/><Relationship Id="rId3" Type="http://schemas.openxmlformats.org/officeDocument/2006/relationships/image" Target="../media/image7.png"/><Relationship Id="rId4" Type="http://schemas.openxmlformats.org/officeDocument/2006/relationships/image" Target="../media/image5.png"/><Relationship Id="rId5" Type="http://schemas.openxmlformats.org/officeDocument/2006/relationships/image" Target="../media/image11.png"/><Relationship Id="rId6" Type="http://schemas.openxmlformats.org/officeDocument/2006/relationships/image" Target="../media/image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5.xml"/><Relationship Id="rId3" Type="http://schemas.openxmlformats.org/officeDocument/2006/relationships/image" Target="../media/image18.png"/><Relationship Id="rId4" Type="http://schemas.openxmlformats.org/officeDocument/2006/relationships/hyperlink" Target="https://jamboard.google.com/d/13ztJA7FqAj6OytrClIgGXJ0VgWh6z3nIKv7uyV3MpV0/edit?usp=sharing"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16.jpg"/><Relationship Id="rId4" Type="http://schemas.openxmlformats.org/officeDocument/2006/relationships/image" Target="../media/image19.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xml"/><Relationship Id="rId3" Type="http://schemas.openxmlformats.org/officeDocument/2006/relationships/image" Target="../media/image10.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2.jpg"/><Relationship Id="rId4" Type="http://schemas.openxmlformats.org/officeDocument/2006/relationships/image" Target="../media/image2.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6.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5.jp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image" Target="../media/image6.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 name="Shape 116"/>
        <p:cNvGrpSpPr/>
        <p:nvPr/>
      </p:nvGrpSpPr>
      <p:grpSpPr>
        <a:xfrm>
          <a:off x="0" y="0"/>
          <a:ext cx="0" cy="0"/>
          <a:chOff x="0" y="0"/>
          <a:chExt cx="0" cy="0"/>
        </a:xfrm>
      </p:grpSpPr>
      <p:pic>
        <p:nvPicPr>
          <p:cNvPr descr="backlit-dawn-desert-673020.jpg" id="117" name="Google Shape;117;p29"/>
          <p:cNvPicPr preferRelativeResize="0"/>
          <p:nvPr/>
        </p:nvPicPr>
        <p:blipFill rotWithShape="1">
          <a:blip r:embed="rId3">
            <a:alphaModFix/>
          </a:blip>
          <a:srcRect b="27225" l="0" r="0" t="34375"/>
          <a:stretch/>
        </p:blipFill>
        <p:spPr>
          <a:xfrm>
            <a:off x="0" y="1401366"/>
            <a:ext cx="9143998" cy="2340765"/>
          </a:xfrm>
          <a:prstGeom prst="rect">
            <a:avLst/>
          </a:prstGeom>
          <a:noFill/>
          <a:ln>
            <a:noFill/>
          </a:ln>
        </p:spPr>
      </p:pic>
      <p:sp>
        <p:nvSpPr>
          <p:cNvPr id="118" name="Google Shape;118;p29"/>
          <p:cNvSpPr/>
          <p:nvPr/>
        </p:nvSpPr>
        <p:spPr>
          <a:xfrm>
            <a:off x="2976" y="1397942"/>
            <a:ext cx="9138042" cy="2340792"/>
          </a:xfrm>
          <a:custGeom>
            <a:rect b="b" l="l" r="r" t="t"/>
            <a:pathLst>
              <a:path extrusionOk="0" h="21600" w="21600">
                <a:moveTo>
                  <a:pt x="0" y="0"/>
                </a:moveTo>
                <a:lnTo>
                  <a:pt x="0" y="21600"/>
                </a:lnTo>
                <a:lnTo>
                  <a:pt x="8151" y="21600"/>
                </a:lnTo>
                <a:lnTo>
                  <a:pt x="6641" y="15664"/>
                </a:lnTo>
                <a:cubicBezTo>
                  <a:pt x="6286" y="14269"/>
                  <a:pt x="6106" y="13562"/>
                  <a:pt x="5976" y="12572"/>
                </a:cubicBezTo>
                <a:cubicBezTo>
                  <a:pt x="5842" y="11449"/>
                  <a:pt x="5842" y="10151"/>
                  <a:pt x="5976" y="9028"/>
                </a:cubicBezTo>
                <a:cubicBezTo>
                  <a:pt x="6106" y="8038"/>
                  <a:pt x="6287" y="7330"/>
                  <a:pt x="6647" y="5914"/>
                </a:cubicBezTo>
                <a:lnTo>
                  <a:pt x="8151" y="0"/>
                </a:lnTo>
                <a:lnTo>
                  <a:pt x="0" y="0"/>
                </a:lnTo>
                <a:close/>
                <a:moveTo>
                  <a:pt x="13449" y="0"/>
                </a:moveTo>
                <a:lnTo>
                  <a:pt x="14959" y="5936"/>
                </a:lnTo>
                <a:cubicBezTo>
                  <a:pt x="15314" y="7331"/>
                  <a:pt x="15494" y="8038"/>
                  <a:pt x="15624" y="9028"/>
                </a:cubicBezTo>
                <a:cubicBezTo>
                  <a:pt x="15758" y="10151"/>
                  <a:pt x="15758" y="11449"/>
                  <a:pt x="15624" y="12572"/>
                </a:cubicBezTo>
                <a:cubicBezTo>
                  <a:pt x="15494" y="13562"/>
                  <a:pt x="15314" y="14270"/>
                  <a:pt x="14953" y="15686"/>
                </a:cubicBezTo>
                <a:lnTo>
                  <a:pt x="13449" y="21600"/>
                </a:lnTo>
                <a:lnTo>
                  <a:pt x="21600" y="21600"/>
                </a:lnTo>
                <a:lnTo>
                  <a:pt x="21600" y="0"/>
                </a:lnTo>
                <a:lnTo>
                  <a:pt x="13449" y="0"/>
                </a:lnTo>
                <a:close/>
              </a:path>
            </a:pathLst>
          </a:custGeom>
          <a:solidFill>
            <a:srgbClr val="D5D5D5">
              <a:alpha val="47060"/>
            </a:srgbClr>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19" name="Google Shape;119;p29"/>
          <p:cNvSpPr/>
          <p:nvPr/>
        </p:nvSpPr>
        <p:spPr>
          <a:xfrm rot="2700000">
            <a:off x="3366453" y="1366213"/>
            <a:ext cx="2411093" cy="2411093"/>
          </a:xfrm>
          <a:prstGeom prst="roundRect">
            <a:avLst>
              <a:gd fmla="val 15000" name="adj"/>
            </a:avLst>
          </a:prstGeom>
          <a:solidFill>
            <a:srgbClr val="D5D5D5"/>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20" name="Google Shape;120;p29"/>
          <p:cNvSpPr txBox="1"/>
          <p:nvPr/>
        </p:nvSpPr>
        <p:spPr>
          <a:xfrm>
            <a:off x="1844397" y="232925"/>
            <a:ext cx="5482200" cy="851100"/>
          </a:xfrm>
          <a:prstGeom prst="rect">
            <a:avLst/>
          </a:prstGeom>
          <a:noFill/>
          <a:ln>
            <a:noFill/>
          </a:ln>
        </p:spPr>
        <p:txBody>
          <a:bodyPr anchorCtr="0" anchor="ctr" bIns="19050" lIns="19050" spcFirstLastPara="1" rIns="19050" wrap="square" tIns="19050">
            <a:spAutoFit/>
          </a:bodyPr>
          <a:lstStyle/>
          <a:p>
            <a:pPr indent="0" lvl="0" marL="0" rtl="0" algn="ctr">
              <a:lnSpc>
                <a:spcPct val="80000"/>
              </a:lnSpc>
              <a:spcBef>
                <a:spcPts val="0"/>
              </a:spcBef>
              <a:spcAft>
                <a:spcPts val="0"/>
              </a:spcAft>
              <a:buClr>
                <a:srgbClr val="928371"/>
              </a:buClr>
              <a:buSzPts val="2300"/>
              <a:buFont typeface="Helvetica Neue Light"/>
              <a:buNone/>
            </a:pPr>
            <a:r>
              <a:rPr lang="en" sz="3300">
                <a:solidFill>
                  <a:srgbClr val="928371"/>
                </a:solidFill>
                <a:latin typeface="Helvetica Neue Light"/>
                <a:ea typeface="Helvetica Neue Light"/>
                <a:cs typeface="Helvetica Neue Light"/>
                <a:sym typeface="Helvetica Neue Light"/>
              </a:rPr>
              <a:t>AZ Health Zone in </a:t>
            </a:r>
            <a:endParaRPr sz="3300">
              <a:solidFill>
                <a:srgbClr val="928371"/>
              </a:solidFill>
              <a:latin typeface="Helvetica Neue Light"/>
              <a:ea typeface="Helvetica Neue Light"/>
              <a:cs typeface="Helvetica Neue Light"/>
              <a:sym typeface="Helvetica Neue Light"/>
            </a:endParaRPr>
          </a:p>
          <a:p>
            <a:pPr indent="0" lvl="0" marL="0" rtl="0" algn="ctr">
              <a:lnSpc>
                <a:spcPct val="80000"/>
              </a:lnSpc>
              <a:spcBef>
                <a:spcPts val="0"/>
              </a:spcBef>
              <a:spcAft>
                <a:spcPts val="0"/>
              </a:spcAft>
              <a:buClr>
                <a:srgbClr val="928371"/>
              </a:buClr>
              <a:buSzPts val="2300"/>
              <a:buFont typeface="Helvetica Neue Light"/>
              <a:buNone/>
            </a:pPr>
            <a:r>
              <a:rPr b="1" lang="en" sz="3300">
                <a:solidFill>
                  <a:srgbClr val="928371"/>
                </a:solidFill>
                <a:latin typeface="Helvetica Neue"/>
                <a:ea typeface="Helvetica Neue"/>
                <a:cs typeface="Helvetica Neue"/>
                <a:sym typeface="Helvetica Neue"/>
              </a:rPr>
              <a:t>YOUR </a:t>
            </a:r>
            <a:r>
              <a:rPr lang="en" sz="3300">
                <a:solidFill>
                  <a:srgbClr val="928371"/>
                </a:solidFill>
                <a:latin typeface="Helvetica Neue"/>
                <a:ea typeface="Helvetica Neue"/>
                <a:cs typeface="Helvetica Neue"/>
                <a:sym typeface="Helvetica Neue"/>
              </a:rPr>
              <a:t>Community</a:t>
            </a:r>
            <a:endParaRPr sz="500"/>
          </a:p>
        </p:txBody>
      </p:sp>
      <p:sp>
        <p:nvSpPr>
          <p:cNvPr id="121" name="Google Shape;121;p29"/>
          <p:cNvSpPr txBox="1"/>
          <p:nvPr/>
        </p:nvSpPr>
        <p:spPr>
          <a:xfrm>
            <a:off x="1158628" y="4248540"/>
            <a:ext cx="6826800" cy="592500"/>
          </a:xfrm>
          <a:prstGeom prst="rect">
            <a:avLst/>
          </a:prstGeom>
          <a:noFill/>
          <a:ln>
            <a:noFill/>
          </a:ln>
        </p:spPr>
        <p:txBody>
          <a:bodyPr anchorCtr="0" anchor="ctr" bIns="19050" lIns="19050" spcFirstLastPara="1" rIns="19050" wrap="square" tIns="19050">
            <a:spAutoFit/>
          </a:bodyPr>
          <a:lstStyle/>
          <a:p>
            <a:pPr indent="0" lvl="0" marL="0" rtl="0" algn="ctr">
              <a:spcBef>
                <a:spcPts val="0"/>
              </a:spcBef>
              <a:spcAft>
                <a:spcPts val="0"/>
              </a:spcAft>
              <a:buClr>
                <a:schemeClr val="dk1"/>
              </a:buClr>
              <a:buSzPts val="1100"/>
              <a:buFont typeface="Helvetica Neue Light"/>
              <a:buNone/>
            </a:pPr>
            <a:r>
              <a:rPr lang="en" sz="1800">
                <a:solidFill>
                  <a:schemeClr val="dk1"/>
                </a:solidFill>
                <a:latin typeface="Helvetica Neue Light"/>
                <a:ea typeface="Helvetica Neue Light"/>
                <a:cs typeface="Helvetica Neue Light"/>
                <a:sym typeface="Helvetica Neue Light"/>
              </a:rPr>
              <a:t>Exploring the future of the AZ Health Zone program and the impacts our local agencies are having locally and nationally.</a:t>
            </a:r>
            <a:endParaRPr sz="1200"/>
          </a:p>
        </p:txBody>
      </p:sp>
      <p:pic>
        <p:nvPicPr>
          <p:cNvPr descr="G:\BNP - NEW\Communications\AzNN\12-Logos\AZ Health Zone High-Res Logos (1)\AZHealthZoneLogos\AZHZ Logos\AZHealthZone_Eng_Tag_Color.png" id="122" name="Google Shape;122;p29"/>
          <p:cNvPicPr preferRelativeResize="0"/>
          <p:nvPr/>
        </p:nvPicPr>
        <p:blipFill rotWithShape="1">
          <a:blip r:embed="rId4">
            <a:alphaModFix/>
          </a:blip>
          <a:srcRect b="0" l="0" r="0" t="0"/>
          <a:stretch/>
        </p:blipFill>
        <p:spPr>
          <a:xfrm>
            <a:off x="3628512" y="1612325"/>
            <a:ext cx="1874326" cy="1614053"/>
          </a:xfrm>
          <a:prstGeom prst="rect">
            <a:avLst/>
          </a:prstGeom>
          <a:noFill/>
          <a:ln>
            <a:noFill/>
          </a:ln>
        </p:spPr>
      </p:pic>
    </p:spTree>
  </p:cSld>
  <p:clrMapOvr>
    <a:masterClrMapping/>
  </p:clrMapOvr>
  <mc:AlternateContent>
    <mc:Choice Requires="p14">
      <p:transition spd="slow" p14:dur="2250">
        <p:fade thruBlk="1"/>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pic>
        <p:nvPicPr>
          <p:cNvPr id="261" name="Google Shape;261;p38"/>
          <p:cNvPicPr preferRelativeResize="0"/>
          <p:nvPr/>
        </p:nvPicPr>
        <p:blipFill rotWithShape="1">
          <a:blip r:embed="rId3">
            <a:alphaModFix/>
          </a:blip>
          <a:srcRect b="0" l="0" r="0" t="0"/>
          <a:stretch/>
        </p:blipFill>
        <p:spPr>
          <a:xfrm>
            <a:off x="-114550" y="2416150"/>
            <a:ext cx="9325200" cy="2886900"/>
          </a:xfrm>
          <a:prstGeom prst="rect">
            <a:avLst/>
          </a:prstGeom>
          <a:noFill/>
          <a:ln>
            <a:noFill/>
          </a:ln>
        </p:spPr>
      </p:pic>
      <p:sp>
        <p:nvSpPr>
          <p:cNvPr id="262" name="Google Shape;262;p38"/>
          <p:cNvSpPr/>
          <p:nvPr/>
        </p:nvSpPr>
        <p:spPr>
          <a:xfrm>
            <a:off x="2976" y="-839"/>
            <a:ext cx="9138042" cy="2340792"/>
          </a:xfrm>
          <a:custGeom>
            <a:rect b="b" l="l" r="r" t="t"/>
            <a:pathLst>
              <a:path extrusionOk="0" h="21600" w="21600">
                <a:moveTo>
                  <a:pt x="0" y="0"/>
                </a:moveTo>
                <a:lnTo>
                  <a:pt x="0" y="21600"/>
                </a:lnTo>
                <a:lnTo>
                  <a:pt x="8151" y="21600"/>
                </a:lnTo>
                <a:lnTo>
                  <a:pt x="6641" y="15664"/>
                </a:lnTo>
                <a:cubicBezTo>
                  <a:pt x="6286" y="14269"/>
                  <a:pt x="6106" y="13562"/>
                  <a:pt x="5976" y="12572"/>
                </a:cubicBezTo>
                <a:cubicBezTo>
                  <a:pt x="5842" y="11449"/>
                  <a:pt x="5842" y="10151"/>
                  <a:pt x="5976" y="9028"/>
                </a:cubicBezTo>
                <a:cubicBezTo>
                  <a:pt x="6106" y="8038"/>
                  <a:pt x="6287" y="7330"/>
                  <a:pt x="6647" y="5914"/>
                </a:cubicBezTo>
                <a:lnTo>
                  <a:pt x="8151" y="0"/>
                </a:lnTo>
                <a:lnTo>
                  <a:pt x="0" y="0"/>
                </a:lnTo>
                <a:close/>
                <a:moveTo>
                  <a:pt x="13449" y="0"/>
                </a:moveTo>
                <a:lnTo>
                  <a:pt x="14959" y="5936"/>
                </a:lnTo>
                <a:cubicBezTo>
                  <a:pt x="15314" y="7331"/>
                  <a:pt x="15494" y="8038"/>
                  <a:pt x="15624" y="9028"/>
                </a:cubicBezTo>
                <a:cubicBezTo>
                  <a:pt x="15758" y="10151"/>
                  <a:pt x="15758" y="11449"/>
                  <a:pt x="15624" y="12572"/>
                </a:cubicBezTo>
                <a:cubicBezTo>
                  <a:pt x="15494" y="13562"/>
                  <a:pt x="15314" y="14270"/>
                  <a:pt x="14953" y="15686"/>
                </a:cubicBezTo>
                <a:lnTo>
                  <a:pt x="13449" y="21600"/>
                </a:lnTo>
                <a:lnTo>
                  <a:pt x="21600" y="21600"/>
                </a:lnTo>
                <a:lnTo>
                  <a:pt x="21600" y="0"/>
                </a:lnTo>
                <a:lnTo>
                  <a:pt x="13449" y="0"/>
                </a:lnTo>
                <a:close/>
              </a:path>
            </a:pathLst>
          </a:custGeom>
          <a:solidFill>
            <a:srgbClr val="B29F8A">
              <a:alpha val="47060"/>
            </a:srgbClr>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263" name="Google Shape;263;p38"/>
          <p:cNvSpPr/>
          <p:nvPr/>
        </p:nvSpPr>
        <p:spPr>
          <a:xfrm rot="-2700000">
            <a:off x="1231911" y="639938"/>
            <a:ext cx="1084419" cy="1084419"/>
          </a:xfrm>
          <a:prstGeom prst="roundRect">
            <a:avLst>
              <a:gd fmla="val 15000" name="adj"/>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264" name="Google Shape;264;p38"/>
          <p:cNvSpPr/>
          <p:nvPr/>
        </p:nvSpPr>
        <p:spPr>
          <a:xfrm rot="-2700000">
            <a:off x="6827510" y="631537"/>
            <a:ext cx="1084419" cy="1084419"/>
          </a:xfrm>
          <a:prstGeom prst="roundRect">
            <a:avLst>
              <a:gd fmla="val 15000" name="adj"/>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265" name="Google Shape;265;p38"/>
          <p:cNvSpPr txBox="1"/>
          <p:nvPr/>
        </p:nvSpPr>
        <p:spPr>
          <a:xfrm>
            <a:off x="5808138" y="1936704"/>
            <a:ext cx="3123300" cy="330900"/>
          </a:xfrm>
          <a:prstGeom prst="rect">
            <a:avLst/>
          </a:prstGeom>
          <a:noFill/>
          <a:ln>
            <a:noFill/>
          </a:ln>
        </p:spPr>
        <p:txBody>
          <a:bodyPr anchorCtr="0" anchor="ctr" bIns="19050" lIns="19050" spcFirstLastPara="1" rIns="19050" wrap="square" tIns="19050">
            <a:spAutoFit/>
          </a:bodyPr>
          <a:lstStyle/>
          <a:p>
            <a:pPr indent="0" lvl="0" marL="0" marR="0" rtl="0" algn="ctr">
              <a:lnSpc>
                <a:spcPct val="100000"/>
              </a:lnSpc>
              <a:spcBef>
                <a:spcPts val="0"/>
              </a:spcBef>
              <a:spcAft>
                <a:spcPts val="0"/>
              </a:spcAft>
              <a:buClr>
                <a:srgbClr val="000000"/>
              </a:buClr>
              <a:buSzPts val="1900"/>
              <a:buFont typeface="Helvetica Neue"/>
              <a:buNone/>
            </a:pPr>
            <a:r>
              <a:rPr lang="en" sz="1900">
                <a:latin typeface="Helvetica Neue"/>
                <a:ea typeface="Helvetica Neue"/>
                <a:cs typeface="Helvetica Neue"/>
                <a:sym typeface="Helvetica Neue"/>
              </a:rPr>
              <a:t>State Teams</a:t>
            </a:r>
            <a:endParaRPr sz="500"/>
          </a:p>
        </p:txBody>
      </p:sp>
      <p:sp>
        <p:nvSpPr>
          <p:cNvPr id="266" name="Google Shape;266;p38"/>
          <p:cNvSpPr txBox="1"/>
          <p:nvPr/>
        </p:nvSpPr>
        <p:spPr>
          <a:xfrm>
            <a:off x="212540" y="1936704"/>
            <a:ext cx="3123300" cy="330900"/>
          </a:xfrm>
          <a:prstGeom prst="rect">
            <a:avLst/>
          </a:prstGeom>
          <a:noFill/>
          <a:ln>
            <a:noFill/>
          </a:ln>
        </p:spPr>
        <p:txBody>
          <a:bodyPr anchorCtr="0" anchor="ctr" bIns="19050" lIns="19050" spcFirstLastPara="1" rIns="19050" wrap="square" tIns="19050">
            <a:spAutoFit/>
          </a:bodyPr>
          <a:lstStyle/>
          <a:p>
            <a:pPr indent="0" lvl="0" marL="0" marR="0" rtl="0" algn="ctr">
              <a:lnSpc>
                <a:spcPct val="100000"/>
              </a:lnSpc>
              <a:spcBef>
                <a:spcPts val="0"/>
              </a:spcBef>
              <a:spcAft>
                <a:spcPts val="0"/>
              </a:spcAft>
              <a:buClr>
                <a:srgbClr val="000000"/>
              </a:buClr>
              <a:buSzPts val="1900"/>
              <a:buFont typeface="Helvetica Neue"/>
              <a:buNone/>
            </a:pPr>
            <a:r>
              <a:rPr lang="en" sz="1900">
                <a:latin typeface="Helvetica Neue"/>
                <a:ea typeface="Helvetica Neue"/>
                <a:cs typeface="Helvetica Neue"/>
                <a:sym typeface="Helvetica Neue"/>
              </a:rPr>
              <a:t>Local Agencies</a:t>
            </a:r>
            <a:endParaRPr sz="500"/>
          </a:p>
        </p:txBody>
      </p:sp>
      <p:sp>
        <p:nvSpPr>
          <p:cNvPr id="267" name="Google Shape;267;p38"/>
          <p:cNvSpPr txBox="1"/>
          <p:nvPr/>
        </p:nvSpPr>
        <p:spPr>
          <a:xfrm>
            <a:off x="212550" y="2550100"/>
            <a:ext cx="5671800" cy="1336500"/>
          </a:xfrm>
          <a:prstGeom prst="rect">
            <a:avLst/>
          </a:prstGeom>
          <a:noFill/>
          <a:ln>
            <a:noFill/>
          </a:ln>
        </p:spPr>
        <p:txBody>
          <a:bodyPr anchorCtr="0" anchor="ctr" bIns="19050" lIns="19050" spcFirstLastPara="1" rIns="19050" wrap="square" tIns="19050">
            <a:spAutoFit/>
          </a:bodyPr>
          <a:lstStyle/>
          <a:p>
            <a:pPr indent="0" lvl="0" marL="0" rtl="0" algn="ctr">
              <a:spcBef>
                <a:spcPts val="2200"/>
              </a:spcBef>
              <a:spcAft>
                <a:spcPts val="0"/>
              </a:spcAft>
              <a:buClr>
                <a:schemeClr val="dk1"/>
              </a:buClr>
              <a:buSzPts val="1100"/>
              <a:buFont typeface="Arial"/>
              <a:buNone/>
            </a:pPr>
            <a:r>
              <a:rPr lang="en" sz="2400">
                <a:solidFill>
                  <a:schemeClr val="dk1"/>
                </a:solidFill>
                <a:latin typeface="Helvetica Neue"/>
                <a:ea typeface="Helvetica Neue"/>
                <a:cs typeface="Helvetica Neue"/>
                <a:sym typeface="Helvetica Neue"/>
              </a:rPr>
              <a:t>“If we are close to the problem, we are close to the solution.” </a:t>
            </a:r>
            <a:endParaRPr sz="2400">
              <a:solidFill>
                <a:schemeClr val="dk1"/>
              </a:solidFill>
              <a:latin typeface="Helvetica Neue"/>
              <a:ea typeface="Helvetica Neue"/>
              <a:cs typeface="Helvetica Neue"/>
              <a:sym typeface="Helvetica Neue"/>
            </a:endParaRPr>
          </a:p>
          <a:p>
            <a:pPr indent="0" lvl="0" marL="0" rtl="0" algn="ctr">
              <a:spcBef>
                <a:spcPts val="2200"/>
              </a:spcBef>
              <a:spcAft>
                <a:spcPts val="0"/>
              </a:spcAft>
              <a:buClr>
                <a:schemeClr val="dk1"/>
              </a:buClr>
              <a:buSzPts val="1100"/>
              <a:buFont typeface="Arial"/>
              <a:buNone/>
            </a:pPr>
            <a:r>
              <a:rPr lang="en" sz="1800">
                <a:solidFill>
                  <a:schemeClr val="dk1"/>
                </a:solidFill>
                <a:latin typeface="Helvetica Neue"/>
                <a:ea typeface="Helvetica Neue"/>
                <a:cs typeface="Helvetica Neue"/>
                <a:sym typeface="Helvetica Neue"/>
              </a:rPr>
              <a:t>Chef Nephi</a:t>
            </a:r>
            <a:endParaRPr sz="1800">
              <a:solidFill>
                <a:schemeClr val="dk1"/>
              </a:solidFill>
              <a:latin typeface="Helvetica Neue"/>
              <a:ea typeface="Helvetica Neue"/>
              <a:cs typeface="Helvetica Neue"/>
              <a:sym typeface="Helvetica Neue"/>
            </a:endParaRPr>
          </a:p>
        </p:txBody>
      </p:sp>
      <p:sp>
        <p:nvSpPr>
          <p:cNvPr id="268" name="Google Shape;268;p38"/>
          <p:cNvSpPr txBox="1"/>
          <p:nvPr/>
        </p:nvSpPr>
        <p:spPr>
          <a:xfrm>
            <a:off x="3244400" y="824375"/>
            <a:ext cx="2542500" cy="678900"/>
          </a:xfrm>
          <a:prstGeom prst="rect">
            <a:avLst/>
          </a:prstGeom>
          <a:noFill/>
          <a:ln>
            <a:noFill/>
          </a:ln>
        </p:spPr>
        <p:txBody>
          <a:bodyPr anchorCtr="0" anchor="ctr" bIns="19050" lIns="19050" spcFirstLastPara="1" rIns="19050" wrap="square" tIns="19050">
            <a:spAutoFit/>
          </a:bodyPr>
          <a:lstStyle/>
          <a:p>
            <a:pPr indent="0" lvl="0" marL="0" marR="0" rtl="0" algn="ctr">
              <a:lnSpc>
                <a:spcPct val="80000"/>
              </a:lnSpc>
              <a:spcBef>
                <a:spcPts val="0"/>
              </a:spcBef>
              <a:spcAft>
                <a:spcPts val="0"/>
              </a:spcAft>
              <a:buClr>
                <a:srgbClr val="928371"/>
              </a:buClr>
              <a:buSzPts val="2600"/>
              <a:buFont typeface="Helvetica Neue Light"/>
              <a:buNone/>
            </a:pPr>
            <a:r>
              <a:rPr lang="en" sz="2600">
                <a:solidFill>
                  <a:srgbClr val="928371"/>
                </a:solidFill>
                <a:latin typeface="Helvetica Neue Light"/>
                <a:ea typeface="Helvetica Neue Light"/>
                <a:cs typeface="Helvetica Neue Light"/>
                <a:sym typeface="Helvetica Neue Light"/>
              </a:rPr>
              <a:t>Journey</a:t>
            </a:r>
            <a:r>
              <a:rPr b="0" i="0" lang="en" sz="2600" u="none" cap="none" strike="noStrike">
                <a:solidFill>
                  <a:srgbClr val="928371"/>
                </a:solidFill>
                <a:latin typeface="Helvetica Neue Light"/>
                <a:ea typeface="Helvetica Neue Light"/>
                <a:cs typeface="Helvetica Neue Light"/>
                <a:sym typeface="Helvetica Neue Light"/>
              </a:rPr>
              <a:t> </a:t>
            </a:r>
            <a:r>
              <a:rPr b="1" lang="en" sz="2600">
                <a:solidFill>
                  <a:srgbClr val="928371"/>
                </a:solidFill>
                <a:latin typeface="Helvetica Neue"/>
                <a:ea typeface="Helvetica Neue"/>
                <a:cs typeface="Helvetica Neue"/>
                <a:sym typeface="Helvetica Neue"/>
              </a:rPr>
              <a:t>Together</a:t>
            </a:r>
            <a:endParaRPr sz="500"/>
          </a:p>
        </p:txBody>
      </p:sp>
      <p:cxnSp>
        <p:nvCxnSpPr>
          <p:cNvPr id="269" name="Google Shape;269;p38"/>
          <p:cNvCxnSpPr/>
          <p:nvPr/>
        </p:nvCxnSpPr>
        <p:spPr>
          <a:xfrm>
            <a:off x="3472992" y="1514731"/>
            <a:ext cx="2259300" cy="0"/>
          </a:xfrm>
          <a:prstGeom prst="straightConnector1">
            <a:avLst/>
          </a:prstGeom>
          <a:noFill/>
          <a:ln cap="flat" cmpd="sng" w="25400">
            <a:solidFill>
              <a:srgbClr val="000000"/>
            </a:solidFill>
            <a:prstDash val="solid"/>
            <a:miter lim="400000"/>
            <a:headEnd len="sm" w="sm" type="none"/>
            <a:tailEnd len="sm" w="sm" type="none"/>
          </a:ln>
        </p:spPr>
      </p:cxnSp>
      <p:pic>
        <p:nvPicPr>
          <p:cNvPr id="270" name="Google Shape;270;p38"/>
          <p:cNvPicPr preferRelativeResize="0"/>
          <p:nvPr/>
        </p:nvPicPr>
        <p:blipFill>
          <a:blip r:embed="rId4">
            <a:alphaModFix/>
          </a:blip>
          <a:stretch>
            <a:fillRect/>
          </a:stretch>
        </p:blipFill>
        <p:spPr>
          <a:xfrm>
            <a:off x="6929557" y="727288"/>
            <a:ext cx="880479" cy="884525"/>
          </a:xfrm>
          <a:prstGeom prst="rect">
            <a:avLst/>
          </a:prstGeom>
          <a:noFill/>
          <a:ln>
            <a:noFill/>
          </a:ln>
        </p:spPr>
      </p:pic>
      <p:pic>
        <p:nvPicPr>
          <p:cNvPr id="271" name="Google Shape;271;p38"/>
          <p:cNvPicPr preferRelativeResize="0"/>
          <p:nvPr/>
        </p:nvPicPr>
        <p:blipFill>
          <a:blip r:embed="rId4">
            <a:alphaModFix/>
          </a:blip>
          <a:stretch>
            <a:fillRect/>
          </a:stretch>
        </p:blipFill>
        <p:spPr>
          <a:xfrm>
            <a:off x="1333894" y="739888"/>
            <a:ext cx="880479" cy="884525"/>
          </a:xfrm>
          <a:prstGeom prst="rect">
            <a:avLst/>
          </a:prstGeom>
          <a:noFill/>
          <a:ln>
            <a:noFill/>
          </a:ln>
        </p:spPr>
      </p:pic>
      <p:pic>
        <p:nvPicPr>
          <p:cNvPr id="272" name="Google Shape;272;p38"/>
          <p:cNvPicPr preferRelativeResize="0"/>
          <p:nvPr/>
        </p:nvPicPr>
        <p:blipFill rotWithShape="1">
          <a:blip r:embed="rId5">
            <a:alphaModFix/>
          </a:blip>
          <a:srcRect b="33671" l="0" r="2008" t="13417"/>
          <a:stretch/>
        </p:blipFill>
        <p:spPr>
          <a:xfrm rot="530820">
            <a:off x="6301776" y="2865350"/>
            <a:ext cx="1954702" cy="1485749"/>
          </a:xfrm>
          <a:prstGeom prst="rect">
            <a:avLst/>
          </a:prstGeom>
          <a:noFill/>
          <a:ln>
            <a:noFill/>
          </a:ln>
        </p:spPr>
      </p:pic>
      <p:pic>
        <p:nvPicPr>
          <p:cNvPr id="273" name="Google Shape;273;p38"/>
          <p:cNvPicPr preferRelativeResize="0"/>
          <p:nvPr/>
        </p:nvPicPr>
        <p:blipFill>
          <a:blip r:embed="rId6">
            <a:alphaModFix/>
          </a:blip>
          <a:stretch>
            <a:fillRect/>
          </a:stretch>
        </p:blipFill>
        <p:spPr>
          <a:xfrm rot="-533750">
            <a:off x="397300" y="3552100"/>
            <a:ext cx="1702335" cy="1275000"/>
          </a:xfrm>
          <a:prstGeom prst="rect">
            <a:avLst/>
          </a:prstGeom>
          <a:noFill/>
          <a:ln>
            <a:noFill/>
          </a:ln>
        </p:spPr>
      </p:pic>
    </p:spTree>
  </p:cSld>
  <p:clrMapOvr>
    <a:masterClrMapping/>
  </p:clrMapOvr>
  <mc:AlternateContent>
    <mc:Choice Requires="p14">
      <p:transition spd="slow" p14:dur="2250">
        <p:fade thruBlk="1"/>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sp>
        <p:nvSpPr>
          <p:cNvPr id="278" name="Google Shape;278;p39"/>
          <p:cNvSpPr txBox="1"/>
          <p:nvPr>
            <p:ph type="title"/>
          </p:nvPr>
        </p:nvSpPr>
        <p:spPr>
          <a:xfrm>
            <a:off x="633413" y="285750"/>
            <a:ext cx="7877100" cy="857400"/>
          </a:xfrm>
          <a:prstGeom prst="rect">
            <a:avLst/>
          </a:prstGeom>
        </p:spPr>
        <p:txBody>
          <a:bodyPr anchorCtr="0" anchor="ctr" bIns="19050" lIns="19050" spcFirstLastPara="1" rIns="19050" wrap="square" tIns="19050">
            <a:normAutofit/>
          </a:bodyPr>
          <a:lstStyle/>
          <a:p>
            <a:pPr indent="0" lvl="0" marL="0" rtl="0" algn="ctr">
              <a:spcBef>
                <a:spcPts val="0"/>
              </a:spcBef>
              <a:spcAft>
                <a:spcPts val="0"/>
              </a:spcAft>
              <a:buNone/>
            </a:pPr>
            <a:r>
              <a:rPr lang="en"/>
              <a:t>Exploration Questions</a:t>
            </a:r>
            <a:endParaRPr/>
          </a:p>
        </p:txBody>
      </p:sp>
      <p:sp>
        <p:nvSpPr>
          <p:cNvPr id="279" name="Google Shape;279;p39"/>
          <p:cNvSpPr txBox="1"/>
          <p:nvPr>
            <p:ph idx="1" type="body"/>
          </p:nvPr>
        </p:nvSpPr>
        <p:spPr>
          <a:xfrm>
            <a:off x="633413" y="1181100"/>
            <a:ext cx="7877100" cy="3486000"/>
          </a:xfrm>
          <a:prstGeom prst="rect">
            <a:avLst/>
          </a:prstGeom>
        </p:spPr>
        <p:txBody>
          <a:bodyPr anchorCtr="0" anchor="ctr" bIns="19050" lIns="19050" spcFirstLastPara="1" rIns="19050" wrap="square" tIns="19050">
            <a:normAutofit/>
          </a:bodyPr>
          <a:lstStyle/>
          <a:p>
            <a:pPr indent="-342900" lvl="0" marL="457200" rtl="0" algn="l">
              <a:spcBef>
                <a:spcPts val="1000"/>
              </a:spcBef>
              <a:spcAft>
                <a:spcPts val="0"/>
              </a:spcAft>
              <a:buClr>
                <a:srgbClr val="434343"/>
              </a:buClr>
              <a:buSzPts val="1800"/>
              <a:buFont typeface="Calibri"/>
              <a:buAutoNum type="arabicPeriod"/>
            </a:pPr>
            <a:r>
              <a:rPr lang="en">
                <a:solidFill>
                  <a:srgbClr val="434343"/>
                </a:solidFill>
                <a:latin typeface="Calibri"/>
                <a:ea typeface="Calibri"/>
                <a:cs typeface="Calibri"/>
                <a:sym typeface="Calibri"/>
              </a:rPr>
              <a:t>What </a:t>
            </a:r>
            <a:r>
              <a:rPr b="1" lang="en" u="sng">
                <a:solidFill>
                  <a:srgbClr val="434343"/>
                </a:solidFill>
                <a:latin typeface="Calibri"/>
                <a:ea typeface="Calibri"/>
                <a:cs typeface="Calibri"/>
                <a:sym typeface="Calibri"/>
              </a:rPr>
              <a:t>assets</a:t>
            </a:r>
            <a:r>
              <a:rPr b="1" lang="en">
                <a:solidFill>
                  <a:srgbClr val="434343"/>
                </a:solidFill>
                <a:latin typeface="Calibri"/>
                <a:ea typeface="Calibri"/>
                <a:cs typeface="Calibri"/>
                <a:sym typeface="Calibri"/>
              </a:rPr>
              <a:t> </a:t>
            </a:r>
            <a:r>
              <a:rPr lang="en">
                <a:solidFill>
                  <a:srgbClr val="434343"/>
                </a:solidFill>
                <a:latin typeface="Calibri"/>
                <a:ea typeface="Calibri"/>
                <a:cs typeface="Calibri"/>
                <a:sym typeface="Calibri"/>
              </a:rPr>
              <a:t>does our communities have to address health inequities for nutrition and physical activity?</a:t>
            </a:r>
            <a:endParaRPr>
              <a:solidFill>
                <a:srgbClr val="434343"/>
              </a:solidFill>
              <a:latin typeface="Calibri"/>
              <a:ea typeface="Calibri"/>
              <a:cs typeface="Calibri"/>
              <a:sym typeface="Calibri"/>
            </a:endParaRPr>
          </a:p>
          <a:p>
            <a:pPr indent="-342900" lvl="0" marL="457200" rtl="0" algn="l">
              <a:spcBef>
                <a:spcPts val="1000"/>
              </a:spcBef>
              <a:spcAft>
                <a:spcPts val="0"/>
              </a:spcAft>
              <a:buClr>
                <a:srgbClr val="434343"/>
              </a:buClr>
              <a:buSzPts val="1800"/>
              <a:buFont typeface="Calibri"/>
              <a:buAutoNum type="arabicPeriod"/>
            </a:pPr>
            <a:r>
              <a:rPr lang="en">
                <a:solidFill>
                  <a:srgbClr val="434343"/>
                </a:solidFill>
                <a:latin typeface="Calibri"/>
                <a:ea typeface="Calibri"/>
                <a:cs typeface="Calibri"/>
                <a:sym typeface="Calibri"/>
              </a:rPr>
              <a:t>What </a:t>
            </a:r>
            <a:r>
              <a:rPr b="1" lang="en" u="sng">
                <a:solidFill>
                  <a:srgbClr val="434343"/>
                </a:solidFill>
                <a:latin typeface="Calibri"/>
                <a:ea typeface="Calibri"/>
                <a:cs typeface="Calibri"/>
                <a:sym typeface="Calibri"/>
              </a:rPr>
              <a:t>challenges</a:t>
            </a:r>
            <a:r>
              <a:rPr lang="en">
                <a:solidFill>
                  <a:srgbClr val="434343"/>
                </a:solidFill>
                <a:latin typeface="Calibri"/>
                <a:ea typeface="Calibri"/>
                <a:cs typeface="Calibri"/>
                <a:sym typeface="Calibri"/>
              </a:rPr>
              <a:t> need to be identified </a:t>
            </a:r>
            <a:r>
              <a:rPr b="1" lang="en" u="sng">
                <a:solidFill>
                  <a:srgbClr val="434343"/>
                </a:solidFill>
                <a:latin typeface="Calibri"/>
                <a:ea typeface="Calibri"/>
                <a:cs typeface="Calibri"/>
                <a:sym typeface="Calibri"/>
              </a:rPr>
              <a:t>to address health inequities</a:t>
            </a:r>
            <a:r>
              <a:rPr lang="en">
                <a:solidFill>
                  <a:srgbClr val="434343"/>
                </a:solidFill>
                <a:latin typeface="Calibri"/>
                <a:ea typeface="Calibri"/>
                <a:cs typeface="Calibri"/>
                <a:sym typeface="Calibri"/>
              </a:rPr>
              <a:t> to improve nutrition and physical activity outcomes? </a:t>
            </a:r>
            <a:endParaRPr>
              <a:solidFill>
                <a:srgbClr val="434343"/>
              </a:solidFill>
              <a:latin typeface="Calibri"/>
              <a:ea typeface="Calibri"/>
              <a:cs typeface="Calibri"/>
              <a:sym typeface="Calibri"/>
            </a:endParaRPr>
          </a:p>
          <a:p>
            <a:pPr indent="-342900" lvl="0" marL="457200" rtl="0" algn="l">
              <a:spcBef>
                <a:spcPts val="1000"/>
              </a:spcBef>
              <a:spcAft>
                <a:spcPts val="0"/>
              </a:spcAft>
              <a:buClr>
                <a:srgbClr val="434343"/>
              </a:buClr>
              <a:buSzPts val="1800"/>
              <a:buFont typeface="Calibri"/>
              <a:buAutoNum type="arabicPeriod"/>
            </a:pPr>
            <a:r>
              <a:rPr lang="en">
                <a:solidFill>
                  <a:srgbClr val="434343"/>
                </a:solidFill>
                <a:latin typeface="Calibri"/>
                <a:ea typeface="Calibri"/>
                <a:cs typeface="Calibri"/>
                <a:sym typeface="Calibri"/>
              </a:rPr>
              <a:t>Who is/ are the </a:t>
            </a:r>
            <a:r>
              <a:rPr b="1" lang="en" u="sng">
                <a:solidFill>
                  <a:srgbClr val="434343"/>
                </a:solidFill>
                <a:latin typeface="Calibri"/>
                <a:ea typeface="Calibri"/>
                <a:cs typeface="Calibri"/>
                <a:sym typeface="Calibri"/>
              </a:rPr>
              <a:t>partners that need to address</a:t>
            </a:r>
            <a:r>
              <a:rPr lang="en">
                <a:solidFill>
                  <a:srgbClr val="434343"/>
                </a:solidFill>
                <a:latin typeface="Calibri"/>
                <a:ea typeface="Calibri"/>
                <a:cs typeface="Calibri"/>
                <a:sym typeface="Calibri"/>
              </a:rPr>
              <a:t> these challenges?  </a:t>
            </a:r>
            <a:endParaRPr>
              <a:solidFill>
                <a:srgbClr val="434343"/>
              </a:solidFill>
              <a:latin typeface="Calibri"/>
              <a:ea typeface="Calibri"/>
              <a:cs typeface="Calibri"/>
              <a:sym typeface="Calibri"/>
            </a:endParaRPr>
          </a:p>
          <a:p>
            <a:pPr indent="-342900" lvl="0" marL="457200" rtl="0" algn="l">
              <a:spcBef>
                <a:spcPts val="1000"/>
              </a:spcBef>
              <a:spcAft>
                <a:spcPts val="0"/>
              </a:spcAft>
              <a:buClr>
                <a:srgbClr val="434343"/>
              </a:buClr>
              <a:buSzPts val="1800"/>
              <a:buFont typeface="Calibri"/>
              <a:buAutoNum type="arabicPeriod"/>
            </a:pPr>
            <a:r>
              <a:rPr lang="en">
                <a:solidFill>
                  <a:srgbClr val="434343"/>
                </a:solidFill>
                <a:latin typeface="Calibri"/>
                <a:ea typeface="Calibri"/>
                <a:cs typeface="Calibri"/>
                <a:sym typeface="Calibri"/>
              </a:rPr>
              <a:t>What </a:t>
            </a:r>
            <a:r>
              <a:rPr b="1" lang="en" u="sng">
                <a:solidFill>
                  <a:srgbClr val="434343"/>
                </a:solidFill>
                <a:latin typeface="Calibri"/>
                <a:ea typeface="Calibri"/>
                <a:cs typeface="Calibri"/>
                <a:sym typeface="Calibri"/>
              </a:rPr>
              <a:t>work is currently being implemented</a:t>
            </a:r>
            <a:r>
              <a:rPr lang="en">
                <a:solidFill>
                  <a:srgbClr val="434343"/>
                </a:solidFill>
                <a:latin typeface="Calibri"/>
                <a:ea typeface="Calibri"/>
                <a:cs typeface="Calibri"/>
                <a:sym typeface="Calibri"/>
              </a:rPr>
              <a:t> in AZ Health Zone to address health inequities? </a:t>
            </a:r>
            <a:endParaRPr>
              <a:solidFill>
                <a:srgbClr val="434343"/>
              </a:solidFill>
              <a:latin typeface="Calibri"/>
              <a:ea typeface="Calibri"/>
              <a:cs typeface="Calibri"/>
              <a:sym typeface="Calibri"/>
            </a:endParaRPr>
          </a:p>
          <a:p>
            <a:pPr indent="-342900" lvl="0" marL="457200" rtl="0" algn="l">
              <a:spcBef>
                <a:spcPts val="1000"/>
              </a:spcBef>
              <a:spcAft>
                <a:spcPts val="0"/>
              </a:spcAft>
              <a:buClr>
                <a:srgbClr val="434343"/>
              </a:buClr>
              <a:buSzPts val="1800"/>
              <a:buFont typeface="Calibri"/>
              <a:buAutoNum type="arabicPeriod"/>
            </a:pPr>
            <a:r>
              <a:rPr lang="en">
                <a:solidFill>
                  <a:srgbClr val="434343"/>
                </a:solidFill>
                <a:latin typeface="Calibri"/>
                <a:ea typeface="Calibri"/>
                <a:cs typeface="Calibri"/>
                <a:sym typeface="Calibri"/>
              </a:rPr>
              <a:t>What </a:t>
            </a:r>
            <a:r>
              <a:rPr b="1" lang="en" u="sng">
                <a:solidFill>
                  <a:srgbClr val="434343"/>
                </a:solidFill>
                <a:latin typeface="Calibri"/>
                <a:ea typeface="Calibri"/>
                <a:cs typeface="Calibri"/>
                <a:sym typeface="Calibri"/>
              </a:rPr>
              <a:t>action steps</a:t>
            </a:r>
            <a:r>
              <a:rPr lang="en">
                <a:solidFill>
                  <a:srgbClr val="434343"/>
                </a:solidFill>
                <a:latin typeface="Calibri"/>
                <a:ea typeface="Calibri"/>
                <a:cs typeface="Calibri"/>
                <a:sym typeface="Calibri"/>
              </a:rPr>
              <a:t> do I, or my agency/ organization, need to </a:t>
            </a:r>
            <a:r>
              <a:rPr b="1" lang="en" u="sng">
                <a:solidFill>
                  <a:srgbClr val="434343"/>
                </a:solidFill>
                <a:latin typeface="Calibri"/>
                <a:ea typeface="Calibri"/>
                <a:cs typeface="Calibri"/>
                <a:sym typeface="Calibri"/>
              </a:rPr>
              <a:t>implement</a:t>
            </a:r>
            <a:r>
              <a:rPr lang="en">
                <a:solidFill>
                  <a:srgbClr val="434343"/>
                </a:solidFill>
                <a:latin typeface="Calibri"/>
                <a:ea typeface="Calibri"/>
                <a:cs typeface="Calibri"/>
                <a:sym typeface="Calibri"/>
              </a:rPr>
              <a:t> to </a:t>
            </a:r>
            <a:r>
              <a:rPr b="1" lang="en" u="sng">
                <a:solidFill>
                  <a:srgbClr val="434343"/>
                </a:solidFill>
                <a:latin typeface="Calibri"/>
                <a:ea typeface="Calibri"/>
                <a:cs typeface="Calibri"/>
                <a:sym typeface="Calibri"/>
              </a:rPr>
              <a:t>ensure nutrition and physical activity effort(s)</a:t>
            </a:r>
            <a:r>
              <a:rPr lang="en">
                <a:solidFill>
                  <a:srgbClr val="434343"/>
                </a:solidFill>
                <a:latin typeface="Calibri"/>
                <a:ea typeface="Calibri"/>
                <a:cs typeface="Calibri"/>
                <a:sym typeface="Calibri"/>
              </a:rPr>
              <a:t> is/are </a:t>
            </a:r>
            <a:r>
              <a:rPr b="1" lang="en" u="sng">
                <a:solidFill>
                  <a:srgbClr val="434343"/>
                </a:solidFill>
                <a:latin typeface="Calibri"/>
                <a:ea typeface="Calibri"/>
                <a:cs typeface="Calibri"/>
                <a:sym typeface="Calibri"/>
              </a:rPr>
              <a:t>equitable?</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3" name="Shape 283"/>
        <p:cNvGrpSpPr/>
        <p:nvPr/>
      </p:nvGrpSpPr>
      <p:grpSpPr>
        <a:xfrm>
          <a:off x="0" y="0"/>
          <a:ext cx="0" cy="0"/>
          <a:chOff x="0" y="0"/>
          <a:chExt cx="0" cy="0"/>
        </a:xfrm>
      </p:grpSpPr>
      <p:pic>
        <p:nvPicPr>
          <p:cNvPr descr="backlit-dawn-desert-673020.jpg" id="284" name="Google Shape;284;p40"/>
          <p:cNvPicPr preferRelativeResize="0"/>
          <p:nvPr/>
        </p:nvPicPr>
        <p:blipFill rotWithShape="1">
          <a:blip r:embed="rId3">
            <a:alphaModFix/>
          </a:blip>
          <a:srcRect b="27225" l="0" r="0" t="34375"/>
          <a:stretch/>
        </p:blipFill>
        <p:spPr>
          <a:xfrm>
            <a:off x="0" y="1401366"/>
            <a:ext cx="9143998" cy="2340765"/>
          </a:xfrm>
          <a:prstGeom prst="rect">
            <a:avLst/>
          </a:prstGeom>
          <a:noFill/>
          <a:ln>
            <a:noFill/>
          </a:ln>
        </p:spPr>
      </p:pic>
      <p:sp>
        <p:nvSpPr>
          <p:cNvPr id="285" name="Google Shape;285;p40"/>
          <p:cNvSpPr/>
          <p:nvPr/>
        </p:nvSpPr>
        <p:spPr>
          <a:xfrm>
            <a:off x="2976" y="1397942"/>
            <a:ext cx="9138042" cy="2340792"/>
          </a:xfrm>
          <a:custGeom>
            <a:rect b="b" l="l" r="r" t="t"/>
            <a:pathLst>
              <a:path extrusionOk="0" h="21600" w="21600">
                <a:moveTo>
                  <a:pt x="0" y="0"/>
                </a:moveTo>
                <a:lnTo>
                  <a:pt x="0" y="21600"/>
                </a:lnTo>
                <a:lnTo>
                  <a:pt x="8151" y="21600"/>
                </a:lnTo>
                <a:lnTo>
                  <a:pt x="6641" y="15664"/>
                </a:lnTo>
                <a:cubicBezTo>
                  <a:pt x="6286" y="14269"/>
                  <a:pt x="6106" y="13562"/>
                  <a:pt x="5976" y="12572"/>
                </a:cubicBezTo>
                <a:cubicBezTo>
                  <a:pt x="5842" y="11449"/>
                  <a:pt x="5842" y="10151"/>
                  <a:pt x="5976" y="9028"/>
                </a:cubicBezTo>
                <a:cubicBezTo>
                  <a:pt x="6106" y="8038"/>
                  <a:pt x="6287" y="7330"/>
                  <a:pt x="6647" y="5914"/>
                </a:cubicBezTo>
                <a:lnTo>
                  <a:pt x="8151" y="0"/>
                </a:lnTo>
                <a:lnTo>
                  <a:pt x="0" y="0"/>
                </a:lnTo>
                <a:close/>
                <a:moveTo>
                  <a:pt x="13449" y="0"/>
                </a:moveTo>
                <a:lnTo>
                  <a:pt x="14959" y="5936"/>
                </a:lnTo>
                <a:cubicBezTo>
                  <a:pt x="15314" y="7331"/>
                  <a:pt x="15494" y="8038"/>
                  <a:pt x="15624" y="9028"/>
                </a:cubicBezTo>
                <a:cubicBezTo>
                  <a:pt x="15758" y="10151"/>
                  <a:pt x="15758" y="11449"/>
                  <a:pt x="15624" y="12572"/>
                </a:cubicBezTo>
                <a:cubicBezTo>
                  <a:pt x="15494" y="13562"/>
                  <a:pt x="15314" y="14270"/>
                  <a:pt x="14953" y="15686"/>
                </a:cubicBezTo>
                <a:lnTo>
                  <a:pt x="13449" y="21600"/>
                </a:lnTo>
                <a:lnTo>
                  <a:pt x="21600" y="21600"/>
                </a:lnTo>
                <a:lnTo>
                  <a:pt x="21600" y="0"/>
                </a:lnTo>
                <a:lnTo>
                  <a:pt x="13449" y="0"/>
                </a:lnTo>
                <a:close/>
              </a:path>
            </a:pathLst>
          </a:custGeom>
          <a:solidFill>
            <a:srgbClr val="D2BBA0">
              <a:alpha val="47060"/>
            </a:srgbClr>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286" name="Google Shape;286;p40"/>
          <p:cNvSpPr/>
          <p:nvPr/>
        </p:nvSpPr>
        <p:spPr>
          <a:xfrm rot="2700000">
            <a:off x="-2488096" y="685823"/>
            <a:ext cx="3771708" cy="3771708"/>
          </a:xfrm>
          <a:prstGeom prst="roundRect">
            <a:avLst>
              <a:gd fmla="val 15000" name="adj"/>
            </a:avLst>
          </a:prstGeom>
          <a:solidFill>
            <a:srgbClr val="C2AF95"/>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287" name="Google Shape;287;p40"/>
          <p:cNvSpPr txBox="1"/>
          <p:nvPr/>
        </p:nvSpPr>
        <p:spPr>
          <a:xfrm>
            <a:off x="59750" y="734650"/>
            <a:ext cx="5077200" cy="358500"/>
          </a:xfrm>
          <a:prstGeom prst="rect">
            <a:avLst/>
          </a:prstGeom>
          <a:noFill/>
          <a:ln>
            <a:noFill/>
          </a:ln>
        </p:spPr>
        <p:txBody>
          <a:bodyPr anchorCtr="0" anchor="ctr" bIns="19050" lIns="19050" spcFirstLastPara="1" rIns="19050" wrap="square" tIns="19050">
            <a:spAutoFit/>
          </a:bodyPr>
          <a:lstStyle/>
          <a:p>
            <a:pPr indent="0" lvl="0" marL="0" marR="0" rtl="0" algn="ctr">
              <a:lnSpc>
                <a:spcPct val="80000"/>
              </a:lnSpc>
              <a:spcBef>
                <a:spcPts val="0"/>
              </a:spcBef>
              <a:spcAft>
                <a:spcPts val="0"/>
              </a:spcAft>
              <a:buClr>
                <a:srgbClr val="928371"/>
              </a:buClr>
              <a:buSzPts val="2600"/>
              <a:buFont typeface="Helvetica Neue Light"/>
              <a:buNone/>
            </a:pPr>
            <a:r>
              <a:rPr lang="en" sz="2600">
                <a:solidFill>
                  <a:srgbClr val="928371"/>
                </a:solidFill>
                <a:latin typeface="Helvetica Neue Light"/>
                <a:ea typeface="Helvetica Neue Light"/>
                <a:cs typeface="Helvetica Neue Light"/>
                <a:sym typeface="Helvetica Neue Light"/>
              </a:rPr>
              <a:t>Build Community</a:t>
            </a:r>
            <a:r>
              <a:rPr b="0" i="0" lang="en" sz="2600" u="none" cap="none" strike="noStrike">
                <a:solidFill>
                  <a:srgbClr val="928371"/>
                </a:solidFill>
                <a:latin typeface="Helvetica Neue Light"/>
                <a:ea typeface="Helvetica Neue Light"/>
                <a:cs typeface="Helvetica Neue Light"/>
                <a:sym typeface="Helvetica Neue Light"/>
              </a:rPr>
              <a:t> </a:t>
            </a:r>
            <a:r>
              <a:rPr b="1" lang="en" sz="2600">
                <a:solidFill>
                  <a:srgbClr val="928371"/>
                </a:solidFill>
                <a:latin typeface="Helvetica Neue"/>
                <a:ea typeface="Helvetica Neue"/>
                <a:cs typeface="Helvetica Neue"/>
                <a:sym typeface="Helvetica Neue"/>
              </a:rPr>
              <a:t>Activity</a:t>
            </a:r>
            <a:endParaRPr sz="500"/>
          </a:p>
        </p:txBody>
      </p:sp>
      <p:cxnSp>
        <p:nvCxnSpPr>
          <p:cNvPr id="288" name="Google Shape;288;p40"/>
          <p:cNvCxnSpPr/>
          <p:nvPr/>
        </p:nvCxnSpPr>
        <p:spPr>
          <a:xfrm>
            <a:off x="745557" y="1127284"/>
            <a:ext cx="2259300" cy="0"/>
          </a:xfrm>
          <a:prstGeom prst="straightConnector1">
            <a:avLst/>
          </a:prstGeom>
          <a:noFill/>
          <a:ln cap="flat" cmpd="sng" w="25400">
            <a:solidFill>
              <a:srgbClr val="000000"/>
            </a:solidFill>
            <a:prstDash val="solid"/>
            <a:miter lim="400000"/>
            <a:headEnd len="sm" w="sm" type="none"/>
            <a:tailEnd len="sm" w="sm" type="none"/>
          </a:ln>
        </p:spPr>
      </p:cxnSp>
      <p:sp>
        <p:nvSpPr>
          <p:cNvPr id="289" name="Google Shape;289;p40"/>
          <p:cNvSpPr/>
          <p:nvPr/>
        </p:nvSpPr>
        <p:spPr>
          <a:xfrm rot="2700000">
            <a:off x="6105529" y="143609"/>
            <a:ext cx="4856551" cy="4856551"/>
          </a:xfrm>
          <a:prstGeom prst="roundRect">
            <a:avLst>
              <a:gd fmla="val 15000" name="adj"/>
            </a:avLst>
          </a:prstGeom>
          <a:noFill/>
          <a:ln cap="flat" cmpd="sng" w="152400">
            <a:solidFill>
              <a:srgbClr val="D2BBA0"/>
            </a:solidFill>
            <a:prstDash val="solid"/>
            <a:miter lim="400000"/>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290" name="Google Shape;290;p40"/>
          <p:cNvSpPr/>
          <p:nvPr/>
        </p:nvSpPr>
        <p:spPr>
          <a:xfrm rot="2700000">
            <a:off x="7492444" y="685823"/>
            <a:ext cx="3771708" cy="3771708"/>
          </a:xfrm>
          <a:prstGeom prst="roundRect">
            <a:avLst>
              <a:gd fmla="val 15000" name="adj"/>
            </a:avLst>
          </a:prstGeom>
          <a:solidFill>
            <a:srgbClr val="D2BCA0"/>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291" name="Google Shape;291;p40"/>
          <p:cNvSpPr txBox="1"/>
          <p:nvPr/>
        </p:nvSpPr>
        <p:spPr>
          <a:xfrm>
            <a:off x="795826" y="3792125"/>
            <a:ext cx="6611700" cy="1146600"/>
          </a:xfrm>
          <a:prstGeom prst="rect">
            <a:avLst/>
          </a:prstGeom>
          <a:noFill/>
          <a:ln>
            <a:noFill/>
          </a:ln>
        </p:spPr>
        <p:txBody>
          <a:bodyPr anchorCtr="0" anchor="ctr" bIns="19050" lIns="19050" spcFirstLastPara="1" rIns="19050" wrap="square" tIns="19050">
            <a:spAutoFit/>
          </a:bodyPr>
          <a:lstStyle/>
          <a:p>
            <a:pPr indent="0" lvl="0" marL="0" marR="0" rtl="0" algn="l">
              <a:lnSpc>
                <a:spcPct val="100000"/>
              </a:lnSpc>
              <a:spcBef>
                <a:spcPts val="0"/>
              </a:spcBef>
              <a:spcAft>
                <a:spcPts val="0"/>
              </a:spcAft>
              <a:buClr>
                <a:srgbClr val="000000"/>
              </a:buClr>
              <a:buSzPts val="1100"/>
              <a:buFont typeface="Helvetica Neue"/>
              <a:buNone/>
            </a:pPr>
            <a:r>
              <a:rPr i="1" lang="en" sz="1800">
                <a:latin typeface="Helvetica Neue"/>
                <a:ea typeface="Helvetica Neue"/>
                <a:cs typeface="Helvetica Neue"/>
                <a:sym typeface="Helvetica Neue"/>
              </a:rPr>
              <a:t>Moving in a Positive Direction</a:t>
            </a:r>
            <a:endParaRPr i="1" sz="1800">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100"/>
              <a:buFont typeface="Helvetica Neue"/>
              <a:buNone/>
            </a:pPr>
            <a:r>
              <a:rPr lang="en" sz="1800">
                <a:latin typeface="Helvetica Neue"/>
                <a:ea typeface="Helvetica Neue"/>
                <a:cs typeface="Helvetica Neue"/>
                <a:sym typeface="Helvetica Neue"/>
              </a:rPr>
              <a:t>An asset-based (appreciative) approach can keep individuals, workgroups, organizations and even communities moving in a positive direction! </a:t>
            </a:r>
            <a:endParaRPr sz="1100">
              <a:latin typeface="Helvetica Neue"/>
              <a:ea typeface="Helvetica Neue"/>
              <a:cs typeface="Helvetica Neue"/>
              <a:sym typeface="Helvetica Neue"/>
            </a:endParaRPr>
          </a:p>
        </p:txBody>
      </p:sp>
    </p:spTree>
  </p:cSld>
  <p:clrMapOvr>
    <a:masterClrMapping/>
  </p:clrMapOvr>
  <mc:AlternateContent>
    <mc:Choice Requires="p14">
      <p:transition spd="slow" p14:dur="2250">
        <p:fade thruBlk="1"/>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5" name="Shape 295"/>
        <p:cNvGrpSpPr/>
        <p:nvPr/>
      </p:nvGrpSpPr>
      <p:grpSpPr>
        <a:xfrm>
          <a:off x="0" y="0"/>
          <a:ext cx="0" cy="0"/>
          <a:chOff x="0" y="0"/>
          <a:chExt cx="0" cy="0"/>
        </a:xfrm>
      </p:grpSpPr>
      <p:sp>
        <p:nvSpPr>
          <p:cNvPr id="296" name="Google Shape;296;p41"/>
          <p:cNvSpPr/>
          <p:nvPr/>
        </p:nvSpPr>
        <p:spPr>
          <a:xfrm>
            <a:off x="3129280" y="-55734"/>
            <a:ext cx="6034500" cy="5255100"/>
          </a:xfrm>
          <a:prstGeom prst="rect">
            <a:avLst/>
          </a:prstGeom>
          <a:solidFill>
            <a:srgbClr val="D5D5D5"/>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297" name="Google Shape;297;p41"/>
          <p:cNvSpPr txBox="1"/>
          <p:nvPr/>
        </p:nvSpPr>
        <p:spPr>
          <a:xfrm>
            <a:off x="224698" y="367562"/>
            <a:ext cx="3136800" cy="358500"/>
          </a:xfrm>
          <a:prstGeom prst="rect">
            <a:avLst/>
          </a:prstGeom>
          <a:noFill/>
          <a:ln>
            <a:noFill/>
          </a:ln>
        </p:spPr>
        <p:txBody>
          <a:bodyPr anchorCtr="0" anchor="ctr" bIns="19050" lIns="19050" spcFirstLastPara="1" rIns="19050" wrap="square" tIns="19050">
            <a:spAutoFit/>
          </a:bodyPr>
          <a:lstStyle/>
          <a:p>
            <a:pPr indent="0" lvl="0" marL="0" marR="0" rtl="0" algn="l">
              <a:lnSpc>
                <a:spcPct val="80000"/>
              </a:lnSpc>
              <a:spcBef>
                <a:spcPts val="0"/>
              </a:spcBef>
              <a:spcAft>
                <a:spcPts val="0"/>
              </a:spcAft>
              <a:buClr>
                <a:srgbClr val="000000"/>
              </a:buClr>
              <a:buSzPts val="2600"/>
              <a:buFont typeface="Helvetica Neue Light"/>
              <a:buNone/>
            </a:pPr>
            <a:r>
              <a:rPr lang="en" sz="2600">
                <a:latin typeface="Helvetica Neue Light"/>
                <a:ea typeface="Helvetica Neue Light"/>
                <a:cs typeface="Helvetica Neue Light"/>
                <a:sym typeface="Helvetica Neue Light"/>
              </a:rPr>
              <a:t>Focus on</a:t>
            </a:r>
            <a:r>
              <a:rPr b="0" i="0" lang="en" sz="2600" u="none" cap="none" strike="noStrike">
                <a:solidFill>
                  <a:srgbClr val="000000"/>
                </a:solidFill>
                <a:latin typeface="Helvetica Neue Light"/>
                <a:ea typeface="Helvetica Neue Light"/>
                <a:cs typeface="Helvetica Neue Light"/>
                <a:sym typeface="Helvetica Neue Light"/>
              </a:rPr>
              <a:t> </a:t>
            </a:r>
            <a:r>
              <a:rPr b="1" lang="en" sz="2600">
                <a:latin typeface="Helvetica Neue"/>
                <a:ea typeface="Helvetica Neue"/>
                <a:cs typeface="Helvetica Neue"/>
                <a:sym typeface="Helvetica Neue"/>
              </a:rPr>
              <a:t>Assets</a:t>
            </a:r>
            <a:endParaRPr sz="500"/>
          </a:p>
        </p:txBody>
      </p:sp>
      <p:cxnSp>
        <p:nvCxnSpPr>
          <p:cNvPr id="298" name="Google Shape;298;p41"/>
          <p:cNvCxnSpPr/>
          <p:nvPr/>
        </p:nvCxnSpPr>
        <p:spPr>
          <a:xfrm>
            <a:off x="239923" y="753124"/>
            <a:ext cx="2309100" cy="0"/>
          </a:xfrm>
          <a:prstGeom prst="straightConnector1">
            <a:avLst/>
          </a:prstGeom>
          <a:noFill/>
          <a:ln cap="flat" cmpd="sng" w="25400">
            <a:solidFill>
              <a:srgbClr val="000000"/>
            </a:solidFill>
            <a:prstDash val="solid"/>
            <a:miter lim="400000"/>
            <a:headEnd len="sm" w="sm" type="none"/>
            <a:tailEnd len="sm" w="sm" type="none"/>
          </a:ln>
        </p:spPr>
      </p:cxnSp>
      <p:pic>
        <p:nvPicPr>
          <p:cNvPr id="299" name="Google Shape;299;p41"/>
          <p:cNvPicPr preferRelativeResize="0"/>
          <p:nvPr/>
        </p:nvPicPr>
        <p:blipFill>
          <a:blip r:embed="rId3">
            <a:alphaModFix/>
          </a:blip>
          <a:stretch>
            <a:fillRect/>
          </a:stretch>
        </p:blipFill>
        <p:spPr>
          <a:xfrm>
            <a:off x="148500" y="946325"/>
            <a:ext cx="8938926" cy="3824224"/>
          </a:xfrm>
          <a:prstGeom prst="rect">
            <a:avLst/>
          </a:prstGeom>
          <a:noFill/>
          <a:ln>
            <a:noFill/>
          </a:ln>
        </p:spPr>
      </p:pic>
    </p:spTree>
  </p:cSld>
  <p:clrMapOvr>
    <a:masterClrMapping/>
  </p:clrMapOvr>
  <mc:AlternateContent>
    <mc:Choice Requires="p14">
      <p:transition spd="slow" p14:dur="2250">
        <p:fade thruBlk="1"/>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3" name="Shape 303"/>
        <p:cNvGrpSpPr/>
        <p:nvPr/>
      </p:nvGrpSpPr>
      <p:grpSpPr>
        <a:xfrm>
          <a:off x="0" y="0"/>
          <a:ext cx="0" cy="0"/>
          <a:chOff x="0" y="0"/>
          <a:chExt cx="0" cy="0"/>
        </a:xfrm>
      </p:grpSpPr>
      <p:sp>
        <p:nvSpPr>
          <p:cNvPr id="304" name="Google Shape;304;p42"/>
          <p:cNvSpPr/>
          <p:nvPr/>
        </p:nvSpPr>
        <p:spPr>
          <a:xfrm>
            <a:off x="2976" y="-839"/>
            <a:ext cx="9138042" cy="2340792"/>
          </a:xfrm>
          <a:custGeom>
            <a:rect b="b" l="l" r="r" t="t"/>
            <a:pathLst>
              <a:path extrusionOk="0" h="21600" w="21600">
                <a:moveTo>
                  <a:pt x="0" y="0"/>
                </a:moveTo>
                <a:lnTo>
                  <a:pt x="0" y="21600"/>
                </a:lnTo>
                <a:lnTo>
                  <a:pt x="8151" y="21600"/>
                </a:lnTo>
                <a:lnTo>
                  <a:pt x="6641" y="15664"/>
                </a:lnTo>
                <a:cubicBezTo>
                  <a:pt x="6286" y="14269"/>
                  <a:pt x="6106" y="13562"/>
                  <a:pt x="5976" y="12572"/>
                </a:cubicBezTo>
                <a:cubicBezTo>
                  <a:pt x="5842" y="11449"/>
                  <a:pt x="5842" y="10151"/>
                  <a:pt x="5976" y="9028"/>
                </a:cubicBezTo>
                <a:cubicBezTo>
                  <a:pt x="6106" y="8038"/>
                  <a:pt x="6287" y="7330"/>
                  <a:pt x="6647" y="5914"/>
                </a:cubicBezTo>
                <a:lnTo>
                  <a:pt x="8151" y="0"/>
                </a:lnTo>
                <a:lnTo>
                  <a:pt x="0" y="0"/>
                </a:lnTo>
                <a:close/>
                <a:moveTo>
                  <a:pt x="13449" y="0"/>
                </a:moveTo>
                <a:lnTo>
                  <a:pt x="14959" y="5936"/>
                </a:lnTo>
                <a:cubicBezTo>
                  <a:pt x="15314" y="7331"/>
                  <a:pt x="15494" y="8038"/>
                  <a:pt x="15624" y="9028"/>
                </a:cubicBezTo>
                <a:cubicBezTo>
                  <a:pt x="15758" y="10151"/>
                  <a:pt x="15758" y="11449"/>
                  <a:pt x="15624" y="12572"/>
                </a:cubicBezTo>
                <a:cubicBezTo>
                  <a:pt x="15494" y="13562"/>
                  <a:pt x="15314" y="14270"/>
                  <a:pt x="14953" y="15686"/>
                </a:cubicBezTo>
                <a:lnTo>
                  <a:pt x="13449" y="21600"/>
                </a:lnTo>
                <a:lnTo>
                  <a:pt x="21600" y="21600"/>
                </a:lnTo>
                <a:lnTo>
                  <a:pt x="21600" y="0"/>
                </a:lnTo>
                <a:lnTo>
                  <a:pt x="13449" y="0"/>
                </a:lnTo>
                <a:close/>
              </a:path>
            </a:pathLst>
          </a:custGeom>
          <a:solidFill>
            <a:srgbClr val="B29F8A">
              <a:alpha val="47060"/>
            </a:srgbClr>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305" name="Google Shape;305;p42"/>
          <p:cNvSpPr/>
          <p:nvPr/>
        </p:nvSpPr>
        <p:spPr>
          <a:xfrm rot="-2700000">
            <a:off x="1231911" y="639938"/>
            <a:ext cx="1084419" cy="1084419"/>
          </a:xfrm>
          <a:prstGeom prst="roundRect">
            <a:avLst>
              <a:gd fmla="val 15000" name="adj"/>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306" name="Google Shape;306;p42"/>
          <p:cNvSpPr/>
          <p:nvPr/>
        </p:nvSpPr>
        <p:spPr>
          <a:xfrm rot="-2700000">
            <a:off x="6827510" y="631537"/>
            <a:ext cx="1084419" cy="1084419"/>
          </a:xfrm>
          <a:prstGeom prst="roundRect">
            <a:avLst>
              <a:gd fmla="val 15000" name="adj"/>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307" name="Google Shape;307;p42"/>
          <p:cNvSpPr txBox="1"/>
          <p:nvPr/>
        </p:nvSpPr>
        <p:spPr>
          <a:xfrm>
            <a:off x="5808138" y="1936704"/>
            <a:ext cx="3123300" cy="330900"/>
          </a:xfrm>
          <a:prstGeom prst="rect">
            <a:avLst/>
          </a:prstGeom>
          <a:noFill/>
          <a:ln>
            <a:noFill/>
          </a:ln>
        </p:spPr>
        <p:txBody>
          <a:bodyPr anchorCtr="0" anchor="ctr" bIns="19050" lIns="19050" spcFirstLastPara="1" rIns="19050" wrap="square" tIns="19050">
            <a:spAutoFit/>
          </a:bodyPr>
          <a:lstStyle/>
          <a:p>
            <a:pPr indent="0" lvl="0" marL="0" marR="0" rtl="0" algn="ctr">
              <a:lnSpc>
                <a:spcPct val="100000"/>
              </a:lnSpc>
              <a:spcBef>
                <a:spcPts val="0"/>
              </a:spcBef>
              <a:spcAft>
                <a:spcPts val="0"/>
              </a:spcAft>
              <a:buClr>
                <a:srgbClr val="000000"/>
              </a:buClr>
              <a:buSzPts val="1900"/>
              <a:buFont typeface="Helvetica Neue"/>
              <a:buNone/>
            </a:pPr>
            <a:r>
              <a:rPr lang="en" sz="1900">
                <a:latin typeface="Helvetica Neue"/>
                <a:ea typeface="Helvetica Neue"/>
                <a:cs typeface="Helvetica Neue"/>
                <a:sym typeface="Helvetica Neue"/>
              </a:rPr>
              <a:t>Asset Language</a:t>
            </a:r>
            <a:endParaRPr sz="500"/>
          </a:p>
        </p:txBody>
      </p:sp>
      <p:sp>
        <p:nvSpPr>
          <p:cNvPr id="308" name="Google Shape;308;p42"/>
          <p:cNvSpPr txBox="1"/>
          <p:nvPr/>
        </p:nvSpPr>
        <p:spPr>
          <a:xfrm>
            <a:off x="212540" y="1936704"/>
            <a:ext cx="3123300" cy="330900"/>
          </a:xfrm>
          <a:prstGeom prst="rect">
            <a:avLst/>
          </a:prstGeom>
          <a:noFill/>
          <a:ln>
            <a:noFill/>
          </a:ln>
        </p:spPr>
        <p:txBody>
          <a:bodyPr anchorCtr="0" anchor="ctr" bIns="19050" lIns="19050" spcFirstLastPara="1" rIns="19050" wrap="square" tIns="19050">
            <a:spAutoFit/>
          </a:bodyPr>
          <a:lstStyle/>
          <a:p>
            <a:pPr indent="0" lvl="0" marL="0" marR="0" rtl="0" algn="ctr">
              <a:lnSpc>
                <a:spcPct val="100000"/>
              </a:lnSpc>
              <a:spcBef>
                <a:spcPts val="0"/>
              </a:spcBef>
              <a:spcAft>
                <a:spcPts val="0"/>
              </a:spcAft>
              <a:buClr>
                <a:srgbClr val="000000"/>
              </a:buClr>
              <a:buSzPts val="1900"/>
              <a:buFont typeface="Helvetica Neue"/>
              <a:buNone/>
            </a:pPr>
            <a:r>
              <a:rPr lang="en" sz="1900">
                <a:latin typeface="Helvetica Neue"/>
                <a:ea typeface="Helvetica Neue"/>
                <a:cs typeface="Helvetica Neue"/>
                <a:sym typeface="Helvetica Neue"/>
              </a:rPr>
              <a:t>Appreciative Inquiry</a:t>
            </a:r>
            <a:endParaRPr sz="500"/>
          </a:p>
        </p:txBody>
      </p:sp>
      <p:pic>
        <p:nvPicPr>
          <p:cNvPr id="309" name="Google Shape;309;p42"/>
          <p:cNvPicPr preferRelativeResize="0"/>
          <p:nvPr/>
        </p:nvPicPr>
        <p:blipFill rotWithShape="1">
          <a:blip r:embed="rId3">
            <a:alphaModFix/>
          </a:blip>
          <a:srcRect b="0" l="0" r="0" t="0"/>
          <a:stretch/>
        </p:blipFill>
        <p:spPr>
          <a:xfrm>
            <a:off x="-114546" y="2013659"/>
            <a:ext cx="9260400" cy="3213300"/>
          </a:xfrm>
          <a:prstGeom prst="rect">
            <a:avLst/>
          </a:prstGeom>
          <a:noFill/>
          <a:ln>
            <a:noFill/>
          </a:ln>
        </p:spPr>
      </p:pic>
      <p:sp>
        <p:nvSpPr>
          <p:cNvPr id="310" name="Google Shape;310;p42"/>
          <p:cNvSpPr txBox="1"/>
          <p:nvPr/>
        </p:nvSpPr>
        <p:spPr>
          <a:xfrm>
            <a:off x="3386050" y="771525"/>
            <a:ext cx="2259300" cy="678900"/>
          </a:xfrm>
          <a:prstGeom prst="rect">
            <a:avLst/>
          </a:prstGeom>
          <a:noFill/>
          <a:ln>
            <a:noFill/>
          </a:ln>
        </p:spPr>
        <p:txBody>
          <a:bodyPr anchorCtr="0" anchor="ctr" bIns="19050" lIns="19050" spcFirstLastPara="1" rIns="19050" wrap="square" tIns="19050">
            <a:spAutoFit/>
          </a:bodyPr>
          <a:lstStyle/>
          <a:p>
            <a:pPr indent="0" lvl="0" marL="0" marR="0" rtl="0" algn="ctr">
              <a:lnSpc>
                <a:spcPct val="80000"/>
              </a:lnSpc>
              <a:spcBef>
                <a:spcPts val="0"/>
              </a:spcBef>
              <a:spcAft>
                <a:spcPts val="0"/>
              </a:spcAft>
              <a:buClr>
                <a:srgbClr val="928371"/>
              </a:buClr>
              <a:buSzPts val="2600"/>
              <a:buFont typeface="Helvetica Neue Light"/>
              <a:buNone/>
            </a:pPr>
            <a:r>
              <a:rPr lang="en" sz="2600">
                <a:solidFill>
                  <a:srgbClr val="928371"/>
                </a:solidFill>
                <a:latin typeface="Helvetica Neue Light"/>
                <a:ea typeface="Helvetica Neue Light"/>
                <a:cs typeface="Helvetica Neue Light"/>
                <a:sym typeface="Helvetica Neue Light"/>
              </a:rPr>
              <a:t>Asset-Based</a:t>
            </a:r>
            <a:r>
              <a:rPr b="0" i="0" lang="en" sz="2600" u="none" cap="none" strike="noStrike">
                <a:solidFill>
                  <a:srgbClr val="928371"/>
                </a:solidFill>
                <a:latin typeface="Helvetica Neue Light"/>
                <a:ea typeface="Helvetica Neue Light"/>
                <a:cs typeface="Helvetica Neue Light"/>
                <a:sym typeface="Helvetica Neue Light"/>
              </a:rPr>
              <a:t> </a:t>
            </a:r>
            <a:r>
              <a:rPr b="1" lang="en" sz="2600">
                <a:solidFill>
                  <a:srgbClr val="928371"/>
                </a:solidFill>
                <a:latin typeface="Helvetica Neue"/>
                <a:ea typeface="Helvetica Neue"/>
                <a:cs typeface="Helvetica Neue"/>
                <a:sym typeface="Helvetica Neue"/>
              </a:rPr>
              <a:t>Thinking</a:t>
            </a:r>
            <a:endParaRPr sz="500"/>
          </a:p>
        </p:txBody>
      </p:sp>
      <p:cxnSp>
        <p:nvCxnSpPr>
          <p:cNvPr id="311" name="Google Shape;311;p42"/>
          <p:cNvCxnSpPr/>
          <p:nvPr/>
        </p:nvCxnSpPr>
        <p:spPr>
          <a:xfrm>
            <a:off x="3386042" y="1461881"/>
            <a:ext cx="2259300" cy="0"/>
          </a:xfrm>
          <a:prstGeom prst="straightConnector1">
            <a:avLst/>
          </a:prstGeom>
          <a:noFill/>
          <a:ln cap="flat" cmpd="sng" w="25400">
            <a:solidFill>
              <a:srgbClr val="000000"/>
            </a:solidFill>
            <a:prstDash val="solid"/>
            <a:miter lim="400000"/>
            <a:headEnd len="sm" w="sm" type="none"/>
            <a:tailEnd len="sm" w="sm" type="none"/>
          </a:ln>
        </p:spPr>
      </p:cxnSp>
      <p:pic>
        <p:nvPicPr>
          <p:cNvPr id="312" name="Google Shape;312;p42"/>
          <p:cNvPicPr preferRelativeResize="0"/>
          <p:nvPr/>
        </p:nvPicPr>
        <p:blipFill>
          <a:blip r:embed="rId4">
            <a:alphaModFix/>
          </a:blip>
          <a:stretch>
            <a:fillRect/>
          </a:stretch>
        </p:blipFill>
        <p:spPr>
          <a:xfrm>
            <a:off x="-75" y="2519848"/>
            <a:ext cx="9144000" cy="2158455"/>
          </a:xfrm>
          <a:prstGeom prst="rect">
            <a:avLst/>
          </a:prstGeom>
          <a:noFill/>
          <a:ln>
            <a:noFill/>
          </a:ln>
        </p:spPr>
      </p:pic>
      <p:pic>
        <p:nvPicPr>
          <p:cNvPr id="313" name="Google Shape;313;p42"/>
          <p:cNvPicPr preferRelativeResize="0"/>
          <p:nvPr/>
        </p:nvPicPr>
        <p:blipFill>
          <a:blip r:embed="rId5">
            <a:alphaModFix/>
          </a:blip>
          <a:stretch>
            <a:fillRect/>
          </a:stretch>
        </p:blipFill>
        <p:spPr>
          <a:xfrm>
            <a:off x="1272687" y="668025"/>
            <a:ext cx="1003025" cy="1003025"/>
          </a:xfrm>
          <a:prstGeom prst="rect">
            <a:avLst/>
          </a:prstGeom>
          <a:noFill/>
          <a:ln>
            <a:noFill/>
          </a:ln>
        </p:spPr>
      </p:pic>
      <p:pic>
        <p:nvPicPr>
          <p:cNvPr id="314" name="Google Shape;314;p42"/>
          <p:cNvPicPr preferRelativeResize="0"/>
          <p:nvPr/>
        </p:nvPicPr>
        <p:blipFill rotWithShape="1">
          <a:blip r:embed="rId6">
            <a:alphaModFix/>
          </a:blip>
          <a:srcRect b="22087" l="19793" r="21819" t="12505"/>
          <a:stretch/>
        </p:blipFill>
        <p:spPr>
          <a:xfrm>
            <a:off x="6964000" y="771525"/>
            <a:ext cx="795923" cy="765924"/>
          </a:xfrm>
          <a:prstGeom prst="rect">
            <a:avLst/>
          </a:prstGeom>
          <a:noFill/>
          <a:ln>
            <a:noFill/>
          </a:ln>
        </p:spPr>
      </p:pic>
    </p:spTree>
  </p:cSld>
  <p:clrMapOvr>
    <a:masterClrMapping/>
  </p:clrMapOvr>
  <mc:AlternateContent>
    <mc:Choice Requires="p14">
      <p:transition spd="slow" p14:dur="2250">
        <p:fade thruBlk="1"/>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8" name="Shape 318"/>
        <p:cNvGrpSpPr/>
        <p:nvPr/>
      </p:nvGrpSpPr>
      <p:grpSpPr>
        <a:xfrm>
          <a:off x="0" y="0"/>
          <a:ext cx="0" cy="0"/>
          <a:chOff x="0" y="0"/>
          <a:chExt cx="0" cy="0"/>
        </a:xfrm>
      </p:grpSpPr>
      <p:pic>
        <p:nvPicPr>
          <p:cNvPr id="319" name="Google Shape;319;p43"/>
          <p:cNvPicPr preferRelativeResize="0"/>
          <p:nvPr/>
        </p:nvPicPr>
        <p:blipFill>
          <a:blip r:embed="rId3">
            <a:alphaModFix/>
          </a:blip>
          <a:stretch>
            <a:fillRect/>
          </a:stretch>
        </p:blipFill>
        <p:spPr>
          <a:xfrm>
            <a:off x="3755375" y="65650"/>
            <a:ext cx="5205425" cy="4978700"/>
          </a:xfrm>
          <a:prstGeom prst="rect">
            <a:avLst/>
          </a:prstGeom>
          <a:noFill/>
          <a:ln>
            <a:noFill/>
          </a:ln>
        </p:spPr>
      </p:pic>
      <p:sp>
        <p:nvSpPr>
          <p:cNvPr id="320" name="Google Shape;320;p43"/>
          <p:cNvSpPr txBox="1"/>
          <p:nvPr>
            <p:ph type="title"/>
          </p:nvPr>
        </p:nvSpPr>
        <p:spPr>
          <a:xfrm>
            <a:off x="314325" y="1681900"/>
            <a:ext cx="3136200" cy="604200"/>
          </a:xfrm>
          <a:prstGeom prst="rect">
            <a:avLst/>
          </a:prstGeom>
        </p:spPr>
        <p:txBody>
          <a:bodyPr anchorCtr="0" anchor="b" bIns="19050" lIns="19050" spcFirstLastPara="1" rIns="19050" wrap="square" tIns="19050">
            <a:normAutofit/>
          </a:bodyPr>
          <a:lstStyle/>
          <a:p>
            <a:pPr indent="0" lvl="0" marL="0" rtl="0" algn="ctr">
              <a:spcBef>
                <a:spcPts val="0"/>
              </a:spcBef>
              <a:spcAft>
                <a:spcPts val="0"/>
              </a:spcAft>
              <a:buNone/>
            </a:pPr>
            <a:r>
              <a:rPr lang="en"/>
              <a:t>It’s as Basic as A</a:t>
            </a:r>
            <a:endParaRPr/>
          </a:p>
        </p:txBody>
      </p:sp>
      <p:sp>
        <p:nvSpPr>
          <p:cNvPr id="321" name="Google Shape;321;p43"/>
          <p:cNvSpPr txBox="1"/>
          <p:nvPr>
            <p:ph idx="1" type="body"/>
          </p:nvPr>
        </p:nvSpPr>
        <p:spPr>
          <a:xfrm>
            <a:off x="314325" y="2295525"/>
            <a:ext cx="3136200" cy="1022700"/>
          </a:xfrm>
          <a:prstGeom prst="rect">
            <a:avLst/>
          </a:prstGeom>
        </p:spPr>
        <p:txBody>
          <a:bodyPr anchorCtr="0" anchor="t" bIns="19050" lIns="19050" spcFirstLastPara="1" rIns="19050" wrap="square" tIns="19050">
            <a:normAutofit/>
          </a:bodyPr>
          <a:lstStyle/>
          <a:p>
            <a:pPr indent="0" lvl="0" marL="0" rtl="0" algn="ctr">
              <a:spcBef>
                <a:spcPts val="0"/>
              </a:spcBef>
              <a:spcAft>
                <a:spcPts val="0"/>
              </a:spcAft>
              <a:buNone/>
            </a:pPr>
            <a:r>
              <a:rPr lang="en"/>
              <a:t>Brainstorm ways to move from a deficit focus to an asset approach</a:t>
            </a:r>
            <a:endParaRPr/>
          </a:p>
        </p:txBody>
      </p:sp>
      <p:sp>
        <p:nvSpPr>
          <p:cNvPr id="322" name="Google Shape;322;p43"/>
          <p:cNvSpPr txBox="1"/>
          <p:nvPr/>
        </p:nvSpPr>
        <p:spPr>
          <a:xfrm>
            <a:off x="593149" y="436925"/>
            <a:ext cx="2553000" cy="678900"/>
          </a:xfrm>
          <a:prstGeom prst="rect">
            <a:avLst/>
          </a:prstGeom>
          <a:noFill/>
          <a:ln>
            <a:noFill/>
          </a:ln>
        </p:spPr>
        <p:txBody>
          <a:bodyPr anchorCtr="0" anchor="ctr" bIns="19050" lIns="19050" spcFirstLastPara="1" rIns="19050" wrap="square" tIns="19050">
            <a:spAutoFit/>
          </a:bodyPr>
          <a:lstStyle/>
          <a:p>
            <a:pPr indent="0" lvl="0" marL="0" marR="0" rtl="0" algn="ctr">
              <a:lnSpc>
                <a:spcPct val="80000"/>
              </a:lnSpc>
              <a:spcBef>
                <a:spcPts val="0"/>
              </a:spcBef>
              <a:spcAft>
                <a:spcPts val="0"/>
              </a:spcAft>
              <a:buClr>
                <a:srgbClr val="000000"/>
              </a:buClr>
              <a:buSzPts val="2600"/>
              <a:buFont typeface="Helvetica Neue Light"/>
              <a:buNone/>
            </a:pPr>
            <a:r>
              <a:rPr lang="en" sz="2600">
                <a:latin typeface="Helvetica Neue Light"/>
                <a:ea typeface="Helvetica Neue Light"/>
                <a:cs typeface="Helvetica Neue Light"/>
                <a:sym typeface="Helvetica Neue Light"/>
              </a:rPr>
              <a:t>Breakout Room</a:t>
            </a:r>
            <a:r>
              <a:rPr b="0" i="0" lang="en" sz="2600" u="none" cap="none" strike="noStrike">
                <a:solidFill>
                  <a:srgbClr val="000000"/>
                </a:solidFill>
                <a:latin typeface="Helvetica Neue Light"/>
                <a:ea typeface="Helvetica Neue Light"/>
                <a:cs typeface="Helvetica Neue Light"/>
                <a:sym typeface="Helvetica Neue Light"/>
              </a:rPr>
              <a:t> </a:t>
            </a:r>
            <a:r>
              <a:rPr b="1" lang="en" sz="2600">
                <a:latin typeface="Helvetica Neue"/>
                <a:ea typeface="Helvetica Neue"/>
                <a:cs typeface="Helvetica Neue"/>
                <a:sym typeface="Helvetica Neue"/>
              </a:rPr>
              <a:t>ACTIVITY</a:t>
            </a:r>
            <a:endParaRPr sz="500"/>
          </a:p>
        </p:txBody>
      </p:sp>
      <p:cxnSp>
        <p:nvCxnSpPr>
          <p:cNvPr id="323" name="Google Shape;323;p43"/>
          <p:cNvCxnSpPr/>
          <p:nvPr/>
        </p:nvCxnSpPr>
        <p:spPr>
          <a:xfrm>
            <a:off x="745557" y="1127284"/>
            <a:ext cx="2259300" cy="0"/>
          </a:xfrm>
          <a:prstGeom prst="straightConnector1">
            <a:avLst/>
          </a:prstGeom>
          <a:noFill/>
          <a:ln cap="flat" cmpd="sng" w="25400">
            <a:solidFill>
              <a:srgbClr val="000000"/>
            </a:solidFill>
            <a:prstDash val="solid"/>
            <a:miter lim="400000"/>
            <a:headEnd len="sm" w="sm" type="none"/>
            <a:tailEnd len="sm" w="sm" type="none"/>
          </a:ln>
        </p:spPr>
      </p:cxnSp>
      <p:sp>
        <p:nvSpPr>
          <p:cNvPr id="324" name="Google Shape;324;p43"/>
          <p:cNvSpPr txBox="1"/>
          <p:nvPr/>
        </p:nvSpPr>
        <p:spPr>
          <a:xfrm>
            <a:off x="224400" y="3671900"/>
            <a:ext cx="3412200" cy="1046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Its as Basic as A Jamboard:</a:t>
            </a:r>
            <a:endParaRPr/>
          </a:p>
          <a:p>
            <a:pPr indent="0" lvl="0" marL="0" rtl="0" algn="l">
              <a:spcBef>
                <a:spcPts val="0"/>
              </a:spcBef>
              <a:spcAft>
                <a:spcPts val="0"/>
              </a:spcAft>
              <a:buNone/>
            </a:pPr>
            <a:r>
              <a:rPr lang="en" u="sng">
                <a:solidFill>
                  <a:schemeClr val="hlink"/>
                </a:solidFill>
                <a:latin typeface="Helvetica Neue"/>
                <a:ea typeface="Helvetica Neue"/>
                <a:cs typeface="Helvetica Neue"/>
                <a:sym typeface="Helvetica Neue"/>
                <a:hlinkClick r:id="rId4"/>
              </a:rPr>
              <a:t>https://jamboard.google.com/d/13ztJA7FqAj6OytrClIgGXJ0VgWh6z3nIKv7uyV3MpV0/edit?usp=sharing</a:t>
            </a:r>
            <a:r>
              <a:rPr lang="en">
                <a:latin typeface="Helvetica Neue"/>
                <a:ea typeface="Helvetica Neue"/>
                <a:cs typeface="Helvetica Neue"/>
                <a:sym typeface="Helvetica Neue"/>
              </a:rPr>
              <a:t> </a:t>
            </a:r>
            <a:endParaRPr>
              <a:latin typeface="Helvetica Neue"/>
              <a:ea typeface="Helvetica Neue"/>
              <a:cs typeface="Helvetica Neue"/>
              <a:sym typeface="Helvetica Neue"/>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 name="Shape 328"/>
        <p:cNvGrpSpPr/>
        <p:nvPr/>
      </p:nvGrpSpPr>
      <p:grpSpPr>
        <a:xfrm>
          <a:off x="0" y="0"/>
          <a:ext cx="0" cy="0"/>
          <a:chOff x="0" y="0"/>
          <a:chExt cx="0" cy="0"/>
        </a:xfrm>
      </p:grpSpPr>
      <p:pic>
        <p:nvPicPr>
          <p:cNvPr descr="backlit-dawn-desert-673020.jpg" id="329" name="Google Shape;329;p44"/>
          <p:cNvPicPr preferRelativeResize="0"/>
          <p:nvPr/>
        </p:nvPicPr>
        <p:blipFill rotWithShape="1">
          <a:blip r:embed="rId3">
            <a:alphaModFix/>
          </a:blip>
          <a:srcRect b="27225" l="0" r="0" t="34375"/>
          <a:stretch/>
        </p:blipFill>
        <p:spPr>
          <a:xfrm>
            <a:off x="0" y="2831580"/>
            <a:ext cx="9144001" cy="2340766"/>
          </a:xfrm>
          <a:prstGeom prst="rect">
            <a:avLst/>
          </a:prstGeom>
          <a:noFill/>
          <a:ln>
            <a:noFill/>
          </a:ln>
        </p:spPr>
      </p:pic>
      <p:sp>
        <p:nvSpPr>
          <p:cNvPr id="330" name="Google Shape;330;p44"/>
          <p:cNvSpPr txBox="1"/>
          <p:nvPr/>
        </p:nvSpPr>
        <p:spPr>
          <a:xfrm>
            <a:off x="3442341" y="741722"/>
            <a:ext cx="2259300" cy="358500"/>
          </a:xfrm>
          <a:prstGeom prst="rect">
            <a:avLst/>
          </a:prstGeom>
          <a:noFill/>
          <a:ln>
            <a:noFill/>
          </a:ln>
        </p:spPr>
        <p:txBody>
          <a:bodyPr anchorCtr="0" anchor="ctr" bIns="19050" lIns="19050" spcFirstLastPara="1" rIns="19050" wrap="square" tIns="19050">
            <a:spAutoFit/>
          </a:bodyPr>
          <a:lstStyle/>
          <a:p>
            <a:pPr indent="0" lvl="0" marL="0" marR="0" rtl="0" algn="ctr">
              <a:lnSpc>
                <a:spcPct val="80000"/>
              </a:lnSpc>
              <a:spcBef>
                <a:spcPts val="0"/>
              </a:spcBef>
              <a:spcAft>
                <a:spcPts val="0"/>
              </a:spcAft>
              <a:buClr>
                <a:srgbClr val="928371"/>
              </a:buClr>
              <a:buSzPts val="2600"/>
              <a:buFont typeface="Helvetica Neue Light"/>
              <a:buNone/>
            </a:pPr>
            <a:r>
              <a:rPr b="1" lang="en" sz="2600">
                <a:solidFill>
                  <a:srgbClr val="928371"/>
                </a:solidFill>
                <a:latin typeface="Helvetica Neue"/>
                <a:ea typeface="Helvetica Neue"/>
                <a:cs typeface="Helvetica Neue"/>
                <a:sym typeface="Helvetica Neue"/>
              </a:rPr>
              <a:t>Together</a:t>
            </a:r>
            <a:endParaRPr sz="500"/>
          </a:p>
        </p:txBody>
      </p:sp>
      <p:cxnSp>
        <p:nvCxnSpPr>
          <p:cNvPr id="331" name="Google Shape;331;p44"/>
          <p:cNvCxnSpPr/>
          <p:nvPr/>
        </p:nvCxnSpPr>
        <p:spPr>
          <a:xfrm>
            <a:off x="3442341" y="1127284"/>
            <a:ext cx="2259318" cy="0"/>
          </a:xfrm>
          <a:prstGeom prst="straightConnector1">
            <a:avLst/>
          </a:prstGeom>
          <a:noFill/>
          <a:ln cap="flat" cmpd="sng" w="25400">
            <a:solidFill>
              <a:srgbClr val="000000"/>
            </a:solidFill>
            <a:prstDash val="solid"/>
            <a:miter lim="400000"/>
            <a:headEnd len="sm" w="sm" type="none"/>
            <a:tailEnd len="sm" w="sm" type="none"/>
          </a:ln>
        </p:spPr>
      </p:cxnSp>
      <p:sp>
        <p:nvSpPr>
          <p:cNvPr id="332" name="Google Shape;332;p44"/>
          <p:cNvSpPr/>
          <p:nvPr/>
        </p:nvSpPr>
        <p:spPr>
          <a:xfrm rot="2700000">
            <a:off x="2143820" y="2804412"/>
            <a:ext cx="4856361" cy="4856360"/>
          </a:xfrm>
          <a:prstGeom prst="roundRect">
            <a:avLst>
              <a:gd fmla="val 15000" name="adj"/>
            </a:avLst>
          </a:prstGeom>
          <a:noFill/>
          <a:ln cap="flat" cmpd="sng" w="152400">
            <a:solidFill>
              <a:srgbClr val="D2BBA0"/>
            </a:solidFill>
            <a:prstDash val="solid"/>
            <a:miter lim="400000"/>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333" name="Google Shape;333;p44"/>
          <p:cNvSpPr/>
          <p:nvPr/>
        </p:nvSpPr>
        <p:spPr>
          <a:xfrm rot="2700000">
            <a:off x="-1356937" y="322899"/>
            <a:ext cx="3252220" cy="3252220"/>
          </a:xfrm>
          <a:prstGeom prst="roundRect">
            <a:avLst>
              <a:gd fmla="val 15000" name="adj"/>
            </a:avLst>
          </a:prstGeom>
          <a:solidFill>
            <a:srgbClr val="C2AF95">
              <a:alpha val="50980"/>
            </a:srgbClr>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334" name="Google Shape;334;p44"/>
          <p:cNvSpPr/>
          <p:nvPr/>
        </p:nvSpPr>
        <p:spPr>
          <a:xfrm rot="2700000">
            <a:off x="7248717" y="322899"/>
            <a:ext cx="3252220" cy="3252220"/>
          </a:xfrm>
          <a:prstGeom prst="roundRect">
            <a:avLst>
              <a:gd fmla="val 15000" name="adj"/>
            </a:avLst>
          </a:prstGeom>
          <a:solidFill>
            <a:srgbClr val="D2BCA0">
              <a:alpha val="50980"/>
            </a:srgbClr>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335" name="Google Shape;335;p44"/>
          <p:cNvSpPr txBox="1"/>
          <p:nvPr/>
        </p:nvSpPr>
        <p:spPr>
          <a:xfrm>
            <a:off x="2299375" y="1241250"/>
            <a:ext cx="4535100" cy="597300"/>
          </a:xfrm>
          <a:prstGeom prst="rect">
            <a:avLst/>
          </a:prstGeom>
          <a:noFill/>
          <a:ln>
            <a:noFill/>
          </a:ln>
        </p:spPr>
        <p:txBody>
          <a:bodyPr anchorCtr="0" anchor="ctr" bIns="19050" lIns="19050" spcFirstLastPara="1" rIns="19050" wrap="square" tIns="19050">
            <a:spAutoFit/>
          </a:bodyPr>
          <a:lstStyle/>
          <a:p>
            <a:pPr indent="0" lvl="0" marL="0" marR="0" rtl="0" algn="ctr">
              <a:lnSpc>
                <a:spcPct val="115000"/>
              </a:lnSpc>
              <a:spcBef>
                <a:spcPts val="0"/>
              </a:spcBef>
              <a:spcAft>
                <a:spcPts val="0"/>
              </a:spcAft>
              <a:buClr>
                <a:srgbClr val="000000"/>
              </a:buClr>
              <a:buSzPts val="1100"/>
              <a:buFont typeface="Helvetica Neue"/>
              <a:buNone/>
            </a:pPr>
            <a:r>
              <a:rPr lang="en" sz="1100">
                <a:latin typeface="Helvetica Neue"/>
                <a:ea typeface="Helvetica Neue"/>
                <a:cs typeface="Helvetica Neue"/>
                <a:sym typeface="Helvetica Neue"/>
              </a:rPr>
              <a:t>Together each day we working hard in our communities to listen, to learn, to adapt. The teams we have across the state bring expertise and heart to your work and have a vision for change!</a:t>
            </a:r>
            <a:endParaRPr sz="500"/>
          </a:p>
        </p:txBody>
      </p:sp>
      <p:pic>
        <p:nvPicPr>
          <p:cNvPr id="336" name="Google Shape;336;p44"/>
          <p:cNvPicPr preferRelativeResize="0"/>
          <p:nvPr/>
        </p:nvPicPr>
        <p:blipFill>
          <a:blip r:embed="rId4">
            <a:alphaModFix/>
          </a:blip>
          <a:stretch>
            <a:fillRect/>
          </a:stretch>
        </p:blipFill>
        <p:spPr>
          <a:xfrm>
            <a:off x="226400" y="303708"/>
            <a:ext cx="1981000" cy="2309817"/>
          </a:xfrm>
          <a:prstGeom prst="rect">
            <a:avLst/>
          </a:prstGeom>
          <a:noFill/>
          <a:ln>
            <a:noFill/>
          </a:ln>
        </p:spPr>
      </p:pic>
    </p:spTree>
  </p:cSld>
  <p:clrMapOvr>
    <a:masterClrMapping/>
  </p:clrMapOvr>
  <mc:AlternateContent>
    <mc:Choice Requires="p14">
      <p:transition spd="slow" p14:dur="2250">
        <p:fade thruBlk="1"/>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 name="Shape 126"/>
        <p:cNvGrpSpPr/>
        <p:nvPr/>
      </p:nvGrpSpPr>
      <p:grpSpPr>
        <a:xfrm>
          <a:off x="0" y="0"/>
          <a:ext cx="0" cy="0"/>
          <a:chOff x="0" y="0"/>
          <a:chExt cx="0" cy="0"/>
        </a:xfrm>
      </p:grpSpPr>
      <p:pic>
        <p:nvPicPr>
          <p:cNvPr descr="backlit-dawn-desert-673020.jpg" id="127" name="Google Shape;127;p30"/>
          <p:cNvPicPr preferRelativeResize="0"/>
          <p:nvPr/>
        </p:nvPicPr>
        <p:blipFill rotWithShape="1">
          <a:blip r:embed="rId3">
            <a:alphaModFix/>
          </a:blip>
          <a:srcRect b="27225" l="0" r="0" t="34375"/>
          <a:stretch/>
        </p:blipFill>
        <p:spPr>
          <a:xfrm>
            <a:off x="0" y="2831580"/>
            <a:ext cx="9143998" cy="2340765"/>
          </a:xfrm>
          <a:prstGeom prst="rect">
            <a:avLst/>
          </a:prstGeom>
          <a:noFill/>
          <a:ln>
            <a:noFill/>
          </a:ln>
        </p:spPr>
      </p:pic>
      <p:sp>
        <p:nvSpPr>
          <p:cNvPr id="128" name="Google Shape;128;p30"/>
          <p:cNvSpPr txBox="1"/>
          <p:nvPr/>
        </p:nvSpPr>
        <p:spPr>
          <a:xfrm>
            <a:off x="3284526" y="436925"/>
            <a:ext cx="2493300" cy="358500"/>
          </a:xfrm>
          <a:prstGeom prst="rect">
            <a:avLst/>
          </a:prstGeom>
          <a:noFill/>
          <a:ln>
            <a:noFill/>
          </a:ln>
        </p:spPr>
        <p:txBody>
          <a:bodyPr anchorCtr="0" anchor="ctr" bIns="19050" lIns="19050" spcFirstLastPara="1" rIns="19050" wrap="square" tIns="19050">
            <a:spAutoFit/>
          </a:bodyPr>
          <a:lstStyle/>
          <a:p>
            <a:pPr indent="0" lvl="0" marL="0" marR="0" rtl="0" algn="ctr">
              <a:lnSpc>
                <a:spcPct val="80000"/>
              </a:lnSpc>
              <a:spcBef>
                <a:spcPts val="0"/>
              </a:spcBef>
              <a:spcAft>
                <a:spcPts val="0"/>
              </a:spcAft>
              <a:buClr>
                <a:srgbClr val="928371"/>
              </a:buClr>
              <a:buSzPts val="2600"/>
              <a:buFont typeface="Helvetica Neue Light"/>
              <a:buNone/>
            </a:pPr>
            <a:r>
              <a:rPr lang="en" sz="2600">
                <a:solidFill>
                  <a:srgbClr val="928371"/>
                </a:solidFill>
                <a:latin typeface="Helvetica Neue Light"/>
                <a:ea typeface="Helvetica Neue Light"/>
                <a:cs typeface="Helvetica Neue Light"/>
                <a:sym typeface="Helvetica Neue Light"/>
              </a:rPr>
              <a:t>Appreciate</a:t>
            </a:r>
            <a:r>
              <a:rPr b="0" i="0" lang="en" sz="2600" u="none" cap="none" strike="noStrike">
                <a:solidFill>
                  <a:srgbClr val="928371"/>
                </a:solidFill>
                <a:latin typeface="Helvetica Neue Light"/>
                <a:ea typeface="Helvetica Neue Light"/>
                <a:cs typeface="Helvetica Neue Light"/>
                <a:sym typeface="Helvetica Neue Light"/>
              </a:rPr>
              <a:t> </a:t>
            </a:r>
            <a:r>
              <a:rPr b="1" lang="en" sz="2600">
                <a:solidFill>
                  <a:srgbClr val="928371"/>
                </a:solidFill>
                <a:latin typeface="Helvetica Neue"/>
                <a:ea typeface="Helvetica Neue"/>
                <a:cs typeface="Helvetica Neue"/>
                <a:sym typeface="Helvetica Neue"/>
              </a:rPr>
              <a:t>YOU</a:t>
            </a:r>
            <a:endParaRPr sz="500"/>
          </a:p>
        </p:txBody>
      </p:sp>
      <p:cxnSp>
        <p:nvCxnSpPr>
          <p:cNvPr id="129" name="Google Shape;129;p30"/>
          <p:cNvCxnSpPr/>
          <p:nvPr/>
        </p:nvCxnSpPr>
        <p:spPr>
          <a:xfrm>
            <a:off x="3442341" y="898684"/>
            <a:ext cx="2259300" cy="0"/>
          </a:xfrm>
          <a:prstGeom prst="straightConnector1">
            <a:avLst/>
          </a:prstGeom>
          <a:noFill/>
          <a:ln cap="flat" cmpd="sng" w="25400">
            <a:solidFill>
              <a:srgbClr val="000000"/>
            </a:solidFill>
            <a:prstDash val="solid"/>
            <a:miter lim="400000"/>
            <a:headEnd len="sm" w="sm" type="none"/>
            <a:tailEnd len="sm" w="sm" type="none"/>
          </a:ln>
        </p:spPr>
      </p:cxnSp>
      <p:sp>
        <p:nvSpPr>
          <p:cNvPr id="130" name="Google Shape;130;p30"/>
          <p:cNvSpPr/>
          <p:nvPr/>
        </p:nvSpPr>
        <p:spPr>
          <a:xfrm rot="2700000">
            <a:off x="2143725" y="3033051"/>
            <a:ext cx="4856551" cy="4856551"/>
          </a:xfrm>
          <a:prstGeom prst="roundRect">
            <a:avLst>
              <a:gd fmla="val 15000" name="adj"/>
            </a:avLst>
          </a:prstGeom>
          <a:noFill/>
          <a:ln cap="flat" cmpd="sng" w="152400">
            <a:solidFill>
              <a:srgbClr val="D2BBA0"/>
            </a:solidFill>
            <a:prstDash val="solid"/>
            <a:miter lim="400000"/>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31" name="Google Shape;131;p30"/>
          <p:cNvSpPr/>
          <p:nvPr/>
        </p:nvSpPr>
        <p:spPr>
          <a:xfrm rot="2700000">
            <a:off x="-1357031" y="322938"/>
            <a:ext cx="3252408" cy="3252408"/>
          </a:xfrm>
          <a:prstGeom prst="roundRect">
            <a:avLst>
              <a:gd fmla="val 15000" name="adj"/>
            </a:avLst>
          </a:prstGeom>
          <a:solidFill>
            <a:srgbClr val="C2AF95">
              <a:alpha val="50980"/>
            </a:srgbClr>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32" name="Google Shape;132;p30"/>
          <p:cNvSpPr/>
          <p:nvPr/>
        </p:nvSpPr>
        <p:spPr>
          <a:xfrm rot="2700000">
            <a:off x="7248623" y="322938"/>
            <a:ext cx="3252408" cy="3252408"/>
          </a:xfrm>
          <a:prstGeom prst="roundRect">
            <a:avLst>
              <a:gd fmla="val 15000" name="adj"/>
            </a:avLst>
          </a:prstGeom>
          <a:solidFill>
            <a:srgbClr val="D2BCA0">
              <a:alpha val="50980"/>
            </a:srgbClr>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33" name="Google Shape;133;p30"/>
          <p:cNvSpPr txBox="1"/>
          <p:nvPr/>
        </p:nvSpPr>
        <p:spPr>
          <a:xfrm>
            <a:off x="2236300" y="1012650"/>
            <a:ext cx="4696200" cy="1701000"/>
          </a:xfrm>
          <a:prstGeom prst="rect">
            <a:avLst/>
          </a:prstGeom>
          <a:noFill/>
          <a:ln>
            <a:noFill/>
          </a:ln>
        </p:spPr>
        <p:txBody>
          <a:bodyPr anchorCtr="0" anchor="ctr" bIns="19050" lIns="19050" spcFirstLastPara="1" rIns="19050" wrap="square" tIns="19050">
            <a:spAutoFit/>
          </a:bodyPr>
          <a:lstStyle/>
          <a:p>
            <a:pPr indent="0" lvl="0" marL="0" marR="0" rtl="0" algn="ctr">
              <a:lnSpc>
                <a:spcPct val="100000"/>
              </a:lnSpc>
              <a:spcBef>
                <a:spcPts val="0"/>
              </a:spcBef>
              <a:spcAft>
                <a:spcPts val="0"/>
              </a:spcAft>
              <a:buClr>
                <a:srgbClr val="000000"/>
              </a:buClr>
              <a:buSzPts val="1100"/>
              <a:buFont typeface="Helvetica Neue"/>
              <a:buNone/>
            </a:pPr>
            <a:r>
              <a:rPr b="1" lang="en" sz="1800">
                <a:latin typeface="Helvetica Neue"/>
                <a:ea typeface="Helvetica Neue"/>
                <a:cs typeface="Helvetica Neue"/>
                <a:sym typeface="Helvetica Neue"/>
              </a:rPr>
              <a:t>HAPPY </a:t>
            </a:r>
            <a:r>
              <a:rPr lang="en" sz="1800">
                <a:latin typeface="Helvetica Neue"/>
                <a:ea typeface="Helvetica Neue"/>
                <a:cs typeface="Helvetica Neue"/>
                <a:sym typeface="Helvetica Neue"/>
              </a:rPr>
              <a:t>Teacher Appreciation Week!</a:t>
            </a:r>
            <a:endParaRPr sz="1800">
              <a:latin typeface="Helvetica Neue"/>
              <a:ea typeface="Helvetica Neue"/>
              <a:cs typeface="Helvetica Neue"/>
              <a:sym typeface="Helvetica Neue"/>
            </a:endParaRPr>
          </a:p>
          <a:p>
            <a:pPr indent="0" lvl="0" marL="0" marR="0" rtl="0" algn="ctr">
              <a:lnSpc>
                <a:spcPct val="100000"/>
              </a:lnSpc>
              <a:spcBef>
                <a:spcPts val="0"/>
              </a:spcBef>
              <a:spcAft>
                <a:spcPts val="0"/>
              </a:spcAft>
              <a:buClr>
                <a:srgbClr val="000000"/>
              </a:buClr>
              <a:buSzPts val="1100"/>
              <a:buFont typeface="Helvetica Neue"/>
              <a:buNone/>
            </a:pPr>
            <a:r>
              <a:t/>
            </a:r>
            <a:endParaRPr sz="700">
              <a:latin typeface="Helvetica Neue"/>
              <a:ea typeface="Helvetica Neue"/>
              <a:cs typeface="Helvetica Neue"/>
              <a:sym typeface="Helvetica Neue"/>
            </a:endParaRPr>
          </a:p>
          <a:p>
            <a:pPr indent="0" lvl="0" marL="0" marR="0" rtl="0" algn="ctr">
              <a:lnSpc>
                <a:spcPct val="100000"/>
              </a:lnSpc>
              <a:spcBef>
                <a:spcPts val="0"/>
              </a:spcBef>
              <a:spcAft>
                <a:spcPts val="0"/>
              </a:spcAft>
              <a:buClr>
                <a:srgbClr val="000000"/>
              </a:buClr>
              <a:buSzPts val="1100"/>
              <a:buFont typeface="Helvetica Neue"/>
              <a:buNone/>
            </a:pPr>
            <a:r>
              <a:rPr lang="en" sz="1800">
                <a:latin typeface="Helvetica Neue"/>
                <a:ea typeface="Helvetica Neue"/>
                <a:cs typeface="Helvetica Neue"/>
                <a:sym typeface="Helvetica Neue"/>
              </a:rPr>
              <a:t>T</a:t>
            </a:r>
            <a:r>
              <a:rPr lang="en" sz="1800">
                <a:latin typeface="Helvetica Neue"/>
                <a:ea typeface="Helvetica Neue"/>
                <a:cs typeface="Helvetica Neue"/>
                <a:sym typeface="Helvetica Neue"/>
              </a:rPr>
              <a:t>hank you to each of our speakers for sharing all the important work that you do each and every day.</a:t>
            </a:r>
            <a:endParaRPr sz="1800">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100"/>
              <a:buFont typeface="Helvetica Neue"/>
              <a:buNone/>
            </a:pPr>
            <a:r>
              <a:t/>
            </a:r>
            <a:endParaRPr sz="1800">
              <a:latin typeface="Helvetica Neue"/>
              <a:ea typeface="Helvetica Neue"/>
              <a:cs typeface="Helvetica Neue"/>
              <a:sym typeface="Helvetica Neue"/>
            </a:endParaRPr>
          </a:p>
          <a:p>
            <a:pPr indent="0" lvl="0" marL="0" marR="0" rtl="0" algn="ctr">
              <a:lnSpc>
                <a:spcPct val="100000"/>
              </a:lnSpc>
              <a:spcBef>
                <a:spcPts val="0"/>
              </a:spcBef>
              <a:spcAft>
                <a:spcPts val="0"/>
              </a:spcAft>
              <a:buClr>
                <a:srgbClr val="000000"/>
              </a:buClr>
              <a:buSzPts val="1100"/>
              <a:buFont typeface="Helvetica Neue"/>
              <a:buNone/>
            </a:pPr>
            <a:r>
              <a:t/>
            </a:r>
            <a:endParaRPr sz="1100">
              <a:latin typeface="Helvetica Neue"/>
              <a:ea typeface="Helvetica Neue"/>
              <a:cs typeface="Helvetica Neue"/>
              <a:sym typeface="Helvetica Neue"/>
            </a:endParaRPr>
          </a:p>
        </p:txBody>
      </p:sp>
    </p:spTree>
  </p:cSld>
  <p:clrMapOvr>
    <a:masterClrMapping/>
  </p:clrMapOvr>
  <mc:AlternateContent>
    <mc:Choice Requires="p14">
      <p:transition spd="slow" p14:dur="2250">
        <p:fade thruBlk="1"/>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sp>
        <p:nvSpPr>
          <p:cNvPr id="138" name="Google Shape;138;p31"/>
          <p:cNvSpPr/>
          <p:nvPr/>
        </p:nvSpPr>
        <p:spPr>
          <a:xfrm>
            <a:off x="3354700" y="-55725"/>
            <a:ext cx="5808900" cy="5255100"/>
          </a:xfrm>
          <a:prstGeom prst="rect">
            <a:avLst/>
          </a:prstGeom>
          <a:solidFill>
            <a:srgbClr val="D5D5D5"/>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39" name="Google Shape;139;p31"/>
          <p:cNvSpPr txBox="1"/>
          <p:nvPr/>
        </p:nvSpPr>
        <p:spPr>
          <a:xfrm>
            <a:off x="3581214" y="120441"/>
            <a:ext cx="5623200" cy="4779300"/>
          </a:xfrm>
          <a:prstGeom prst="rect">
            <a:avLst/>
          </a:prstGeom>
          <a:noFill/>
          <a:ln>
            <a:noFill/>
          </a:ln>
        </p:spPr>
        <p:txBody>
          <a:bodyPr anchorCtr="0" anchor="ctr" bIns="19050" lIns="19050" spcFirstLastPara="1" rIns="19050" wrap="square" tIns="19050">
            <a:spAutoFit/>
          </a:bodyPr>
          <a:lstStyle/>
          <a:p>
            <a:pPr indent="0" lvl="0" marL="0" rtl="0" algn="l">
              <a:spcBef>
                <a:spcPts val="0"/>
              </a:spcBef>
              <a:spcAft>
                <a:spcPts val="0"/>
              </a:spcAft>
              <a:buClr>
                <a:schemeClr val="dk1"/>
              </a:buClr>
              <a:buSzPts val="1100"/>
              <a:buFont typeface="Arial"/>
              <a:buNone/>
            </a:pPr>
            <a:r>
              <a:rPr lang="en" sz="1600">
                <a:solidFill>
                  <a:schemeClr val="dk1"/>
                </a:solidFill>
                <a:latin typeface="Roboto"/>
                <a:ea typeface="Roboto"/>
                <a:cs typeface="Roboto"/>
                <a:sym typeface="Roboto"/>
              </a:rPr>
              <a:t>I hear that in New York, </a:t>
            </a:r>
            <a:endParaRPr sz="16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 sz="1600">
                <a:solidFill>
                  <a:schemeClr val="dk1"/>
                </a:solidFill>
                <a:latin typeface="Roboto"/>
                <a:ea typeface="Roboto"/>
                <a:cs typeface="Roboto"/>
                <a:sym typeface="Roboto"/>
              </a:rPr>
              <a:t>At the corner of 26th street and Broadway</a:t>
            </a:r>
            <a:endParaRPr sz="16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 sz="1600">
                <a:solidFill>
                  <a:schemeClr val="dk1"/>
                </a:solidFill>
                <a:latin typeface="Roboto"/>
                <a:ea typeface="Roboto"/>
                <a:cs typeface="Roboto"/>
                <a:sym typeface="Roboto"/>
              </a:rPr>
              <a:t>A man stands every evening during the winter months</a:t>
            </a:r>
            <a:endParaRPr sz="16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 sz="1600">
                <a:solidFill>
                  <a:schemeClr val="dk1"/>
                </a:solidFill>
                <a:latin typeface="Roboto"/>
                <a:ea typeface="Roboto"/>
                <a:cs typeface="Roboto"/>
                <a:sym typeface="Roboto"/>
              </a:rPr>
              <a:t>And gets beds for the homeless there</a:t>
            </a:r>
            <a:endParaRPr sz="16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 sz="1600">
                <a:solidFill>
                  <a:schemeClr val="dk1"/>
                </a:solidFill>
                <a:latin typeface="Roboto"/>
                <a:ea typeface="Roboto"/>
                <a:cs typeface="Roboto"/>
                <a:sym typeface="Roboto"/>
              </a:rPr>
              <a:t>By appealing to passers-by.</a:t>
            </a:r>
            <a:endParaRPr sz="16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sz="5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 sz="1600">
                <a:solidFill>
                  <a:schemeClr val="dk1"/>
                </a:solidFill>
                <a:latin typeface="Roboto"/>
                <a:ea typeface="Roboto"/>
                <a:cs typeface="Roboto"/>
                <a:sym typeface="Roboto"/>
              </a:rPr>
              <a:t>It won’t change the world</a:t>
            </a:r>
            <a:endParaRPr sz="16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 sz="1600">
                <a:solidFill>
                  <a:schemeClr val="dk1"/>
                </a:solidFill>
                <a:latin typeface="Roboto"/>
                <a:ea typeface="Roboto"/>
                <a:cs typeface="Roboto"/>
                <a:sym typeface="Roboto"/>
              </a:rPr>
              <a:t>It won’t improve relations among men</a:t>
            </a:r>
            <a:endParaRPr sz="16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 sz="1600">
                <a:solidFill>
                  <a:schemeClr val="dk1"/>
                </a:solidFill>
                <a:latin typeface="Roboto"/>
                <a:ea typeface="Roboto"/>
                <a:cs typeface="Roboto"/>
                <a:sym typeface="Roboto"/>
              </a:rPr>
              <a:t>It will not shorten the age of exploitation</a:t>
            </a:r>
            <a:endParaRPr sz="16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sz="5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 sz="1600">
                <a:solidFill>
                  <a:schemeClr val="dk1"/>
                </a:solidFill>
                <a:latin typeface="Roboto"/>
                <a:ea typeface="Roboto"/>
                <a:cs typeface="Roboto"/>
                <a:sym typeface="Roboto"/>
              </a:rPr>
              <a:t>But a few men have a bed for the night</a:t>
            </a:r>
            <a:endParaRPr sz="16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 sz="1600">
                <a:solidFill>
                  <a:schemeClr val="dk1"/>
                </a:solidFill>
                <a:latin typeface="Roboto"/>
                <a:ea typeface="Roboto"/>
                <a:cs typeface="Roboto"/>
                <a:sym typeface="Roboto"/>
              </a:rPr>
              <a:t>For a night the wind is kept from them</a:t>
            </a:r>
            <a:endParaRPr sz="16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 sz="1600">
                <a:solidFill>
                  <a:schemeClr val="dk1"/>
                </a:solidFill>
                <a:latin typeface="Roboto"/>
                <a:ea typeface="Roboto"/>
                <a:cs typeface="Roboto"/>
                <a:sym typeface="Roboto"/>
              </a:rPr>
              <a:t>The snow meant for them falls on the roadway</a:t>
            </a:r>
            <a:endParaRPr sz="16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sz="5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 sz="1600">
                <a:solidFill>
                  <a:schemeClr val="dk1"/>
                </a:solidFill>
                <a:latin typeface="Roboto"/>
                <a:ea typeface="Roboto"/>
                <a:cs typeface="Roboto"/>
                <a:sym typeface="Roboto"/>
              </a:rPr>
              <a:t>Don’t put down the book reading this, man.</a:t>
            </a:r>
            <a:endParaRPr sz="16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sz="5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 sz="1600">
                <a:solidFill>
                  <a:schemeClr val="dk1"/>
                </a:solidFill>
                <a:latin typeface="Roboto"/>
                <a:ea typeface="Roboto"/>
                <a:cs typeface="Roboto"/>
                <a:sym typeface="Roboto"/>
              </a:rPr>
              <a:t>A few people have a bed for the night</a:t>
            </a:r>
            <a:endParaRPr sz="16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 sz="1600">
                <a:solidFill>
                  <a:schemeClr val="dk1"/>
                </a:solidFill>
                <a:latin typeface="Roboto"/>
                <a:ea typeface="Roboto"/>
                <a:cs typeface="Roboto"/>
                <a:sym typeface="Roboto"/>
              </a:rPr>
              <a:t>For a night the wind is kept from them</a:t>
            </a:r>
            <a:endParaRPr sz="16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 sz="1600">
                <a:solidFill>
                  <a:schemeClr val="dk1"/>
                </a:solidFill>
                <a:latin typeface="Roboto"/>
                <a:ea typeface="Roboto"/>
                <a:cs typeface="Roboto"/>
                <a:sym typeface="Roboto"/>
              </a:rPr>
              <a:t>The snow meant for them falls on the roadway</a:t>
            </a:r>
            <a:endParaRPr sz="16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 sz="1600">
                <a:solidFill>
                  <a:schemeClr val="dk1"/>
                </a:solidFill>
                <a:latin typeface="Roboto"/>
                <a:ea typeface="Roboto"/>
                <a:cs typeface="Roboto"/>
                <a:sym typeface="Roboto"/>
              </a:rPr>
              <a:t>But it won’t change the world</a:t>
            </a:r>
            <a:endParaRPr sz="16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 sz="1600">
                <a:solidFill>
                  <a:schemeClr val="dk1"/>
                </a:solidFill>
                <a:latin typeface="Roboto"/>
                <a:ea typeface="Roboto"/>
                <a:cs typeface="Roboto"/>
                <a:sym typeface="Roboto"/>
              </a:rPr>
              <a:t>It won’t improve relations among men</a:t>
            </a:r>
            <a:endParaRPr sz="16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 sz="1600">
                <a:solidFill>
                  <a:schemeClr val="dk1"/>
                </a:solidFill>
                <a:latin typeface="Roboto"/>
                <a:ea typeface="Roboto"/>
                <a:cs typeface="Roboto"/>
                <a:sym typeface="Roboto"/>
              </a:rPr>
              <a:t>It will not shorten the age of exploitation.</a:t>
            </a:r>
            <a:endParaRPr sz="1800"/>
          </a:p>
        </p:txBody>
      </p:sp>
      <p:sp>
        <p:nvSpPr>
          <p:cNvPr id="140" name="Google Shape;140;p31"/>
          <p:cNvSpPr txBox="1"/>
          <p:nvPr/>
        </p:nvSpPr>
        <p:spPr>
          <a:xfrm>
            <a:off x="224698" y="1358162"/>
            <a:ext cx="3136800" cy="358500"/>
          </a:xfrm>
          <a:prstGeom prst="rect">
            <a:avLst/>
          </a:prstGeom>
          <a:noFill/>
          <a:ln>
            <a:noFill/>
          </a:ln>
        </p:spPr>
        <p:txBody>
          <a:bodyPr anchorCtr="0" anchor="ctr" bIns="19050" lIns="19050" spcFirstLastPara="1" rIns="19050" wrap="square" tIns="19050">
            <a:spAutoFit/>
          </a:bodyPr>
          <a:lstStyle/>
          <a:p>
            <a:pPr indent="0" lvl="0" marL="0" marR="0" rtl="0" algn="l">
              <a:lnSpc>
                <a:spcPct val="80000"/>
              </a:lnSpc>
              <a:spcBef>
                <a:spcPts val="0"/>
              </a:spcBef>
              <a:spcAft>
                <a:spcPts val="0"/>
              </a:spcAft>
              <a:buClr>
                <a:srgbClr val="000000"/>
              </a:buClr>
              <a:buSzPts val="2600"/>
              <a:buFont typeface="Helvetica Neue Light"/>
              <a:buNone/>
            </a:pPr>
            <a:r>
              <a:rPr lang="en" sz="2600">
                <a:latin typeface="Helvetica Neue Light"/>
                <a:ea typeface="Helvetica Neue Light"/>
                <a:cs typeface="Helvetica Neue Light"/>
                <a:sym typeface="Helvetica Neue Light"/>
              </a:rPr>
              <a:t>A </a:t>
            </a:r>
            <a:r>
              <a:rPr b="1" lang="en" sz="2600">
                <a:latin typeface="Helvetica Neue"/>
                <a:ea typeface="Helvetica Neue"/>
                <a:cs typeface="Helvetica Neue"/>
                <a:sym typeface="Helvetica Neue"/>
              </a:rPr>
              <a:t>Bed</a:t>
            </a:r>
            <a:r>
              <a:rPr lang="en" sz="2600">
                <a:latin typeface="Helvetica Neue Light"/>
                <a:ea typeface="Helvetica Neue Light"/>
                <a:cs typeface="Helvetica Neue Light"/>
                <a:sym typeface="Helvetica Neue Light"/>
              </a:rPr>
              <a:t> for the</a:t>
            </a:r>
            <a:r>
              <a:rPr b="0" i="0" lang="en" sz="2600" u="none" cap="none" strike="noStrike">
                <a:solidFill>
                  <a:srgbClr val="000000"/>
                </a:solidFill>
                <a:latin typeface="Helvetica Neue Light"/>
                <a:ea typeface="Helvetica Neue Light"/>
                <a:cs typeface="Helvetica Neue Light"/>
                <a:sym typeface="Helvetica Neue Light"/>
              </a:rPr>
              <a:t> </a:t>
            </a:r>
            <a:r>
              <a:rPr b="1" lang="en" sz="2600">
                <a:latin typeface="Helvetica Neue"/>
                <a:ea typeface="Helvetica Neue"/>
                <a:cs typeface="Helvetica Neue"/>
                <a:sym typeface="Helvetica Neue"/>
              </a:rPr>
              <a:t>Night</a:t>
            </a:r>
            <a:endParaRPr sz="500"/>
          </a:p>
        </p:txBody>
      </p:sp>
      <p:cxnSp>
        <p:nvCxnSpPr>
          <p:cNvPr id="141" name="Google Shape;141;p31"/>
          <p:cNvCxnSpPr/>
          <p:nvPr/>
        </p:nvCxnSpPr>
        <p:spPr>
          <a:xfrm>
            <a:off x="239923" y="1896124"/>
            <a:ext cx="2309169" cy="0"/>
          </a:xfrm>
          <a:prstGeom prst="straightConnector1">
            <a:avLst/>
          </a:prstGeom>
          <a:noFill/>
          <a:ln cap="flat" cmpd="sng" w="25400">
            <a:solidFill>
              <a:srgbClr val="000000"/>
            </a:solidFill>
            <a:prstDash val="solid"/>
            <a:miter lim="400000"/>
            <a:headEnd len="sm" w="sm" type="none"/>
            <a:tailEnd len="sm" w="sm" type="none"/>
          </a:ln>
        </p:spPr>
      </p:cxnSp>
      <p:sp>
        <p:nvSpPr>
          <p:cNvPr id="142" name="Google Shape;142;p31"/>
          <p:cNvSpPr txBox="1"/>
          <p:nvPr/>
        </p:nvSpPr>
        <p:spPr>
          <a:xfrm>
            <a:off x="231409" y="2010093"/>
            <a:ext cx="3123300" cy="330900"/>
          </a:xfrm>
          <a:prstGeom prst="rect">
            <a:avLst/>
          </a:prstGeom>
          <a:noFill/>
          <a:ln>
            <a:noFill/>
          </a:ln>
        </p:spPr>
        <p:txBody>
          <a:bodyPr anchorCtr="0" anchor="ctr" bIns="19050" lIns="19050" spcFirstLastPara="1" rIns="19050" wrap="square" tIns="19050">
            <a:spAutoFit/>
          </a:bodyPr>
          <a:lstStyle/>
          <a:p>
            <a:pPr indent="0" lvl="0" marL="0" marR="0" rtl="0" algn="l">
              <a:lnSpc>
                <a:spcPct val="100000"/>
              </a:lnSpc>
              <a:spcBef>
                <a:spcPts val="0"/>
              </a:spcBef>
              <a:spcAft>
                <a:spcPts val="0"/>
              </a:spcAft>
              <a:buClr>
                <a:srgbClr val="000000"/>
              </a:buClr>
              <a:buSzPts val="1900"/>
              <a:buFont typeface="Helvetica Neue"/>
              <a:buNone/>
            </a:pPr>
            <a:r>
              <a:rPr lang="en" sz="1900">
                <a:latin typeface="Helvetica Neue"/>
                <a:ea typeface="Helvetica Neue"/>
                <a:cs typeface="Helvetica Neue"/>
                <a:sym typeface="Helvetica Neue"/>
              </a:rPr>
              <a:t>By Bertolt Brecht </a:t>
            </a:r>
            <a:endParaRPr sz="500"/>
          </a:p>
        </p:txBody>
      </p:sp>
    </p:spTree>
  </p:cSld>
  <p:clrMapOvr>
    <a:masterClrMapping/>
  </p:clrMapOvr>
  <mc:AlternateContent>
    <mc:Choice Requires="p14">
      <p:transition spd="slow" p14:dur="2250">
        <p:fade thruBlk="1"/>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2BBA0"/>
        </a:solidFill>
      </p:bgPr>
    </p:bg>
    <p:spTree>
      <p:nvGrpSpPr>
        <p:cNvPr id="146" name="Shape 146"/>
        <p:cNvGrpSpPr/>
        <p:nvPr/>
      </p:nvGrpSpPr>
      <p:grpSpPr>
        <a:xfrm>
          <a:off x="0" y="0"/>
          <a:ext cx="0" cy="0"/>
          <a:chOff x="0" y="0"/>
          <a:chExt cx="0" cy="0"/>
        </a:xfrm>
      </p:grpSpPr>
      <p:sp>
        <p:nvSpPr>
          <p:cNvPr id="147" name="Google Shape;147;p32"/>
          <p:cNvSpPr/>
          <p:nvPr/>
        </p:nvSpPr>
        <p:spPr>
          <a:xfrm rot="2700000">
            <a:off x="-815898" y="3538032"/>
            <a:ext cx="4763407" cy="4763407"/>
          </a:xfrm>
          <a:prstGeom prst="roundRect">
            <a:avLst>
              <a:gd fmla="val 15000" name="adj"/>
            </a:avLst>
          </a:prstGeom>
          <a:noFill/>
          <a:ln cap="flat" cmpd="sng" w="152400">
            <a:solidFill>
              <a:srgbClr val="FFFFFF"/>
            </a:solidFill>
            <a:prstDash val="solid"/>
            <a:miter lim="400000"/>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48" name="Google Shape;148;p32"/>
          <p:cNvSpPr/>
          <p:nvPr/>
        </p:nvSpPr>
        <p:spPr>
          <a:xfrm rot="2700000">
            <a:off x="5320814" y="-391643"/>
            <a:ext cx="4763213" cy="4763213"/>
          </a:xfrm>
          <a:prstGeom prst="roundRect">
            <a:avLst>
              <a:gd fmla="val 15000" name="adj"/>
            </a:avLst>
          </a:prstGeom>
          <a:noFill/>
          <a:ln cap="flat" cmpd="sng" w="152400">
            <a:solidFill>
              <a:srgbClr val="FFFFFF"/>
            </a:solidFill>
            <a:prstDash val="solid"/>
            <a:miter lim="400000"/>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49" name="Google Shape;149;p32"/>
          <p:cNvSpPr txBox="1"/>
          <p:nvPr/>
        </p:nvSpPr>
        <p:spPr>
          <a:xfrm>
            <a:off x="3003628" y="446597"/>
            <a:ext cx="3136800" cy="358500"/>
          </a:xfrm>
          <a:prstGeom prst="rect">
            <a:avLst/>
          </a:prstGeom>
          <a:noFill/>
          <a:ln>
            <a:noFill/>
          </a:ln>
        </p:spPr>
        <p:txBody>
          <a:bodyPr anchorCtr="0" anchor="ctr" bIns="19050" lIns="19050" spcFirstLastPara="1" rIns="19050" wrap="square" tIns="19050">
            <a:spAutoFit/>
          </a:bodyPr>
          <a:lstStyle/>
          <a:p>
            <a:pPr indent="0" lvl="0" marL="0" marR="0" rtl="0" algn="ctr">
              <a:lnSpc>
                <a:spcPct val="80000"/>
              </a:lnSpc>
              <a:spcBef>
                <a:spcPts val="0"/>
              </a:spcBef>
              <a:spcAft>
                <a:spcPts val="0"/>
              </a:spcAft>
              <a:buClr>
                <a:srgbClr val="FFFFFF"/>
              </a:buClr>
              <a:buSzPts val="2600"/>
              <a:buFont typeface="Helvetica Neue Light"/>
              <a:buNone/>
            </a:pPr>
            <a:r>
              <a:rPr b="1" lang="en" sz="2600">
                <a:solidFill>
                  <a:srgbClr val="FFFFFF"/>
                </a:solidFill>
                <a:latin typeface="Helvetica Neue"/>
                <a:ea typeface="Helvetica Neue"/>
                <a:cs typeface="Helvetica Neue"/>
                <a:sym typeface="Helvetica Neue"/>
              </a:rPr>
              <a:t>Reflection</a:t>
            </a:r>
            <a:endParaRPr b="1" sz="500">
              <a:latin typeface="Helvetica Neue"/>
              <a:ea typeface="Helvetica Neue"/>
              <a:cs typeface="Helvetica Neue"/>
              <a:sym typeface="Helvetica Neue"/>
            </a:endParaRPr>
          </a:p>
        </p:txBody>
      </p:sp>
      <p:cxnSp>
        <p:nvCxnSpPr>
          <p:cNvPr id="150" name="Google Shape;150;p32"/>
          <p:cNvCxnSpPr/>
          <p:nvPr/>
        </p:nvCxnSpPr>
        <p:spPr>
          <a:xfrm>
            <a:off x="3417415" y="1000276"/>
            <a:ext cx="2309169" cy="0"/>
          </a:xfrm>
          <a:prstGeom prst="straightConnector1">
            <a:avLst/>
          </a:prstGeom>
          <a:noFill/>
          <a:ln cap="flat" cmpd="sng" w="25400">
            <a:solidFill>
              <a:srgbClr val="000000"/>
            </a:solidFill>
            <a:prstDash val="solid"/>
            <a:miter lim="400000"/>
            <a:headEnd len="sm" w="sm" type="none"/>
            <a:tailEnd len="sm" w="sm" type="none"/>
          </a:ln>
        </p:spPr>
      </p:cxnSp>
      <p:sp>
        <p:nvSpPr>
          <p:cNvPr id="151" name="Google Shape;151;p32"/>
          <p:cNvSpPr/>
          <p:nvPr/>
        </p:nvSpPr>
        <p:spPr>
          <a:xfrm>
            <a:off x="1021208" y="1133575"/>
            <a:ext cx="7101600" cy="3252300"/>
          </a:xfrm>
          <a:prstGeom prst="roundRect">
            <a:avLst>
              <a:gd fmla="val 15000" name="adj"/>
            </a:avLst>
          </a:prstGeom>
          <a:solidFill>
            <a:srgbClr val="92837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52" name="Google Shape;152;p32"/>
          <p:cNvSpPr txBox="1"/>
          <p:nvPr/>
        </p:nvSpPr>
        <p:spPr>
          <a:xfrm>
            <a:off x="1204700" y="1206050"/>
            <a:ext cx="6736200" cy="3150300"/>
          </a:xfrm>
          <a:prstGeom prst="rect">
            <a:avLst/>
          </a:prstGeom>
          <a:noFill/>
          <a:ln>
            <a:noFill/>
          </a:ln>
        </p:spPr>
        <p:txBody>
          <a:bodyPr anchorCtr="0" anchor="t" bIns="91425" lIns="91425" spcFirstLastPara="1" rIns="91425" wrap="square" tIns="91425">
            <a:spAutoFit/>
          </a:bodyPr>
          <a:lstStyle/>
          <a:p>
            <a:pPr indent="-368300" lvl="0" marL="457200" rtl="0" algn="l">
              <a:spcBef>
                <a:spcPts val="0"/>
              </a:spcBef>
              <a:spcAft>
                <a:spcPts val="0"/>
              </a:spcAft>
              <a:buClr>
                <a:schemeClr val="dk1"/>
              </a:buClr>
              <a:buSzPts val="2200"/>
              <a:buFont typeface="Arimo"/>
              <a:buAutoNum type="arabicPeriod"/>
            </a:pPr>
            <a:r>
              <a:rPr lang="en" sz="2200">
                <a:solidFill>
                  <a:schemeClr val="dk1"/>
                </a:solidFill>
                <a:latin typeface="Roboto"/>
                <a:ea typeface="Roboto"/>
                <a:cs typeface="Roboto"/>
                <a:sym typeface="Roboto"/>
              </a:rPr>
              <a:t>What is the poem saying about direct-service work?</a:t>
            </a:r>
            <a:endParaRPr sz="2200">
              <a:solidFill>
                <a:schemeClr val="dk1"/>
              </a:solidFill>
              <a:latin typeface="Roboto"/>
              <a:ea typeface="Roboto"/>
              <a:cs typeface="Roboto"/>
              <a:sym typeface="Roboto"/>
            </a:endParaRPr>
          </a:p>
          <a:p>
            <a:pPr indent="-368300" lvl="0" marL="457200" rtl="0" algn="l">
              <a:spcBef>
                <a:spcPts val="1000"/>
              </a:spcBef>
              <a:spcAft>
                <a:spcPts val="0"/>
              </a:spcAft>
              <a:buClr>
                <a:schemeClr val="dk1"/>
              </a:buClr>
              <a:buSzPts val="2200"/>
              <a:buFont typeface="Arimo"/>
              <a:buAutoNum type="arabicPeriod"/>
            </a:pPr>
            <a:r>
              <a:rPr lang="en" sz="2200">
                <a:solidFill>
                  <a:schemeClr val="dk1"/>
                </a:solidFill>
                <a:latin typeface="Roboto"/>
                <a:ea typeface="Roboto"/>
                <a:cs typeface="Roboto"/>
                <a:sym typeface="Roboto"/>
              </a:rPr>
              <a:t>What does the poem say about systems- and prevention-oriented work?</a:t>
            </a:r>
            <a:endParaRPr sz="2200">
              <a:solidFill>
                <a:schemeClr val="dk1"/>
              </a:solidFill>
              <a:latin typeface="Roboto"/>
              <a:ea typeface="Roboto"/>
              <a:cs typeface="Roboto"/>
              <a:sym typeface="Roboto"/>
            </a:endParaRPr>
          </a:p>
          <a:p>
            <a:pPr indent="-368300" lvl="0" marL="457200" rtl="0" algn="l">
              <a:spcBef>
                <a:spcPts val="1000"/>
              </a:spcBef>
              <a:spcAft>
                <a:spcPts val="1000"/>
              </a:spcAft>
              <a:buClr>
                <a:schemeClr val="dk1"/>
              </a:buClr>
              <a:buSzPts val="2200"/>
              <a:buFont typeface="Arimo"/>
              <a:buAutoNum type="arabicPeriod"/>
            </a:pPr>
            <a:r>
              <a:rPr lang="en" sz="2200">
                <a:solidFill>
                  <a:schemeClr val="dk1"/>
                </a:solidFill>
                <a:latin typeface="Roboto"/>
                <a:ea typeface="Roboto"/>
                <a:cs typeface="Roboto"/>
                <a:sym typeface="Roboto"/>
              </a:rPr>
              <a:t>Does your work (or your organization’s work) help people find “a bed for the night?” And/Or is your work focused on why they don’t have a bed (or other essential need) in the first place?</a:t>
            </a:r>
            <a:endParaRPr sz="2200">
              <a:latin typeface="Helvetica Neue"/>
              <a:ea typeface="Helvetica Neue"/>
              <a:cs typeface="Helvetica Neue"/>
              <a:sym typeface="Helvetica Neue"/>
            </a:endParaRPr>
          </a:p>
        </p:txBody>
      </p:sp>
    </p:spTree>
  </p:cSld>
  <p:clrMapOvr>
    <a:masterClrMapping/>
  </p:clrMapOvr>
  <mc:AlternateContent>
    <mc:Choice Requires="p14">
      <p:transition spd="slow" p14:dur="2250">
        <p:fade thruBlk="1"/>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33"/>
          <p:cNvSpPr/>
          <p:nvPr/>
        </p:nvSpPr>
        <p:spPr>
          <a:xfrm>
            <a:off x="3469582" y="-55734"/>
            <a:ext cx="5694000" cy="5255100"/>
          </a:xfrm>
          <a:prstGeom prst="rect">
            <a:avLst/>
          </a:prstGeom>
          <a:solidFill>
            <a:srgbClr val="D5D5D5"/>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58" name="Google Shape;158;p33"/>
          <p:cNvSpPr/>
          <p:nvPr/>
        </p:nvSpPr>
        <p:spPr>
          <a:xfrm rot="2700000">
            <a:off x="4558814" y="-391643"/>
            <a:ext cx="4763213" cy="4763213"/>
          </a:xfrm>
          <a:prstGeom prst="roundRect">
            <a:avLst>
              <a:gd fmla="val 15000" name="adj"/>
            </a:avLst>
          </a:prstGeom>
          <a:noFill/>
          <a:ln cap="flat" cmpd="sng" w="152400">
            <a:solidFill>
              <a:srgbClr val="FFFFFF"/>
            </a:solidFill>
            <a:prstDash val="solid"/>
            <a:miter lim="400000"/>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59" name="Google Shape;159;p33"/>
          <p:cNvSpPr txBox="1"/>
          <p:nvPr/>
        </p:nvSpPr>
        <p:spPr>
          <a:xfrm>
            <a:off x="4944601" y="1754625"/>
            <a:ext cx="4079100" cy="1701000"/>
          </a:xfrm>
          <a:prstGeom prst="rect">
            <a:avLst/>
          </a:prstGeom>
          <a:noFill/>
          <a:ln>
            <a:noFill/>
          </a:ln>
        </p:spPr>
        <p:txBody>
          <a:bodyPr anchorCtr="0" anchor="ctr" bIns="19050" lIns="19050" spcFirstLastPara="1" rIns="19050" wrap="square" tIns="19050">
            <a:spAutoFit/>
          </a:bodyPr>
          <a:lstStyle/>
          <a:p>
            <a:pPr indent="0" lvl="0" marL="0" marR="0" rtl="0" algn="l">
              <a:lnSpc>
                <a:spcPct val="100000"/>
              </a:lnSpc>
              <a:spcBef>
                <a:spcPts val="0"/>
              </a:spcBef>
              <a:spcAft>
                <a:spcPts val="0"/>
              </a:spcAft>
              <a:buClr>
                <a:srgbClr val="000000"/>
              </a:buClr>
              <a:buSzPts val="1100"/>
              <a:buFont typeface="Helvetica Neue"/>
              <a:buNone/>
            </a:pPr>
            <a:r>
              <a:rPr lang="en" sz="1800">
                <a:latin typeface="Helvetica Neue"/>
                <a:ea typeface="Helvetica Neue"/>
                <a:cs typeface="Helvetica Neue"/>
                <a:sym typeface="Helvetica Neue"/>
              </a:rPr>
              <a:t>Since 1988 when the program was first established in Wisconsin to the implementation here in Arizona (1998) the program has shifted the way we work and think about nutrition and physical activity.</a:t>
            </a:r>
            <a:endParaRPr sz="1800"/>
          </a:p>
        </p:txBody>
      </p:sp>
      <p:sp>
        <p:nvSpPr>
          <p:cNvPr id="160" name="Google Shape;160;p33"/>
          <p:cNvSpPr txBox="1"/>
          <p:nvPr/>
        </p:nvSpPr>
        <p:spPr>
          <a:xfrm>
            <a:off x="635541" y="1754631"/>
            <a:ext cx="2259300" cy="678900"/>
          </a:xfrm>
          <a:prstGeom prst="rect">
            <a:avLst/>
          </a:prstGeom>
          <a:noFill/>
          <a:ln>
            <a:noFill/>
          </a:ln>
        </p:spPr>
        <p:txBody>
          <a:bodyPr anchorCtr="0" anchor="ctr" bIns="19050" lIns="19050" spcFirstLastPara="1" rIns="19050" wrap="square" tIns="19050">
            <a:spAutoFit/>
          </a:bodyPr>
          <a:lstStyle/>
          <a:p>
            <a:pPr indent="0" lvl="0" marL="0" marR="0" rtl="0" algn="ctr">
              <a:lnSpc>
                <a:spcPct val="80000"/>
              </a:lnSpc>
              <a:spcBef>
                <a:spcPts val="0"/>
              </a:spcBef>
              <a:spcAft>
                <a:spcPts val="0"/>
              </a:spcAft>
              <a:buClr>
                <a:srgbClr val="000000"/>
              </a:buClr>
              <a:buSzPts val="2600"/>
              <a:buFont typeface="Helvetica Neue Light"/>
              <a:buNone/>
            </a:pPr>
            <a:r>
              <a:rPr lang="en" sz="2600">
                <a:latin typeface="Helvetica Neue Light"/>
                <a:ea typeface="Helvetica Neue Light"/>
                <a:cs typeface="Helvetica Neue Light"/>
                <a:sym typeface="Helvetica Neue Light"/>
              </a:rPr>
              <a:t>AZ Health Zone</a:t>
            </a:r>
            <a:r>
              <a:rPr b="0" i="0" lang="en" sz="2600" u="none" cap="none" strike="noStrike">
                <a:solidFill>
                  <a:srgbClr val="000000"/>
                </a:solidFill>
                <a:latin typeface="Helvetica Neue Light"/>
                <a:ea typeface="Helvetica Neue Light"/>
                <a:cs typeface="Helvetica Neue Light"/>
                <a:sym typeface="Helvetica Neue Light"/>
              </a:rPr>
              <a:t> </a:t>
            </a:r>
            <a:r>
              <a:rPr b="1" lang="en" sz="2600">
                <a:latin typeface="Helvetica Neue"/>
                <a:ea typeface="Helvetica Neue"/>
                <a:cs typeface="Helvetica Neue"/>
                <a:sym typeface="Helvetica Neue"/>
              </a:rPr>
              <a:t>Transitions</a:t>
            </a:r>
            <a:endParaRPr sz="500"/>
          </a:p>
        </p:txBody>
      </p:sp>
      <p:sp>
        <p:nvSpPr>
          <p:cNvPr id="161" name="Google Shape;161;p33"/>
          <p:cNvSpPr/>
          <p:nvPr/>
        </p:nvSpPr>
        <p:spPr>
          <a:xfrm>
            <a:off x="1426230" y="2570662"/>
            <a:ext cx="682800" cy="682800"/>
          </a:xfrm>
          <a:prstGeom prst="rect">
            <a:avLst/>
          </a:prstGeom>
          <a:solidFill>
            <a:srgbClr val="EDEDED"/>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62" name="Google Shape;162;p33"/>
          <p:cNvSpPr/>
          <p:nvPr/>
        </p:nvSpPr>
        <p:spPr>
          <a:xfrm>
            <a:off x="644404" y="2570662"/>
            <a:ext cx="682800" cy="682800"/>
          </a:xfrm>
          <a:prstGeom prst="rect">
            <a:avLst/>
          </a:prstGeom>
          <a:solidFill>
            <a:srgbClr val="EDEDED"/>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63" name="Google Shape;163;p33"/>
          <p:cNvSpPr/>
          <p:nvPr/>
        </p:nvSpPr>
        <p:spPr>
          <a:xfrm>
            <a:off x="2203313" y="2570662"/>
            <a:ext cx="682800" cy="682800"/>
          </a:xfrm>
          <a:prstGeom prst="rect">
            <a:avLst/>
          </a:prstGeom>
          <a:solidFill>
            <a:srgbClr val="EDEDED"/>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cxnSp>
        <p:nvCxnSpPr>
          <p:cNvPr id="164" name="Google Shape;164;p33"/>
          <p:cNvCxnSpPr/>
          <p:nvPr/>
        </p:nvCxnSpPr>
        <p:spPr>
          <a:xfrm>
            <a:off x="635541" y="2428118"/>
            <a:ext cx="2259300" cy="0"/>
          </a:xfrm>
          <a:prstGeom prst="straightConnector1">
            <a:avLst/>
          </a:prstGeom>
          <a:noFill/>
          <a:ln cap="flat" cmpd="sng" w="25400">
            <a:solidFill>
              <a:srgbClr val="000000"/>
            </a:solidFill>
            <a:prstDash val="solid"/>
            <a:miter lim="400000"/>
            <a:headEnd len="sm" w="sm" type="none"/>
            <a:tailEnd len="sm" w="sm" type="none"/>
          </a:ln>
        </p:spPr>
      </p:cxnSp>
      <p:sp>
        <p:nvSpPr>
          <p:cNvPr id="165" name="Google Shape;165;p33"/>
          <p:cNvSpPr txBox="1"/>
          <p:nvPr/>
        </p:nvSpPr>
        <p:spPr>
          <a:xfrm>
            <a:off x="4192025" y="1340700"/>
            <a:ext cx="4964100" cy="361800"/>
          </a:xfrm>
          <a:prstGeom prst="rect">
            <a:avLst/>
          </a:prstGeom>
          <a:noFill/>
          <a:ln>
            <a:noFill/>
          </a:ln>
        </p:spPr>
        <p:txBody>
          <a:bodyPr anchorCtr="0" anchor="ctr" bIns="19050" lIns="19050" spcFirstLastPara="1" rIns="19050" wrap="square" tIns="19050">
            <a:spAutoFit/>
          </a:bodyPr>
          <a:lstStyle/>
          <a:p>
            <a:pPr indent="0" lvl="0" marL="0" marR="0" rtl="0" algn="l">
              <a:lnSpc>
                <a:spcPct val="100000"/>
              </a:lnSpc>
              <a:spcBef>
                <a:spcPts val="0"/>
              </a:spcBef>
              <a:spcAft>
                <a:spcPts val="0"/>
              </a:spcAft>
              <a:buClr>
                <a:srgbClr val="000000"/>
              </a:buClr>
              <a:buSzPts val="1900"/>
              <a:buFont typeface="Helvetica Neue"/>
              <a:buNone/>
            </a:pPr>
            <a:r>
              <a:rPr lang="en" sz="2100">
                <a:latin typeface="Helvetica Neue"/>
                <a:ea typeface="Helvetica Neue"/>
                <a:cs typeface="Helvetica Neue"/>
                <a:sym typeface="Helvetica Neue"/>
              </a:rPr>
              <a:t>The one constant in SNAP-Ed is Change</a:t>
            </a:r>
            <a:r>
              <a:rPr b="0" i="0" lang="en" sz="1900" u="none" cap="none" strike="noStrike">
                <a:solidFill>
                  <a:srgbClr val="000000"/>
                </a:solidFill>
                <a:latin typeface="Helvetica Neue"/>
                <a:ea typeface="Helvetica Neue"/>
                <a:cs typeface="Helvetica Neue"/>
                <a:sym typeface="Helvetica Neue"/>
              </a:rPr>
              <a:t> </a:t>
            </a:r>
            <a:endParaRPr sz="500"/>
          </a:p>
        </p:txBody>
      </p:sp>
      <p:sp>
        <p:nvSpPr>
          <p:cNvPr id="166" name="Google Shape;166;p33"/>
          <p:cNvSpPr/>
          <p:nvPr/>
        </p:nvSpPr>
        <p:spPr>
          <a:xfrm rot="2700000">
            <a:off x="7441906" y="4637309"/>
            <a:ext cx="2324967" cy="2324967"/>
          </a:xfrm>
          <a:prstGeom prst="roundRect">
            <a:avLst>
              <a:gd fmla="val 15000" name="adj"/>
            </a:avLst>
          </a:prstGeom>
          <a:noFill/>
          <a:ln cap="flat" cmpd="sng" w="152400">
            <a:solidFill>
              <a:srgbClr val="FFFFFF"/>
            </a:solidFill>
            <a:prstDash val="solid"/>
            <a:miter lim="400000"/>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pic>
        <p:nvPicPr>
          <p:cNvPr id="167" name="Google Shape;167;p33"/>
          <p:cNvPicPr preferRelativeResize="0"/>
          <p:nvPr/>
        </p:nvPicPr>
        <p:blipFill>
          <a:blip r:embed="rId3">
            <a:alphaModFix/>
          </a:blip>
          <a:stretch>
            <a:fillRect/>
          </a:stretch>
        </p:blipFill>
        <p:spPr>
          <a:xfrm rot="-336322">
            <a:off x="-55758" y="2622614"/>
            <a:ext cx="1797040" cy="1192524"/>
          </a:xfrm>
          <a:prstGeom prst="rect">
            <a:avLst/>
          </a:prstGeom>
          <a:noFill/>
          <a:ln>
            <a:noFill/>
          </a:ln>
        </p:spPr>
      </p:pic>
      <p:pic>
        <p:nvPicPr>
          <p:cNvPr id="168" name="Google Shape;168;p33"/>
          <p:cNvPicPr preferRelativeResize="0"/>
          <p:nvPr/>
        </p:nvPicPr>
        <p:blipFill>
          <a:blip r:embed="rId4">
            <a:alphaModFix/>
          </a:blip>
          <a:stretch>
            <a:fillRect/>
          </a:stretch>
        </p:blipFill>
        <p:spPr>
          <a:xfrm rot="286180">
            <a:off x="1408575" y="3708402"/>
            <a:ext cx="1960225" cy="1304824"/>
          </a:xfrm>
          <a:prstGeom prst="rect">
            <a:avLst/>
          </a:prstGeom>
          <a:noFill/>
          <a:ln>
            <a:noFill/>
          </a:ln>
        </p:spPr>
      </p:pic>
    </p:spTree>
  </p:cSld>
  <p:clrMapOvr>
    <a:masterClrMapping/>
  </p:clrMapOvr>
  <mc:AlternateContent>
    <mc:Choice Requires="p14">
      <p:transition spd="slow" p14:dur="2250">
        <p:fade thruBlk="1"/>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 name="Shape 172"/>
        <p:cNvGrpSpPr/>
        <p:nvPr/>
      </p:nvGrpSpPr>
      <p:grpSpPr>
        <a:xfrm>
          <a:off x="0" y="0"/>
          <a:ext cx="0" cy="0"/>
          <a:chOff x="0" y="0"/>
          <a:chExt cx="0" cy="0"/>
        </a:xfrm>
      </p:grpSpPr>
      <p:sp>
        <p:nvSpPr>
          <p:cNvPr id="173" name="Google Shape;173;p34"/>
          <p:cNvSpPr/>
          <p:nvPr/>
        </p:nvSpPr>
        <p:spPr>
          <a:xfrm rot="2700000">
            <a:off x="-1904419" y="600480"/>
            <a:ext cx="3942539" cy="3942539"/>
          </a:xfrm>
          <a:prstGeom prst="roundRect">
            <a:avLst>
              <a:gd fmla="val 15000" name="adj"/>
            </a:avLst>
          </a:prstGeom>
          <a:solidFill>
            <a:srgbClr val="D2BBA0"/>
          </a:solidFill>
          <a:ln cap="flat" cmpd="sng" w="152400">
            <a:solidFill>
              <a:srgbClr val="D2BBA0"/>
            </a:solidFill>
            <a:prstDash val="solid"/>
            <a:miter lim="400000"/>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pic>
        <p:nvPicPr>
          <p:cNvPr descr="backlit-dawn-desert-673020.jpg" id="174" name="Google Shape;174;p34"/>
          <p:cNvPicPr preferRelativeResize="0"/>
          <p:nvPr/>
        </p:nvPicPr>
        <p:blipFill rotWithShape="1">
          <a:blip r:embed="rId3">
            <a:alphaModFix/>
          </a:blip>
          <a:srcRect b="6168" l="35385" r="6172" t="6169"/>
          <a:stretch/>
        </p:blipFill>
        <p:spPr>
          <a:xfrm>
            <a:off x="356328" y="876489"/>
            <a:ext cx="3565139" cy="3565139"/>
          </a:xfrm>
          <a:custGeom>
            <a:rect b="b" l="l" r="r" t="t"/>
            <a:pathLst>
              <a:path extrusionOk="0" h="21455" w="21455">
                <a:moveTo>
                  <a:pt x="13422" y="1667"/>
                </a:moveTo>
                <a:cubicBezTo>
                  <a:pt x="12647" y="891"/>
                  <a:pt x="12254" y="500"/>
                  <a:pt x="11708" y="217"/>
                </a:cubicBezTo>
                <a:cubicBezTo>
                  <a:pt x="11086" y="-73"/>
                  <a:pt x="10368" y="-73"/>
                  <a:pt x="9746" y="217"/>
                </a:cubicBezTo>
                <a:cubicBezTo>
                  <a:pt x="9197" y="502"/>
                  <a:pt x="8804" y="894"/>
                  <a:pt x="8032" y="1667"/>
                </a:cubicBezTo>
                <a:lnTo>
                  <a:pt x="1679" y="8020"/>
                </a:lnTo>
                <a:cubicBezTo>
                  <a:pt x="894" y="8804"/>
                  <a:pt x="502" y="9197"/>
                  <a:pt x="217" y="9746"/>
                </a:cubicBezTo>
                <a:cubicBezTo>
                  <a:pt x="-73" y="10368"/>
                  <a:pt x="-73" y="11086"/>
                  <a:pt x="217" y="11708"/>
                </a:cubicBezTo>
                <a:cubicBezTo>
                  <a:pt x="502" y="12257"/>
                  <a:pt x="894" y="12650"/>
                  <a:pt x="1667" y="13422"/>
                </a:cubicBezTo>
                <a:lnTo>
                  <a:pt x="8020" y="19775"/>
                </a:lnTo>
                <a:cubicBezTo>
                  <a:pt x="8804" y="20560"/>
                  <a:pt x="9197" y="20952"/>
                  <a:pt x="9746" y="21237"/>
                </a:cubicBezTo>
                <a:cubicBezTo>
                  <a:pt x="10368" y="21527"/>
                  <a:pt x="11086" y="21527"/>
                  <a:pt x="11708" y="21237"/>
                </a:cubicBezTo>
                <a:cubicBezTo>
                  <a:pt x="12257" y="20952"/>
                  <a:pt x="12650" y="20560"/>
                  <a:pt x="13422" y="19787"/>
                </a:cubicBezTo>
                <a:lnTo>
                  <a:pt x="19775" y="13434"/>
                </a:lnTo>
                <a:cubicBezTo>
                  <a:pt x="20560" y="12650"/>
                  <a:pt x="20952" y="12257"/>
                  <a:pt x="21237" y="11708"/>
                </a:cubicBezTo>
                <a:cubicBezTo>
                  <a:pt x="21527" y="11086"/>
                  <a:pt x="21527" y="10368"/>
                  <a:pt x="21237" y="9746"/>
                </a:cubicBezTo>
                <a:cubicBezTo>
                  <a:pt x="20952" y="9197"/>
                  <a:pt x="20560" y="8804"/>
                  <a:pt x="19787" y="8032"/>
                </a:cubicBezTo>
                <a:lnTo>
                  <a:pt x="13434" y="1679"/>
                </a:lnTo>
                <a:lnTo>
                  <a:pt x="13422" y="1667"/>
                </a:lnTo>
                <a:close/>
              </a:path>
            </a:pathLst>
          </a:custGeom>
          <a:noFill/>
          <a:ln>
            <a:noFill/>
          </a:ln>
        </p:spPr>
      </p:pic>
      <p:sp>
        <p:nvSpPr>
          <p:cNvPr id="175" name="Google Shape;175;p34"/>
          <p:cNvSpPr txBox="1"/>
          <p:nvPr/>
        </p:nvSpPr>
        <p:spPr>
          <a:xfrm>
            <a:off x="745557" y="589322"/>
            <a:ext cx="7653000" cy="358500"/>
          </a:xfrm>
          <a:prstGeom prst="rect">
            <a:avLst/>
          </a:prstGeom>
          <a:noFill/>
          <a:ln>
            <a:noFill/>
          </a:ln>
        </p:spPr>
        <p:txBody>
          <a:bodyPr anchorCtr="0" anchor="ctr" bIns="19050" lIns="19050" spcFirstLastPara="1" rIns="19050" wrap="square" tIns="19050">
            <a:spAutoFit/>
          </a:bodyPr>
          <a:lstStyle/>
          <a:p>
            <a:pPr indent="0" lvl="0" marL="0" marR="0" rtl="0" algn="r">
              <a:lnSpc>
                <a:spcPct val="80000"/>
              </a:lnSpc>
              <a:spcBef>
                <a:spcPts val="0"/>
              </a:spcBef>
              <a:spcAft>
                <a:spcPts val="0"/>
              </a:spcAft>
              <a:buClr>
                <a:srgbClr val="928371"/>
              </a:buClr>
              <a:buSzPts val="2600"/>
              <a:buFont typeface="Helvetica Neue Light"/>
              <a:buNone/>
            </a:pPr>
            <a:r>
              <a:rPr lang="en" sz="2600">
                <a:solidFill>
                  <a:srgbClr val="928371"/>
                </a:solidFill>
                <a:latin typeface="Helvetica Neue Light"/>
                <a:ea typeface="Helvetica Neue Light"/>
                <a:cs typeface="Helvetica Neue Light"/>
                <a:sym typeface="Helvetica Neue Light"/>
              </a:rPr>
              <a:t>Moving Forward </a:t>
            </a:r>
            <a:r>
              <a:rPr b="1" lang="en" sz="2600">
                <a:solidFill>
                  <a:srgbClr val="928371"/>
                </a:solidFill>
                <a:latin typeface="Helvetica Neue"/>
                <a:ea typeface="Helvetica Neue"/>
                <a:cs typeface="Helvetica Neue"/>
                <a:sym typeface="Helvetica Neue"/>
              </a:rPr>
              <a:t>Together</a:t>
            </a:r>
            <a:endParaRPr b="1" sz="500"/>
          </a:p>
        </p:txBody>
      </p:sp>
      <p:cxnSp>
        <p:nvCxnSpPr>
          <p:cNvPr id="176" name="Google Shape;176;p34"/>
          <p:cNvCxnSpPr/>
          <p:nvPr/>
        </p:nvCxnSpPr>
        <p:spPr>
          <a:xfrm>
            <a:off x="6183127" y="1139756"/>
            <a:ext cx="2259318" cy="0"/>
          </a:xfrm>
          <a:prstGeom prst="straightConnector1">
            <a:avLst/>
          </a:prstGeom>
          <a:noFill/>
          <a:ln cap="flat" cmpd="sng" w="25400">
            <a:solidFill>
              <a:srgbClr val="000000"/>
            </a:solidFill>
            <a:prstDash val="solid"/>
            <a:miter lim="400000"/>
            <a:headEnd len="sm" w="sm" type="none"/>
            <a:tailEnd len="sm" w="sm" type="none"/>
          </a:ln>
        </p:spPr>
      </p:cxnSp>
      <p:sp>
        <p:nvSpPr>
          <p:cNvPr id="177" name="Google Shape;177;p34"/>
          <p:cNvSpPr/>
          <p:nvPr/>
        </p:nvSpPr>
        <p:spPr>
          <a:xfrm rot="2700000">
            <a:off x="976353" y="1496515"/>
            <a:ext cx="2325087" cy="2325087"/>
          </a:xfrm>
          <a:prstGeom prst="roundRect">
            <a:avLst>
              <a:gd fmla="val 15000" name="adj"/>
            </a:avLst>
          </a:prstGeom>
          <a:noFill/>
          <a:ln cap="flat" cmpd="sng" w="152400">
            <a:solidFill>
              <a:srgbClr val="D2BBA0"/>
            </a:solidFill>
            <a:prstDash val="solid"/>
            <a:miter lim="400000"/>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78" name="Google Shape;178;p34"/>
          <p:cNvSpPr/>
          <p:nvPr/>
        </p:nvSpPr>
        <p:spPr>
          <a:xfrm rot="2700000">
            <a:off x="-1712733" y="-67791"/>
            <a:ext cx="5374577" cy="5374577"/>
          </a:xfrm>
          <a:prstGeom prst="roundRect">
            <a:avLst>
              <a:gd fmla="val 15000" name="adj"/>
            </a:avLst>
          </a:prstGeom>
          <a:noFill/>
          <a:ln cap="flat" cmpd="sng" w="152400">
            <a:solidFill>
              <a:srgbClr val="D2BBA0"/>
            </a:solidFill>
            <a:prstDash val="solid"/>
            <a:miter lim="400000"/>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79" name="Google Shape;179;p34"/>
          <p:cNvSpPr txBox="1"/>
          <p:nvPr/>
        </p:nvSpPr>
        <p:spPr>
          <a:xfrm>
            <a:off x="4260424" y="4084200"/>
            <a:ext cx="696600" cy="260100"/>
          </a:xfrm>
          <a:prstGeom prst="rect">
            <a:avLst/>
          </a:prstGeom>
          <a:noFill/>
          <a:ln>
            <a:noFill/>
          </a:ln>
        </p:spPr>
        <p:txBody>
          <a:bodyPr anchorCtr="0" anchor="ctr" bIns="19050" lIns="19050" spcFirstLastPara="1" rIns="19050" wrap="square" tIns="19050">
            <a:spAutoFit/>
          </a:bodyPr>
          <a:lstStyle/>
          <a:p>
            <a:pPr indent="0" lvl="0" marL="0" marR="0" rtl="0" algn="ctr">
              <a:lnSpc>
                <a:spcPct val="80000"/>
              </a:lnSpc>
              <a:spcBef>
                <a:spcPts val="0"/>
              </a:spcBef>
              <a:spcAft>
                <a:spcPts val="0"/>
              </a:spcAft>
              <a:buClr>
                <a:srgbClr val="928371"/>
              </a:buClr>
              <a:buSzPts val="1500"/>
              <a:buFont typeface="Helvetica Neue Light"/>
              <a:buNone/>
            </a:pPr>
            <a:r>
              <a:rPr lang="en" sz="1800">
                <a:solidFill>
                  <a:srgbClr val="928371"/>
                </a:solidFill>
                <a:latin typeface="Helvetica Neue Light"/>
                <a:ea typeface="Helvetica Neue Light"/>
                <a:cs typeface="Helvetica Neue Light"/>
                <a:sym typeface="Helvetica Neue Light"/>
              </a:rPr>
              <a:t>Equity</a:t>
            </a:r>
            <a:endParaRPr sz="800"/>
          </a:p>
        </p:txBody>
      </p:sp>
      <p:sp>
        <p:nvSpPr>
          <p:cNvPr id="180" name="Google Shape;180;p34"/>
          <p:cNvSpPr txBox="1"/>
          <p:nvPr/>
        </p:nvSpPr>
        <p:spPr>
          <a:xfrm>
            <a:off x="5786250" y="4098025"/>
            <a:ext cx="994200" cy="260100"/>
          </a:xfrm>
          <a:prstGeom prst="rect">
            <a:avLst/>
          </a:prstGeom>
          <a:noFill/>
          <a:ln>
            <a:noFill/>
          </a:ln>
        </p:spPr>
        <p:txBody>
          <a:bodyPr anchorCtr="0" anchor="ctr" bIns="19050" lIns="19050" spcFirstLastPara="1" rIns="19050" wrap="square" tIns="19050">
            <a:spAutoFit/>
          </a:bodyPr>
          <a:lstStyle/>
          <a:p>
            <a:pPr indent="0" lvl="0" marL="0" marR="0" rtl="0" algn="ctr">
              <a:lnSpc>
                <a:spcPct val="80000"/>
              </a:lnSpc>
              <a:spcBef>
                <a:spcPts val="0"/>
              </a:spcBef>
              <a:spcAft>
                <a:spcPts val="0"/>
              </a:spcAft>
              <a:buClr>
                <a:srgbClr val="928371"/>
              </a:buClr>
              <a:buSzPts val="1500"/>
              <a:buFont typeface="Helvetica Neue Light"/>
              <a:buNone/>
            </a:pPr>
            <a:r>
              <a:rPr lang="en" sz="1800">
                <a:solidFill>
                  <a:srgbClr val="928371"/>
                </a:solidFill>
                <a:latin typeface="Helvetica Neue Light"/>
                <a:ea typeface="Helvetica Neue Light"/>
                <a:cs typeface="Helvetica Neue Light"/>
                <a:sym typeface="Helvetica Neue Light"/>
              </a:rPr>
              <a:t>Trauma</a:t>
            </a:r>
            <a:endParaRPr sz="1800"/>
          </a:p>
        </p:txBody>
      </p:sp>
      <p:sp>
        <p:nvSpPr>
          <p:cNvPr id="181" name="Google Shape;181;p34"/>
          <p:cNvSpPr txBox="1"/>
          <p:nvPr/>
        </p:nvSpPr>
        <p:spPr>
          <a:xfrm>
            <a:off x="7305550" y="4053750"/>
            <a:ext cx="1291800" cy="235500"/>
          </a:xfrm>
          <a:prstGeom prst="rect">
            <a:avLst/>
          </a:prstGeom>
          <a:noFill/>
          <a:ln>
            <a:noFill/>
          </a:ln>
        </p:spPr>
        <p:txBody>
          <a:bodyPr anchorCtr="0" anchor="ctr" bIns="19050" lIns="19050" spcFirstLastPara="1" rIns="19050" wrap="square" tIns="19050">
            <a:spAutoFit/>
          </a:bodyPr>
          <a:lstStyle/>
          <a:p>
            <a:pPr indent="0" lvl="0" marL="0" marR="0" rtl="0" algn="ctr">
              <a:lnSpc>
                <a:spcPct val="80000"/>
              </a:lnSpc>
              <a:spcBef>
                <a:spcPts val="0"/>
              </a:spcBef>
              <a:spcAft>
                <a:spcPts val="0"/>
              </a:spcAft>
              <a:buClr>
                <a:srgbClr val="928371"/>
              </a:buClr>
              <a:buSzPts val="1500"/>
              <a:buFont typeface="Helvetica Neue Light"/>
              <a:buNone/>
            </a:pPr>
            <a:r>
              <a:rPr lang="en" sz="1600">
                <a:solidFill>
                  <a:srgbClr val="928371"/>
                </a:solidFill>
                <a:latin typeface="Helvetica Neue Light"/>
                <a:ea typeface="Helvetica Neue Light"/>
                <a:cs typeface="Helvetica Neue Light"/>
                <a:sym typeface="Helvetica Neue Light"/>
              </a:rPr>
              <a:t>Engagement</a:t>
            </a:r>
            <a:endParaRPr sz="600"/>
          </a:p>
        </p:txBody>
      </p:sp>
      <p:sp>
        <p:nvSpPr>
          <p:cNvPr id="182" name="Google Shape;182;p34"/>
          <p:cNvSpPr txBox="1"/>
          <p:nvPr/>
        </p:nvSpPr>
        <p:spPr>
          <a:xfrm>
            <a:off x="4160450" y="1815225"/>
            <a:ext cx="4590300" cy="1701000"/>
          </a:xfrm>
          <a:prstGeom prst="rect">
            <a:avLst/>
          </a:prstGeom>
          <a:noFill/>
          <a:ln>
            <a:noFill/>
          </a:ln>
        </p:spPr>
        <p:txBody>
          <a:bodyPr anchorCtr="0" anchor="ctr" bIns="19050" lIns="19050" spcFirstLastPara="1" rIns="19050" wrap="square" tIns="19050">
            <a:spAutoFit/>
          </a:bodyPr>
          <a:lstStyle/>
          <a:p>
            <a:pPr indent="0" lvl="0" marL="0" marR="0" rtl="0" algn="r">
              <a:lnSpc>
                <a:spcPct val="100000"/>
              </a:lnSpc>
              <a:spcBef>
                <a:spcPts val="0"/>
              </a:spcBef>
              <a:spcAft>
                <a:spcPts val="0"/>
              </a:spcAft>
              <a:buClr>
                <a:srgbClr val="000000"/>
              </a:buClr>
              <a:buSzPts val="1100"/>
              <a:buFont typeface="Helvetica Neue"/>
              <a:buNone/>
            </a:pPr>
            <a:r>
              <a:rPr lang="en" sz="1800">
                <a:latin typeface="Helvetica Neue"/>
                <a:ea typeface="Helvetica Neue"/>
                <a:cs typeface="Helvetica Neue"/>
                <a:sym typeface="Helvetica Neue"/>
              </a:rPr>
              <a:t>Community and Cultural Responsiveness</a:t>
            </a:r>
            <a:endParaRPr sz="1800">
              <a:latin typeface="Helvetica Neue"/>
              <a:ea typeface="Helvetica Neue"/>
              <a:cs typeface="Helvetica Neue"/>
              <a:sym typeface="Helvetica Neue"/>
            </a:endParaRPr>
          </a:p>
          <a:p>
            <a:pPr indent="0" lvl="0" marL="0" rtl="0" algn="r">
              <a:spcBef>
                <a:spcPts val="0"/>
              </a:spcBef>
              <a:spcAft>
                <a:spcPts val="0"/>
              </a:spcAft>
              <a:buClr>
                <a:srgbClr val="000000"/>
              </a:buClr>
              <a:buSzPts val="1100"/>
              <a:buFont typeface="Helvetica Neue"/>
              <a:buNone/>
            </a:pPr>
            <a:r>
              <a:rPr lang="en" sz="1800">
                <a:latin typeface="Helvetica Neue"/>
                <a:ea typeface="Helvetica Neue"/>
                <a:cs typeface="Helvetica Neue"/>
                <a:sym typeface="Helvetica Neue"/>
              </a:rPr>
              <a:t>Providing a listening space</a:t>
            </a:r>
            <a:endParaRPr sz="1800">
              <a:latin typeface="Helvetica Neue"/>
              <a:ea typeface="Helvetica Neue"/>
              <a:cs typeface="Helvetica Neue"/>
              <a:sym typeface="Helvetica Neue"/>
            </a:endParaRPr>
          </a:p>
          <a:p>
            <a:pPr indent="0" lvl="0" marL="0" rtl="0" algn="r">
              <a:spcBef>
                <a:spcPts val="0"/>
              </a:spcBef>
              <a:spcAft>
                <a:spcPts val="0"/>
              </a:spcAft>
              <a:buClr>
                <a:srgbClr val="000000"/>
              </a:buClr>
              <a:buSzPts val="1100"/>
              <a:buFont typeface="Helvetica Neue"/>
              <a:buNone/>
            </a:pPr>
            <a:r>
              <a:rPr lang="en" sz="1800">
                <a:latin typeface="Helvetica Neue"/>
                <a:ea typeface="Helvetica Neue"/>
                <a:cs typeface="Helvetica Neue"/>
                <a:sym typeface="Helvetica Neue"/>
              </a:rPr>
              <a:t>Shared Social and Emotional Learning</a:t>
            </a:r>
            <a:endParaRPr sz="1800">
              <a:latin typeface="Helvetica Neue"/>
              <a:ea typeface="Helvetica Neue"/>
              <a:cs typeface="Helvetica Neue"/>
              <a:sym typeface="Helvetica Neue"/>
            </a:endParaRPr>
          </a:p>
          <a:p>
            <a:pPr indent="0" lvl="0" marL="0" marR="0" rtl="0" algn="r">
              <a:lnSpc>
                <a:spcPct val="100000"/>
              </a:lnSpc>
              <a:spcBef>
                <a:spcPts val="0"/>
              </a:spcBef>
              <a:spcAft>
                <a:spcPts val="0"/>
              </a:spcAft>
              <a:buClr>
                <a:srgbClr val="000000"/>
              </a:buClr>
              <a:buSzPts val="1100"/>
              <a:buFont typeface="Helvetica Neue"/>
              <a:buNone/>
            </a:pPr>
            <a:r>
              <a:rPr lang="en" sz="1800">
                <a:latin typeface="Helvetica Neue"/>
                <a:ea typeface="Helvetica Neue"/>
                <a:cs typeface="Helvetica Neue"/>
                <a:sym typeface="Helvetica Neue"/>
              </a:rPr>
              <a:t>Including community residents as stakeholders</a:t>
            </a:r>
            <a:endParaRPr sz="1800">
              <a:latin typeface="Helvetica Neue"/>
              <a:ea typeface="Helvetica Neue"/>
              <a:cs typeface="Helvetica Neue"/>
              <a:sym typeface="Helvetica Neue"/>
            </a:endParaRPr>
          </a:p>
          <a:p>
            <a:pPr indent="0" lvl="0" marL="0" marR="0" rtl="0" algn="r">
              <a:lnSpc>
                <a:spcPct val="100000"/>
              </a:lnSpc>
              <a:spcBef>
                <a:spcPts val="0"/>
              </a:spcBef>
              <a:spcAft>
                <a:spcPts val="0"/>
              </a:spcAft>
              <a:buClr>
                <a:srgbClr val="000000"/>
              </a:buClr>
              <a:buSzPts val="1100"/>
              <a:buFont typeface="Helvetica Neue"/>
              <a:buNone/>
            </a:pPr>
            <a:r>
              <a:t/>
            </a:r>
            <a:endParaRPr sz="1800">
              <a:latin typeface="Helvetica Neue"/>
              <a:ea typeface="Helvetica Neue"/>
              <a:cs typeface="Helvetica Neue"/>
              <a:sym typeface="Helvetica Neue"/>
            </a:endParaRPr>
          </a:p>
        </p:txBody>
      </p:sp>
      <p:sp>
        <p:nvSpPr>
          <p:cNvPr id="183" name="Google Shape;183;p34"/>
          <p:cNvSpPr txBox="1"/>
          <p:nvPr/>
        </p:nvSpPr>
        <p:spPr>
          <a:xfrm>
            <a:off x="5476000" y="1386621"/>
            <a:ext cx="3123300" cy="377100"/>
          </a:xfrm>
          <a:prstGeom prst="rect">
            <a:avLst/>
          </a:prstGeom>
          <a:noFill/>
          <a:ln>
            <a:noFill/>
          </a:ln>
        </p:spPr>
        <p:txBody>
          <a:bodyPr anchorCtr="0" anchor="ctr" bIns="19050" lIns="19050" spcFirstLastPara="1" rIns="19050" wrap="square" tIns="19050">
            <a:spAutoFit/>
          </a:bodyPr>
          <a:lstStyle/>
          <a:p>
            <a:pPr indent="0" lvl="0" marL="0" marR="0" rtl="0" algn="r">
              <a:lnSpc>
                <a:spcPct val="100000"/>
              </a:lnSpc>
              <a:spcBef>
                <a:spcPts val="0"/>
              </a:spcBef>
              <a:spcAft>
                <a:spcPts val="0"/>
              </a:spcAft>
              <a:buClr>
                <a:srgbClr val="000000"/>
              </a:buClr>
              <a:buSzPts val="1900"/>
              <a:buFont typeface="Helvetica Neue"/>
              <a:buNone/>
            </a:pPr>
            <a:r>
              <a:rPr lang="en" sz="2200">
                <a:latin typeface="Helvetica Neue"/>
                <a:ea typeface="Helvetica Neue"/>
                <a:cs typeface="Helvetica Neue"/>
                <a:sym typeface="Helvetica Neue"/>
              </a:rPr>
              <a:t>Centering Community</a:t>
            </a:r>
            <a:endParaRPr sz="2200"/>
          </a:p>
        </p:txBody>
      </p:sp>
      <p:sp>
        <p:nvSpPr>
          <p:cNvPr id="184" name="Google Shape;184;p34"/>
          <p:cNvSpPr/>
          <p:nvPr/>
        </p:nvSpPr>
        <p:spPr>
          <a:xfrm>
            <a:off x="7298500" y="3516225"/>
            <a:ext cx="1376100" cy="1350600"/>
          </a:xfrm>
          <a:prstGeom prst="ellipse">
            <a:avLst/>
          </a:prstGeom>
          <a:noFill/>
          <a:ln cap="flat" cmpd="sng" w="114300">
            <a:solidFill>
              <a:srgbClr val="00A2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5" name="Google Shape;185;p34"/>
          <p:cNvSpPr/>
          <p:nvPr/>
        </p:nvSpPr>
        <p:spPr>
          <a:xfrm>
            <a:off x="5622100" y="3516225"/>
            <a:ext cx="1376100" cy="1350600"/>
          </a:xfrm>
          <a:prstGeom prst="ellipse">
            <a:avLst/>
          </a:prstGeom>
          <a:noFill/>
          <a:ln cap="flat" cmpd="sng" w="114300">
            <a:solidFill>
              <a:srgbClr val="00A2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6" name="Google Shape;186;p34"/>
          <p:cNvSpPr/>
          <p:nvPr/>
        </p:nvSpPr>
        <p:spPr>
          <a:xfrm>
            <a:off x="3945700" y="3516225"/>
            <a:ext cx="1376100" cy="1350600"/>
          </a:xfrm>
          <a:prstGeom prst="ellipse">
            <a:avLst/>
          </a:prstGeom>
          <a:noFill/>
          <a:ln cap="flat" cmpd="sng" w="114300">
            <a:solidFill>
              <a:srgbClr val="00A2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mc:AlternateContent>
    <mc:Choice Requires="p14">
      <p:transition spd="slow" p14:dur="2250">
        <p:fade thruBlk="1"/>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sp>
        <p:nvSpPr>
          <p:cNvPr id="191" name="Google Shape;191;p35"/>
          <p:cNvSpPr/>
          <p:nvPr/>
        </p:nvSpPr>
        <p:spPr>
          <a:xfrm>
            <a:off x="-19634" y="2333625"/>
            <a:ext cx="9183300" cy="2865600"/>
          </a:xfrm>
          <a:prstGeom prst="rect">
            <a:avLst/>
          </a:prstGeom>
          <a:solidFill>
            <a:srgbClr val="D5D5D5"/>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92" name="Google Shape;192;p35"/>
          <p:cNvSpPr/>
          <p:nvPr/>
        </p:nvSpPr>
        <p:spPr>
          <a:xfrm rot="2700000">
            <a:off x="-535968" y="1742557"/>
            <a:ext cx="2324967" cy="2324967"/>
          </a:xfrm>
          <a:prstGeom prst="roundRect">
            <a:avLst>
              <a:gd fmla="val 15000" name="adj"/>
            </a:avLst>
          </a:prstGeom>
          <a:noFill/>
          <a:ln cap="flat" cmpd="sng" w="152400">
            <a:solidFill>
              <a:srgbClr val="FFFFFF">
                <a:alpha val="29800"/>
              </a:srgbClr>
            </a:solidFill>
            <a:prstDash val="solid"/>
            <a:miter lim="400000"/>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93" name="Google Shape;193;p35"/>
          <p:cNvSpPr/>
          <p:nvPr/>
        </p:nvSpPr>
        <p:spPr>
          <a:xfrm rot="2700000">
            <a:off x="4969077" y="599303"/>
            <a:ext cx="3942686" cy="3942686"/>
          </a:xfrm>
          <a:prstGeom prst="roundRect">
            <a:avLst>
              <a:gd fmla="val 15000" name="adj"/>
            </a:avLst>
          </a:prstGeom>
          <a:noFill/>
          <a:ln cap="flat" cmpd="sng" w="152400">
            <a:solidFill>
              <a:srgbClr val="FFFFFF"/>
            </a:solidFill>
            <a:prstDash val="solid"/>
            <a:miter lim="400000"/>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94" name="Google Shape;194;p35"/>
          <p:cNvSpPr/>
          <p:nvPr/>
        </p:nvSpPr>
        <p:spPr>
          <a:xfrm rot="2700000">
            <a:off x="5734874" y="2181413"/>
            <a:ext cx="2411093" cy="2411093"/>
          </a:xfrm>
          <a:prstGeom prst="roundRect">
            <a:avLst>
              <a:gd fmla="val 15000" name="adj"/>
            </a:avLst>
          </a:prstGeom>
          <a:solidFill>
            <a:srgbClr val="FFFFFF">
              <a:alpha val="51760"/>
            </a:srgbClr>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95" name="Google Shape;195;p35"/>
          <p:cNvSpPr txBox="1"/>
          <p:nvPr/>
        </p:nvSpPr>
        <p:spPr>
          <a:xfrm>
            <a:off x="4365802" y="1070350"/>
            <a:ext cx="4551600" cy="869700"/>
          </a:xfrm>
          <a:prstGeom prst="rect">
            <a:avLst/>
          </a:prstGeom>
          <a:noFill/>
          <a:ln>
            <a:noFill/>
          </a:ln>
        </p:spPr>
        <p:txBody>
          <a:bodyPr anchorCtr="0" anchor="ctr" bIns="19050" lIns="19050" spcFirstLastPara="1" rIns="19050" wrap="square" tIns="19050">
            <a:spAutoFit/>
          </a:bodyPr>
          <a:lstStyle/>
          <a:p>
            <a:pPr indent="0" lvl="0" marL="0" rtl="0" algn="l">
              <a:spcBef>
                <a:spcPts val="2200"/>
              </a:spcBef>
              <a:spcAft>
                <a:spcPts val="0"/>
              </a:spcAft>
              <a:buClr>
                <a:schemeClr val="dk1"/>
              </a:buClr>
              <a:buSzPts val="1100"/>
              <a:buFont typeface="Arial"/>
              <a:buNone/>
            </a:pPr>
            <a:r>
              <a:rPr lang="en" sz="1800">
                <a:solidFill>
                  <a:schemeClr val="dk1"/>
                </a:solidFill>
                <a:latin typeface="Helvetica Neue"/>
                <a:ea typeface="Helvetica Neue"/>
                <a:cs typeface="Helvetica Neue"/>
                <a:sym typeface="Helvetica Neue"/>
              </a:rPr>
              <a:t>We have started FFY21 together reflecting and learning about trauma informed practices.</a:t>
            </a:r>
            <a:endParaRPr sz="500"/>
          </a:p>
        </p:txBody>
      </p:sp>
      <p:sp>
        <p:nvSpPr>
          <p:cNvPr id="196" name="Google Shape;196;p35"/>
          <p:cNvSpPr txBox="1"/>
          <p:nvPr/>
        </p:nvSpPr>
        <p:spPr>
          <a:xfrm>
            <a:off x="745557" y="741722"/>
            <a:ext cx="2259300" cy="358500"/>
          </a:xfrm>
          <a:prstGeom prst="rect">
            <a:avLst/>
          </a:prstGeom>
          <a:noFill/>
          <a:ln>
            <a:noFill/>
          </a:ln>
        </p:spPr>
        <p:txBody>
          <a:bodyPr anchorCtr="0" anchor="ctr" bIns="19050" lIns="19050" spcFirstLastPara="1" rIns="19050" wrap="square" tIns="19050">
            <a:spAutoFit/>
          </a:bodyPr>
          <a:lstStyle/>
          <a:p>
            <a:pPr indent="0" lvl="0" marL="0" marR="0" rtl="0" algn="ctr">
              <a:lnSpc>
                <a:spcPct val="80000"/>
              </a:lnSpc>
              <a:spcBef>
                <a:spcPts val="0"/>
              </a:spcBef>
              <a:spcAft>
                <a:spcPts val="0"/>
              </a:spcAft>
              <a:buClr>
                <a:srgbClr val="000000"/>
              </a:buClr>
              <a:buSzPts val="2600"/>
              <a:buFont typeface="Helvetica Neue Light"/>
              <a:buNone/>
            </a:pPr>
            <a:r>
              <a:rPr lang="en" sz="2600">
                <a:latin typeface="Helvetica Neue Light"/>
                <a:ea typeface="Helvetica Neue Light"/>
                <a:cs typeface="Helvetica Neue Light"/>
                <a:sym typeface="Helvetica Neue Light"/>
              </a:rPr>
              <a:t>The</a:t>
            </a:r>
            <a:r>
              <a:rPr b="0" i="0" lang="en" sz="2600" u="none" cap="none" strike="noStrike">
                <a:solidFill>
                  <a:srgbClr val="000000"/>
                </a:solidFill>
                <a:latin typeface="Helvetica Neue Light"/>
                <a:ea typeface="Helvetica Neue Light"/>
                <a:cs typeface="Helvetica Neue Light"/>
                <a:sym typeface="Helvetica Neue Light"/>
              </a:rPr>
              <a:t> </a:t>
            </a:r>
            <a:r>
              <a:rPr b="1" lang="en" sz="2600">
                <a:latin typeface="Helvetica Neue"/>
                <a:ea typeface="Helvetica Neue"/>
                <a:cs typeface="Helvetica Neue"/>
                <a:sym typeface="Helvetica Neue"/>
              </a:rPr>
              <a:t>START</a:t>
            </a:r>
            <a:endParaRPr sz="500"/>
          </a:p>
        </p:txBody>
      </p:sp>
      <p:sp>
        <p:nvSpPr>
          <p:cNvPr id="197" name="Google Shape;197;p35"/>
          <p:cNvSpPr/>
          <p:nvPr/>
        </p:nvSpPr>
        <p:spPr>
          <a:xfrm>
            <a:off x="1536246" y="1269828"/>
            <a:ext cx="682800" cy="682800"/>
          </a:xfrm>
          <a:prstGeom prst="rect">
            <a:avLst/>
          </a:prstGeom>
          <a:solidFill>
            <a:srgbClr val="EDEDED"/>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98" name="Google Shape;198;p35"/>
          <p:cNvSpPr/>
          <p:nvPr/>
        </p:nvSpPr>
        <p:spPr>
          <a:xfrm>
            <a:off x="754421" y="1269828"/>
            <a:ext cx="682800" cy="682800"/>
          </a:xfrm>
          <a:prstGeom prst="rect">
            <a:avLst/>
          </a:prstGeom>
          <a:solidFill>
            <a:srgbClr val="EDEDED"/>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99" name="Google Shape;199;p35"/>
          <p:cNvSpPr/>
          <p:nvPr/>
        </p:nvSpPr>
        <p:spPr>
          <a:xfrm>
            <a:off x="2313330" y="1269828"/>
            <a:ext cx="682800" cy="682800"/>
          </a:xfrm>
          <a:prstGeom prst="rect">
            <a:avLst/>
          </a:prstGeom>
          <a:solidFill>
            <a:srgbClr val="EDEDED"/>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cxnSp>
        <p:nvCxnSpPr>
          <p:cNvPr id="200" name="Google Shape;200;p35"/>
          <p:cNvCxnSpPr/>
          <p:nvPr/>
        </p:nvCxnSpPr>
        <p:spPr>
          <a:xfrm>
            <a:off x="745557" y="1127284"/>
            <a:ext cx="2259300" cy="0"/>
          </a:xfrm>
          <a:prstGeom prst="straightConnector1">
            <a:avLst/>
          </a:prstGeom>
          <a:noFill/>
          <a:ln cap="flat" cmpd="sng" w="25400">
            <a:solidFill>
              <a:srgbClr val="000000"/>
            </a:solidFill>
            <a:prstDash val="solid"/>
            <a:miter lim="400000"/>
            <a:headEnd len="sm" w="sm" type="none"/>
            <a:tailEnd len="sm" w="sm" type="none"/>
          </a:ln>
        </p:spPr>
      </p:cxnSp>
      <p:sp>
        <p:nvSpPr>
          <p:cNvPr id="201" name="Google Shape;201;p35"/>
          <p:cNvSpPr txBox="1"/>
          <p:nvPr/>
        </p:nvSpPr>
        <p:spPr>
          <a:xfrm>
            <a:off x="4364885" y="632223"/>
            <a:ext cx="3612300" cy="377100"/>
          </a:xfrm>
          <a:prstGeom prst="rect">
            <a:avLst/>
          </a:prstGeom>
          <a:noFill/>
          <a:ln>
            <a:noFill/>
          </a:ln>
        </p:spPr>
        <p:txBody>
          <a:bodyPr anchorCtr="0" anchor="ctr" bIns="19050" lIns="19050" spcFirstLastPara="1" rIns="19050" wrap="square" tIns="19050">
            <a:spAutoFit/>
          </a:bodyPr>
          <a:lstStyle/>
          <a:p>
            <a:pPr indent="0" lvl="0" marL="0" marR="0" rtl="0" algn="l">
              <a:lnSpc>
                <a:spcPct val="100000"/>
              </a:lnSpc>
              <a:spcBef>
                <a:spcPts val="0"/>
              </a:spcBef>
              <a:spcAft>
                <a:spcPts val="0"/>
              </a:spcAft>
              <a:buClr>
                <a:srgbClr val="000000"/>
              </a:buClr>
              <a:buSzPts val="1900"/>
              <a:buFont typeface="Helvetica Neue"/>
              <a:buNone/>
            </a:pPr>
            <a:r>
              <a:rPr lang="en" sz="2200">
                <a:latin typeface="Helvetica Neue"/>
                <a:ea typeface="Helvetica Neue"/>
                <a:cs typeface="Helvetica Neue"/>
                <a:sym typeface="Helvetica Neue"/>
              </a:rPr>
              <a:t>Trauma Informed Practices</a:t>
            </a:r>
            <a:endParaRPr sz="800"/>
          </a:p>
        </p:txBody>
      </p:sp>
      <p:sp>
        <p:nvSpPr>
          <p:cNvPr id="202" name="Google Shape;202;p35"/>
          <p:cNvSpPr/>
          <p:nvPr/>
        </p:nvSpPr>
        <p:spPr>
          <a:xfrm rot="2700000">
            <a:off x="7441906" y="4637309"/>
            <a:ext cx="2324967" cy="2324967"/>
          </a:xfrm>
          <a:prstGeom prst="roundRect">
            <a:avLst>
              <a:gd fmla="val 15000" name="adj"/>
            </a:avLst>
          </a:prstGeom>
          <a:noFill/>
          <a:ln cap="flat" cmpd="sng" w="152400">
            <a:solidFill>
              <a:srgbClr val="FFFFFF"/>
            </a:solidFill>
            <a:prstDash val="solid"/>
            <a:miter lim="400000"/>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pic>
        <p:nvPicPr>
          <p:cNvPr id="203" name="Google Shape;203;p35"/>
          <p:cNvPicPr preferRelativeResize="0"/>
          <p:nvPr/>
        </p:nvPicPr>
        <p:blipFill>
          <a:blip r:embed="rId3">
            <a:alphaModFix/>
          </a:blip>
          <a:stretch>
            <a:fillRect/>
          </a:stretch>
        </p:blipFill>
        <p:spPr>
          <a:xfrm rot="469259">
            <a:off x="6201600" y="2487500"/>
            <a:ext cx="1477650" cy="1970175"/>
          </a:xfrm>
          <a:prstGeom prst="rect">
            <a:avLst/>
          </a:prstGeom>
          <a:noFill/>
          <a:ln>
            <a:noFill/>
          </a:ln>
        </p:spPr>
      </p:pic>
      <p:pic>
        <p:nvPicPr>
          <p:cNvPr id="204" name="Google Shape;204;p35"/>
          <p:cNvPicPr preferRelativeResize="0"/>
          <p:nvPr/>
        </p:nvPicPr>
        <p:blipFill>
          <a:blip r:embed="rId4">
            <a:alphaModFix/>
          </a:blip>
          <a:stretch>
            <a:fillRect/>
          </a:stretch>
        </p:blipFill>
        <p:spPr>
          <a:xfrm rot="-506493">
            <a:off x="1036750" y="2734875"/>
            <a:ext cx="2362200" cy="1895475"/>
          </a:xfrm>
          <a:prstGeom prst="rect">
            <a:avLst/>
          </a:prstGeom>
          <a:noFill/>
          <a:ln cap="flat" cmpd="sng" w="190500">
            <a:solidFill>
              <a:srgbClr val="FFFFFF"/>
            </a:solidFill>
            <a:prstDash val="solid"/>
            <a:miter lim="8000"/>
            <a:headEnd len="sm" w="sm" type="none"/>
            <a:tailEnd len="sm" w="sm" type="none"/>
          </a:ln>
        </p:spPr>
      </p:pic>
    </p:spTree>
  </p:cSld>
  <p:clrMapOvr>
    <a:masterClrMapping/>
  </p:clrMapOvr>
  <mc:AlternateContent>
    <mc:Choice Requires="p14">
      <p:transition spd="slow" p14:dur="2250">
        <p:fade thruBlk="1"/>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 name="Shape 208"/>
        <p:cNvGrpSpPr/>
        <p:nvPr/>
      </p:nvGrpSpPr>
      <p:grpSpPr>
        <a:xfrm>
          <a:off x="0" y="0"/>
          <a:ext cx="0" cy="0"/>
          <a:chOff x="0" y="0"/>
          <a:chExt cx="0" cy="0"/>
        </a:xfrm>
      </p:grpSpPr>
      <p:sp>
        <p:nvSpPr>
          <p:cNvPr id="209" name="Google Shape;209;p36"/>
          <p:cNvSpPr/>
          <p:nvPr/>
        </p:nvSpPr>
        <p:spPr>
          <a:xfrm rot="5400000">
            <a:off x="2771075" y="2303825"/>
            <a:ext cx="3523200" cy="1618200"/>
          </a:xfrm>
          <a:prstGeom prst="rect">
            <a:avLst/>
          </a:prstGeom>
          <a:solidFill>
            <a:srgbClr val="AF9C87"/>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210" name="Google Shape;210;p36"/>
          <p:cNvSpPr txBox="1"/>
          <p:nvPr/>
        </p:nvSpPr>
        <p:spPr>
          <a:xfrm>
            <a:off x="288342" y="513125"/>
            <a:ext cx="4859100" cy="358500"/>
          </a:xfrm>
          <a:prstGeom prst="rect">
            <a:avLst/>
          </a:prstGeom>
          <a:noFill/>
          <a:ln>
            <a:noFill/>
          </a:ln>
        </p:spPr>
        <p:txBody>
          <a:bodyPr anchorCtr="0" anchor="ctr" bIns="19050" lIns="19050" spcFirstLastPara="1" rIns="19050" wrap="square" tIns="19050">
            <a:spAutoFit/>
          </a:bodyPr>
          <a:lstStyle/>
          <a:p>
            <a:pPr indent="0" lvl="0" marL="0" marR="0" rtl="0" algn="ctr">
              <a:lnSpc>
                <a:spcPct val="80000"/>
              </a:lnSpc>
              <a:spcBef>
                <a:spcPts val="0"/>
              </a:spcBef>
              <a:spcAft>
                <a:spcPts val="0"/>
              </a:spcAft>
              <a:buClr>
                <a:srgbClr val="928371"/>
              </a:buClr>
              <a:buSzPts val="2600"/>
              <a:buFont typeface="Helvetica Neue Light"/>
              <a:buNone/>
            </a:pPr>
            <a:r>
              <a:rPr lang="en" sz="2600">
                <a:solidFill>
                  <a:srgbClr val="928371"/>
                </a:solidFill>
                <a:latin typeface="Helvetica Neue Light"/>
                <a:ea typeface="Helvetica Neue Light"/>
                <a:cs typeface="Helvetica Neue Light"/>
                <a:sym typeface="Helvetica Neue Light"/>
              </a:rPr>
              <a:t>Operationalizing</a:t>
            </a:r>
            <a:r>
              <a:rPr b="0" i="0" lang="en" sz="2600" u="none" cap="none" strike="noStrike">
                <a:solidFill>
                  <a:srgbClr val="928371"/>
                </a:solidFill>
                <a:latin typeface="Helvetica Neue Light"/>
                <a:ea typeface="Helvetica Neue Light"/>
                <a:cs typeface="Helvetica Neue Light"/>
                <a:sym typeface="Helvetica Neue Light"/>
              </a:rPr>
              <a:t> Health </a:t>
            </a:r>
            <a:r>
              <a:rPr b="1" lang="en" sz="2600">
                <a:solidFill>
                  <a:srgbClr val="928371"/>
                </a:solidFill>
                <a:latin typeface="Helvetica Neue"/>
                <a:ea typeface="Helvetica Neue"/>
                <a:cs typeface="Helvetica Neue"/>
                <a:sym typeface="Helvetica Neue"/>
              </a:rPr>
              <a:t>EQUITY</a:t>
            </a:r>
            <a:endParaRPr sz="500"/>
          </a:p>
        </p:txBody>
      </p:sp>
      <p:cxnSp>
        <p:nvCxnSpPr>
          <p:cNvPr id="211" name="Google Shape;211;p36"/>
          <p:cNvCxnSpPr/>
          <p:nvPr/>
        </p:nvCxnSpPr>
        <p:spPr>
          <a:xfrm>
            <a:off x="364557" y="974884"/>
            <a:ext cx="2259300" cy="0"/>
          </a:xfrm>
          <a:prstGeom prst="straightConnector1">
            <a:avLst/>
          </a:prstGeom>
          <a:noFill/>
          <a:ln cap="flat" cmpd="sng" w="25400">
            <a:solidFill>
              <a:srgbClr val="000000"/>
            </a:solidFill>
            <a:prstDash val="solid"/>
            <a:miter lim="400000"/>
            <a:headEnd len="sm" w="sm" type="none"/>
            <a:tailEnd len="sm" w="sm" type="none"/>
          </a:ln>
        </p:spPr>
      </p:cxnSp>
      <p:sp>
        <p:nvSpPr>
          <p:cNvPr id="212" name="Google Shape;212;p36"/>
          <p:cNvSpPr/>
          <p:nvPr/>
        </p:nvSpPr>
        <p:spPr>
          <a:xfrm rot="-5400000">
            <a:off x="651606" y="606644"/>
            <a:ext cx="1122600" cy="2493300"/>
          </a:xfrm>
          <a:prstGeom prst="rect">
            <a:avLst/>
          </a:prstGeom>
          <a:solidFill>
            <a:srgbClr val="D2BCA0"/>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213" name="Google Shape;213;p36"/>
          <p:cNvSpPr/>
          <p:nvPr/>
        </p:nvSpPr>
        <p:spPr>
          <a:xfrm rot="-9345480">
            <a:off x="1772027" y="1170491"/>
            <a:ext cx="1365547" cy="1365547"/>
          </a:xfrm>
          <a:custGeom>
            <a:rect b="b" l="l" r="r" t="t"/>
            <a:pathLst>
              <a:path extrusionOk="0" h="21600" w="21600">
                <a:moveTo>
                  <a:pt x="0" y="0"/>
                </a:moveTo>
                <a:lnTo>
                  <a:pt x="0" y="21600"/>
                </a:lnTo>
                <a:lnTo>
                  <a:pt x="21600" y="21600"/>
                </a:lnTo>
                <a:close/>
              </a:path>
            </a:pathLst>
          </a:custGeom>
          <a:solidFill>
            <a:srgbClr val="D2BCA0"/>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214" name="Google Shape;214;p36"/>
          <p:cNvSpPr/>
          <p:nvPr/>
        </p:nvSpPr>
        <p:spPr>
          <a:xfrm rot="-5400000">
            <a:off x="666400" y="1803601"/>
            <a:ext cx="1122600" cy="2512200"/>
          </a:xfrm>
          <a:prstGeom prst="rect">
            <a:avLst/>
          </a:prstGeom>
          <a:solidFill>
            <a:srgbClr val="6F6455"/>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215" name="Google Shape;215;p36"/>
          <p:cNvSpPr/>
          <p:nvPr/>
        </p:nvSpPr>
        <p:spPr>
          <a:xfrm rot="-9345480">
            <a:off x="1780307" y="2376898"/>
            <a:ext cx="1365547" cy="1365547"/>
          </a:xfrm>
          <a:custGeom>
            <a:rect b="b" l="l" r="r" t="t"/>
            <a:pathLst>
              <a:path extrusionOk="0" h="21600" w="21600">
                <a:moveTo>
                  <a:pt x="0" y="0"/>
                </a:moveTo>
                <a:lnTo>
                  <a:pt x="0" y="21600"/>
                </a:lnTo>
                <a:lnTo>
                  <a:pt x="21600" y="21600"/>
                </a:lnTo>
                <a:close/>
              </a:path>
            </a:pathLst>
          </a:custGeom>
          <a:solidFill>
            <a:srgbClr val="6F6455"/>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216" name="Google Shape;216;p36"/>
          <p:cNvSpPr/>
          <p:nvPr/>
        </p:nvSpPr>
        <p:spPr>
          <a:xfrm rot="-5400000">
            <a:off x="668398" y="3006875"/>
            <a:ext cx="1122600" cy="2493300"/>
          </a:xfrm>
          <a:prstGeom prst="rect">
            <a:avLst/>
          </a:prstGeom>
          <a:solidFill>
            <a:srgbClr val="D2BCA0"/>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217" name="Google Shape;217;p36"/>
          <p:cNvSpPr/>
          <p:nvPr/>
        </p:nvSpPr>
        <p:spPr>
          <a:xfrm rot="-9345480">
            <a:off x="1788819" y="3570722"/>
            <a:ext cx="1365547" cy="1365547"/>
          </a:xfrm>
          <a:custGeom>
            <a:rect b="b" l="l" r="r" t="t"/>
            <a:pathLst>
              <a:path extrusionOk="0" h="21600" w="21600">
                <a:moveTo>
                  <a:pt x="0" y="0"/>
                </a:moveTo>
                <a:lnTo>
                  <a:pt x="0" y="21600"/>
                </a:lnTo>
                <a:lnTo>
                  <a:pt x="21600" y="21600"/>
                </a:lnTo>
                <a:close/>
              </a:path>
            </a:pathLst>
          </a:custGeom>
          <a:solidFill>
            <a:srgbClr val="D2BCA0"/>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218" name="Google Shape;218;p36"/>
          <p:cNvSpPr/>
          <p:nvPr/>
        </p:nvSpPr>
        <p:spPr>
          <a:xfrm rot="5400000">
            <a:off x="7311114" y="584875"/>
            <a:ext cx="1118100" cy="2533500"/>
          </a:xfrm>
          <a:prstGeom prst="rect">
            <a:avLst/>
          </a:prstGeom>
          <a:solidFill>
            <a:srgbClr val="D2BCA0"/>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219" name="Google Shape;219;p36"/>
          <p:cNvSpPr/>
          <p:nvPr/>
        </p:nvSpPr>
        <p:spPr>
          <a:xfrm rot="1429245">
            <a:off x="5916691" y="1160277"/>
            <a:ext cx="1383036" cy="1383036"/>
          </a:xfrm>
          <a:custGeom>
            <a:rect b="b" l="l" r="r" t="t"/>
            <a:pathLst>
              <a:path extrusionOk="0" h="21600" w="21600">
                <a:moveTo>
                  <a:pt x="0" y="0"/>
                </a:moveTo>
                <a:lnTo>
                  <a:pt x="0" y="21600"/>
                </a:lnTo>
                <a:lnTo>
                  <a:pt x="21600" y="21600"/>
                </a:lnTo>
                <a:close/>
              </a:path>
            </a:pathLst>
          </a:custGeom>
          <a:solidFill>
            <a:srgbClr val="D2BCA0"/>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220" name="Google Shape;220;p36"/>
          <p:cNvSpPr txBox="1"/>
          <p:nvPr/>
        </p:nvSpPr>
        <p:spPr>
          <a:xfrm>
            <a:off x="-8918" y="1397129"/>
            <a:ext cx="2490000" cy="869700"/>
          </a:xfrm>
          <a:prstGeom prst="rect">
            <a:avLst/>
          </a:prstGeom>
          <a:noFill/>
          <a:ln>
            <a:noFill/>
          </a:ln>
        </p:spPr>
        <p:txBody>
          <a:bodyPr anchorCtr="0" anchor="ctr" bIns="19050" lIns="19050" spcFirstLastPara="1" rIns="19050" wrap="square" tIns="19050">
            <a:spAutoFit/>
          </a:bodyPr>
          <a:lstStyle/>
          <a:p>
            <a:pPr indent="0" lvl="0" marL="0" marR="0" rtl="0" algn="ctr">
              <a:lnSpc>
                <a:spcPct val="100000"/>
              </a:lnSpc>
              <a:spcBef>
                <a:spcPts val="0"/>
              </a:spcBef>
              <a:spcAft>
                <a:spcPts val="0"/>
              </a:spcAft>
              <a:buClr>
                <a:srgbClr val="FFFFFF"/>
              </a:buClr>
              <a:buSzPts val="1100"/>
              <a:buFont typeface="Helvetica Neue"/>
              <a:buNone/>
            </a:pPr>
            <a:r>
              <a:rPr lang="en" sz="1800">
                <a:solidFill>
                  <a:srgbClr val="FFFFFF"/>
                </a:solidFill>
                <a:latin typeface="Helvetica Neue"/>
                <a:ea typeface="Helvetica Neue"/>
                <a:cs typeface="Helvetica Neue"/>
                <a:sym typeface="Helvetica Neue"/>
              </a:rPr>
              <a:t>Policy, Systems and Environmental Change(s)</a:t>
            </a:r>
            <a:endParaRPr sz="1800"/>
          </a:p>
        </p:txBody>
      </p:sp>
      <p:sp>
        <p:nvSpPr>
          <p:cNvPr id="221" name="Google Shape;221;p36"/>
          <p:cNvSpPr txBox="1"/>
          <p:nvPr/>
        </p:nvSpPr>
        <p:spPr>
          <a:xfrm>
            <a:off x="47000" y="2605953"/>
            <a:ext cx="2193300" cy="869700"/>
          </a:xfrm>
          <a:prstGeom prst="rect">
            <a:avLst/>
          </a:prstGeom>
          <a:noFill/>
          <a:ln>
            <a:noFill/>
          </a:ln>
        </p:spPr>
        <p:txBody>
          <a:bodyPr anchorCtr="0" anchor="ctr" bIns="19050" lIns="19050" spcFirstLastPara="1" rIns="19050" wrap="square" tIns="19050">
            <a:spAutoFit/>
          </a:bodyPr>
          <a:lstStyle/>
          <a:p>
            <a:pPr indent="0" lvl="0" marL="0" marR="0" rtl="0" algn="ctr">
              <a:lnSpc>
                <a:spcPct val="100000"/>
              </a:lnSpc>
              <a:spcBef>
                <a:spcPts val="0"/>
              </a:spcBef>
              <a:spcAft>
                <a:spcPts val="0"/>
              </a:spcAft>
              <a:buClr>
                <a:srgbClr val="FFFFFF"/>
              </a:buClr>
              <a:buSzPts val="1100"/>
              <a:buFont typeface="Helvetica Neue"/>
              <a:buNone/>
            </a:pPr>
            <a:r>
              <a:rPr b="1" lang="en" sz="1800">
                <a:solidFill>
                  <a:srgbClr val="FFFFFF"/>
                </a:solidFill>
                <a:latin typeface="Helvetica Neue"/>
                <a:ea typeface="Helvetica Neue"/>
                <a:cs typeface="Helvetica Neue"/>
                <a:sym typeface="Helvetica Neue"/>
              </a:rPr>
              <a:t>Community Engagement &amp; Partnerships</a:t>
            </a:r>
            <a:endParaRPr sz="1800"/>
          </a:p>
        </p:txBody>
      </p:sp>
      <p:sp>
        <p:nvSpPr>
          <p:cNvPr id="222" name="Google Shape;222;p36"/>
          <p:cNvSpPr txBox="1"/>
          <p:nvPr/>
        </p:nvSpPr>
        <p:spPr>
          <a:xfrm>
            <a:off x="18045" y="3905998"/>
            <a:ext cx="2374500" cy="592500"/>
          </a:xfrm>
          <a:prstGeom prst="rect">
            <a:avLst/>
          </a:prstGeom>
          <a:noFill/>
          <a:ln>
            <a:noFill/>
          </a:ln>
        </p:spPr>
        <p:txBody>
          <a:bodyPr anchorCtr="0" anchor="ctr" bIns="19050" lIns="19050" spcFirstLastPara="1" rIns="19050" wrap="square" tIns="19050">
            <a:spAutoFit/>
          </a:bodyPr>
          <a:lstStyle/>
          <a:p>
            <a:pPr indent="0" lvl="0" marL="0" marR="0" rtl="0" algn="ctr">
              <a:lnSpc>
                <a:spcPct val="100000"/>
              </a:lnSpc>
              <a:spcBef>
                <a:spcPts val="0"/>
              </a:spcBef>
              <a:spcAft>
                <a:spcPts val="0"/>
              </a:spcAft>
              <a:buClr>
                <a:srgbClr val="FFFFFF"/>
              </a:buClr>
              <a:buSzPts val="1100"/>
              <a:buFont typeface="Helvetica Neue"/>
              <a:buNone/>
            </a:pPr>
            <a:r>
              <a:rPr lang="en" sz="1800">
                <a:solidFill>
                  <a:srgbClr val="FFFFFF"/>
                </a:solidFill>
                <a:latin typeface="Helvetica Neue"/>
                <a:ea typeface="Helvetica Neue"/>
                <a:cs typeface="Helvetica Neue"/>
                <a:sym typeface="Helvetica Neue"/>
              </a:rPr>
              <a:t>Organizational Policy &amp; Procedures</a:t>
            </a:r>
            <a:endParaRPr sz="1800"/>
          </a:p>
        </p:txBody>
      </p:sp>
      <p:sp>
        <p:nvSpPr>
          <p:cNvPr id="223" name="Google Shape;223;p36"/>
          <p:cNvSpPr txBox="1"/>
          <p:nvPr/>
        </p:nvSpPr>
        <p:spPr>
          <a:xfrm>
            <a:off x="6790153" y="1413725"/>
            <a:ext cx="2193300" cy="869700"/>
          </a:xfrm>
          <a:prstGeom prst="rect">
            <a:avLst/>
          </a:prstGeom>
          <a:noFill/>
          <a:ln>
            <a:noFill/>
          </a:ln>
        </p:spPr>
        <p:txBody>
          <a:bodyPr anchorCtr="0" anchor="ctr" bIns="19050" lIns="19050" spcFirstLastPara="1" rIns="19050" wrap="square" tIns="19050">
            <a:spAutoFit/>
          </a:bodyPr>
          <a:lstStyle/>
          <a:p>
            <a:pPr indent="0" lvl="0" marL="0" marR="0" rtl="0" algn="ctr">
              <a:lnSpc>
                <a:spcPct val="100000"/>
              </a:lnSpc>
              <a:spcBef>
                <a:spcPts val="0"/>
              </a:spcBef>
              <a:spcAft>
                <a:spcPts val="0"/>
              </a:spcAft>
              <a:buClr>
                <a:srgbClr val="FFFFFF"/>
              </a:buClr>
              <a:buSzPts val="1100"/>
              <a:buFont typeface="Helvetica Neue"/>
              <a:buNone/>
            </a:pPr>
            <a:r>
              <a:rPr lang="en" sz="1800">
                <a:solidFill>
                  <a:srgbClr val="FFFFFF"/>
                </a:solidFill>
                <a:latin typeface="Helvetica Neue"/>
                <a:ea typeface="Helvetica Neue"/>
                <a:cs typeface="Helvetica Neue"/>
                <a:sym typeface="Helvetica Neue"/>
              </a:rPr>
              <a:t>Evidence Based/Promising Programming</a:t>
            </a:r>
            <a:endParaRPr sz="1800"/>
          </a:p>
        </p:txBody>
      </p:sp>
      <p:sp>
        <p:nvSpPr>
          <p:cNvPr id="224" name="Google Shape;224;p36"/>
          <p:cNvSpPr/>
          <p:nvPr/>
        </p:nvSpPr>
        <p:spPr>
          <a:xfrm rot="-1454501">
            <a:off x="2637344" y="2806485"/>
            <a:ext cx="506349" cy="506349"/>
          </a:xfrm>
          <a:prstGeom prst="rect">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225" name="Google Shape;225;p36"/>
          <p:cNvSpPr/>
          <p:nvPr/>
        </p:nvSpPr>
        <p:spPr>
          <a:xfrm rot="-1454501">
            <a:off x="2629064" y="1600078"/>
            <a:ext cx="506349" cy="506349"/>
          </a:xfrm>
          <a:prstGeom prst="rect">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226" name="Google Shape;226;p36"/>
          <p:cNvSpPr/>
          <p:nvPr/>
        </p:nvSpPr>
        <p:spPr>
          <a:xfrm rot="-1454501">
            <a:off x="2645856" y="4000308"/>
            <a:ext cx="506349" cy="506349"/>
          </a:xfrm>
          <a:prstGeom prst="rect">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227" name="Google Shape;227;p36"/>
          <p:cNvSpPr/>
          <p:nvPr/>
        </p:nvSpPr>
        <p:spPr>
          <a:xfrm rot="9369804">
            <a:off x="5917347" y="1595319"/>
            <a:ext cx="512954" cy="512954"/>
          </a:xfrm>
          <a:prstGeom prst="rect">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228" name="Google Shape;228;p36"/>
          <p:cNvSpPr/>
          <p:nvPr/>
        </p:nvSpPr>
        <p:spPr>
          <a:xfrm rot="5400000">
            <a:off x="7311114" y="1786850"/>
            <a:ext cx="1118100" cy="2533500"/>
          </a:xfrm>
          <a:prstGeom prst="rect">
            <a:avLst/>
          </a:prstGeom>
          <a:solidFill>
            <a:srgbClr val="6F6455"/>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229" name="Google Shape;229;p36"/>
          <p:cNvSpPr/>
          <p:nvPr/>
        </p:nvSpPr>
        <p:spPr>
          <a:xfrm rot="1429245">
            <a:off x="5916691" y="2362252"/>
            <a:ext cx="1383036" cy="1383036"/>
          </a:xfrm>
          <a:custGeom>
            <a:rect b="b" l="l" r="r" t="t"/>
            <a:pathLst>
              <a:path extrusionOk="0" h="21600" w="21600">
                <a:moveTo>
                  <a:pt x="0" y="0"/>
                </a:moveTo>
                <a:lnTo>
                  <a:pt x="0" y="21600"/>
                </a:lnTo>
                <a:lnTo>
                  <a:pt x="21600" y="21600"/>
                </a:lnTo>
                <a:close/>
              </a:path>
            </a:pathLst>
          </a:custGeom>
          <a:solidFill>
            <a:srgbClr val="6F6455"/>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230" name="Google Shape;230;p36"/>
          <p:cNvSpPr/>
          <p:nvPr/>
        </p:nvSpPr>
        <p:spPr>
          <a:xfrm rot="9369804">
            <a:off x="5917347" y="2797294"/>
            <a:ext cx="512954" cy="512954"/>
          </a:xfrm>
          <a:prstGeom prst="rect">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231" name="Google Shape;231;p36"/>
          <p:cNvSpPr/>
          <p:nvPr/>
        </p:nvSpPr>
        <p:spPr>
          <a:xfrm rot="5400000">
            <a:off x="7311114" y="2988825"/>
            <a:ext cx="1118100" cy="2533500"/>
          </a:xfrm>
          <a:prstGeom prst="rect">
            <a:avLst/>
          </a:prstGeom>
          <a:solidFill>
            <a:srgbClr val="D2BCA0"/>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232" name="Google Shape;232;p36"/>
          <p:cNvSpPr/>
          <p:nvPr/>
        </p:nvSpPr>
        <p:spPr>
          <a:xfrm rot="1429245">
            <a:off x="5916691" y="3564228"/>
            <a:ext cx="1383036" cy="1383036"/>
          </a:xfrm>
          <a:custGeom>
            <a:rect b="b" l="l" r="r" t="t"/>
            <a:pathLst>
              <a:path extrusionOk="0" h="21600" w="21600">
                <a:moveTo>
                  <a:pt x="0" y="0"/>
                </a:moveTo>
                <a:lnTo>
                  <a:pt x="0" y="21600"/>
                </a:lnTo>
                <a:lnTo>
                  <a:pt x="21600" y="21600"/>
                </a:lnTo>
                <a:close/>
              </a:path>
            </a:pathLst>
          </a:custGeom>
          <a:solidFill>
            <a:srgbClr val="D2BCA0"/>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233" name="Google Shape;233;p36"/>
          <p:cNvSpPr/>
          <p:nvPr/>
        </p:nvSpPr>
        <p:spPr>
          <a:xfrm rot="9369804">
            <a:off x="5917347" y="3999269"/>
            <a:ext cx="512954" cy="512954"/>
          </a:xfrm>
          <a:prstGeom prst="rect">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234" name="Google Shape;234;p36"/>
          <p:cNvSpPr txBox="1"/>
          <p:nvPr/>
        </p:nvSpPr>
        <p:spPr>
          <a:xfrm>
            <a:off x="6746050" y="2477100"/>
            <a:ext cx="2259300" cy="1146600"/>
          </a:xfrm>
          <a:prstGeom prst="rect">
            <a:avLst/>
          </a:prstGeom>
          <a:noFill/>
          <a:ln>
            <a:noFill/>
          </a:ln>
        </p:spPr>
        <p:txBody>
          <a:bodyPr anchorCtr="0" anchor="ctr" bIns="19050" lIns="19050" spcFirstLastPara="1" rIns="19050" wrap="square" tIns="19050">
            <a:spAutoFit/>
          </a:bodyPr>
          <a:lstStyle/>
          <a:p>
            <a:pPr indent="0" lvl="0" marL="0" marR="0" rtl="0" algn="ctr">
              <a:lnSpc>
                <a:spcPct val="100000"/>
              </a:lnSpc>
              <a:spcBef>
                <a:spcPts val="0"/>
              </a:spcBef>
              <a:spcAft>
                <a:spcPts val="0"/>
              </a:spcAft>
              <a:buClr>
                <a:srgbClr val="FFFFFF"/>
              </a:buClr>
              <a:buSzPts val="1100"/>
              <a:buFont typeface="Helvetica Neue"/>
              <a:buNone/>
            </a:pPr>
            <a:r>
              <a:rPr lang="en" sz="1800">
                <a:solidFill>
                  <a:srgbClr val="FFFFFF"/>
                </a:solidFill>
                <a:latin typeface="Helvetica Neue"/>
                <a:ea typeface="Helvetica Neue"/>
                <a:cs typeface="Helvetica Neue"/>
                <a:sym typeface="Helvetica Neue"/>
              </a:rPr>
              <a:t>Workforce Development/ Professional Development</a:t>
            </a:r>
            <a:endParaRPr sz="1800"/>
          </a:p>
        </p:txBody>
      </p:sp>
      <p:sp>
        <p:nvSpPr>
          <p:cNvPr id="235" name="Google Shape;235;p36"/>
          <p:cNvSpPr txBox="1"/>
          <p:nvPr/>
        </p:nvSpPr>
        <p:spPr>
          <a:xfrm>
            <a:off x="6998776" y="3942325"/>
            <a:ext cx="1902300" cy="592500"/>
          </a:xfrm>
          <a:prstGeom prst="rect">
            <a:avLst/>
          </a:prstGeom>
          <a:noFill/>
          <a:ln>
            <a:noFill/>
          </a:ln>
        </p:spPr>
        <p:txBody>
          <a:bodyPr anchorCtr="0" anchor="ctr" bIns="19050" lIns="19050" spcFirstLastPara="1" rIns="19050" wrap="square" tIns="19050">
            <a:spAutoFit/>
          </a:bodyPr>
          <a:lstStyle/>
          <a:p>
            <a:pPr indent="0" lvl="0" marL="0" marR="0" rtl="0" algn="ctr">
              <a:lnSpc>
                <a:spcPct val="100000"/>
              </a:lnSpc>
              <a:spcBef>
                <a:spcPts val="0"/>
              </a:spcBef>
              <a:spcAft>
                <a:spcPts val="0"/>
              </a:spcAft>
              <a:buClr>
                <a:srgbClr val="FFFFFF"/>
              </a:buClr>
              <a:buSzPts val="1100"/>
              <a:buFont typeface="Helvetica Neue"/>
              <a:buNone/>
            </a:pPr>
            <a:r>
              <a:rPr lang="en" sz="1800">
                <a:solidFill>
                  <a:srgbClr val="FFFFFF"/>
                </a:solidFill>
                <a:latin typeface="Helvetica Neue"/>
                <a:ea typeface="Helvetica Neue"/>
                <a:cs typeface="Helvetica Neue"/>
                <a:sym typeface="Helvetica Neue"/>
              </a:rPr>
              <a:t>Communication &amp; Outreach</a:t>
            </a:r>
            <a:endParaRPr sz="1800"/>
          </a:p>
        </p:txBody>
      </p:sp>
      <p:sp>
        <p:nvSpPr>
          <p:cNvPr id="236" name="Google Shape;236;p36"/>
          <p:cNvSpPr txBox="1"/>
          <p:nvPr/>
        </p:nvSpPr>
        <p:spPr>
          <a:xfrm>
            <a:off x="3344250" y="2232613"/>
            <a:ext cx="2374500" cy="1423800"/>
          </a:xfrm>
          <a:prstGeom prst="rect">
            <a:avLst/>
          </a:prstGeom>
          <a:noFill/>
          <a:ln>
            <a:noFill/>
          </a:ln>
        </p:spPr>
        <p:txBody>
          <a:bodyPr anchorCtr="0" anchor="ctr" bIns="19050" lIns="19050" spcFirstLastPara="1" rIns="19050" wrap="square" tIns="19050">
            <a:spAutoFit/>
          </a:bodyPr>
          <a:lstStyle/>
          <a:p>
            <a:pPr indent="0" lvl="0" marL="0" marR="0" rtl="0" algn="ctr">
              <a:lnSpc>
                <a:spcPct val="100000"/>
              </a:lnSpc>
              <a:spcBef>
                <a:spcPts val="0"/>
              </a:spcBef>
              <a:spcAft>
                <a:spcPts val="0"/>
              </a:spcAft>
              <a:buClr>
                <a:srgbClr val="000000"/>
              </a:buClr>
              <a:buSzPts val="1100"/>
              <a:buFont typeface="Helvetica Neue"/>
              <a:buNone/>
            </a:pPr>
            <a:r>
              <a:rPr lang="en" sz="1800">
                <a:latin typeface="Helvetica Neue"/>
                <a:ea typeface="Helvetica Neue"/>
                <a:cs typeface="Helvetica Neue"/>
                <a:sym typeface="Helvetica Neue"/>
              </a:rPr>
              <a:t>Data </a:t>
            </a:r>
            <a:endParaRPr sz="1800">
              <a:latin typeface="Helvetica Neue"/>
              <a:ea typeface="Helvetica Neue"/>
              <a:cs typeface="Helvetica Neue"/>
              <a:sym typeface="Helvetica Neue"/>
            </a:endParaRPr>
          </a:p>
          <a:p>
            <a:pPr indent="0" lvl="0" marL="0" marR="0" rtl="0" algn="ctr">
              <a:lnSpc>
                <a:spcPct val="100000"/>
              </a:lnSpc>
              <a:spcBef>
                <a:spcPts val="0"/>
              </a:spcBef>
              <a:spcAft>
                <a:spcPts val="0"/>
              </a:spcAft>
              <a:buClr>
                <a:srgbClr val="000000"/>
              </a:buClr>
              <a:buSzPts val="1100"/>
              <a:buFont typeface="Helvetica Neue"/>
              <a:buNone/>
            </a:pPr>
            <a:r>
              <a:rPr lang="en" sz="1800">
                <a:latin typeface="Helvetica Neue"/>
                <a:ea typeface="Helvetica Neue"/>
                <a:cs typeface="Helvetica Neue"/>
                <a:sym typeface="Helvetica Neue"/>
              </a:rPr>
              <a:t>Collection, </a:t>
            </a:r>
            <a:endParaRPr sz="1800">
              <a:latin typeface="Helvetica Neue"/>
              <a:ea typeface="Helvetica Neue"/>
              <a:cs typeface="Helvetica Neue"/>
              <a:sym typeface="Helvetica Neue"/>
            </a:endParaRPr>
          </a:p>
          <a:p>
            <a:pPr indent="0" lvl="0" marL="0" marR="0" rtl="0" algn="ctr">
              <a:lnSpc>
                <a:spcPct val="100000"/>
              </a:lnSpc>
              <a:spcBef>
                <a:spcPts val="0"/>
              </a:spcBef>
              <a:spcAft>
                <a:spcPts val="0"/>
              </a:spcAft>
              <a:buClr>
                <a:srgbClr val="000000"/>
              </a:buClr>
              <a:buSzPts val="1100"/>
              <a:buFont typeface="Helvetica Neue"/>
              <a:buNone/>
            </a:pPr>
            <a:r>
              <a:rPr lang="en" sz="1800">
                <a:latin typeface="Helvetica Neue"/>
                <a:ea typeface="Helvetica Neue"/>
                <a:cs typeface="Helvetica Neue"/>
                <a:sym typeface="Helvetica Neue"/>
              </a:rPr>
              <a:t>Reporting,</a:t>
            </a:r>
            <a:endParaRPr sz="1800">
              <a:latin typeface="Helvetica Neue"/>
              <a:ea typeface="Helvetica Neue"/>
              <a:cs typeface="Helvetica Neue"/>
              <a:sym typeface="Helvetica Neue"/>
            </a:endParaRPr>
          </a:p>
          <a:p>
            <a:pPr indent="0" lvl="0" marL="0" marR="0" rtl="0" algn="ctr">
              <a:lnSpc>
                <a:spcPct val="100000"/>
              </a:lnSpc>
              <a:spcBef>
                <a:spcPts val="0"/>
              </a:spcBef>
              <a:spcAft>
                <a:spcPts val="0"/>
              </a:spcAft>
              <a:buClr>
                <a:srgbClr val="000000"/>
              </a:buClr>
              <a:buSzPts val="1100"/>
              <a:buFont typeface="Helvetica Neue"/>
              <a:buNone/>
            </a:pPr>
            <a:r>
              <a:rPr lang="en" sz="1800">
                <a:latin typeface="Helvetica Neue"/>
                <a:ea typeface="Helvetica Neue"/>
                <a:cs typeface="Helvetica Neue"/>
                <a:sym typeface="Helvetica Neue"/>
              </a:rPr>
              <a:t> and Sharing Infrastructure</a:t>
            </a:r>
            <a:endParaRPr sz="1800"/>
          </a:p>
        </p:txBody>
      </p:sp>
    </p:spTree>
  </p:cSld>
  <p:clrMapOvr>
    <a:masterClrMapping/>
  </p:clrMapOvr>
  <mc:AlternateContent>
    <mc:Choice Requires="p14">
      <p:transition spd="slow" p14:dur="2250">
        <p:fade thruBlk="1"/>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p37"/>
          <p:cNvSpPr/>
          <p:nvPr/>
        </p:nvSpPr>
        <p:spPr>
          <a:xfrm>
            <a:off x="1165185" y="1668256"/>
            <a:ext cx="7017300" cy="1618200"/>
          </a:xfrm>
          <a:prstGeom prst="rect">
            <a:avLst/>
          </a:prstGeom>
          <a:solidFill>
            <a:srgbClr val="C7C7C7"/>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242" name="Google Shape;242;p37"/>
          <p:cNvSpPr txBox="1"/>
          <p:nvPr/>
        </p:nvSpPr>
        <p:spPr>
          <a:xfrm>
            <a:off x="516951" y="741725"/>
            <a:ext cx="4129200" cy="358500"/>
          </a:xfrm>
          <a:prstGeom prst="rect">
            <a:avLst/>
          </a:prstGeom>
          <a:noFill/>
          <a:ln>
            <a:noFill/>
          </a:ln>
        </p:spPr>
        <p:txBody>
          <a:bodyPr anchorCtr="0" anchor="ctr" bIns="19050" lIns="19050" spcFirstLastPara="1" rIns="19050" wrap="square" tIns="19050">
            <a:spAutoFit/>
          </a:bodyPr>
          <a:lstStyle/>
          <a:p>
            <a:pPr indent="0" lvl="0" marL="0" marR="0" rtl="0" algn="ctr">
              <a:lnSpc>
                <a:spcPct val="80000"/>
              </a:lnSpc>
              <a:spcBef>
                <a:spcPts val="0"/>
              </a:spcBef>
              <a:spcAft>
                <a:spcPts val="0"/>
              </a:spcAft>
              <a:buClr>
                <a:srgbClr val="000000"/>
              </a:buClr>
              <a:buSzPts val="2600"/>
              <a:buFont typeface="Helvetica Neue Light"/>
              <a:buNone/>
            </a:pPr>
            <a:r>
              <a:rPr lang="en" sz="2600">
                <a:latin typeface="Helvetica Neue Light"/>
                <a:ea typeface="Helvetica Neue Light"/>
                <a:cs typeface="Helvetica Neue Light"/>
                <a:sym typeface="Helvetica Neue Light"/>
              </a:rPr>
              <a:t>Evidence</a:t>
            </a:r>
            <a:r>
              <a:rPr b="0" i="0" lang="en" sz="2600" u="none" cap="none" strike="noStrike">
                <a:solidFill>
                  <a:srgbClr val="000000"/>
                </a:solidFill>
                <a:latin typeface="Helvetica Neue Light"/>
                <a:ea typeface="Helvetica Neue Light"/>
                <a:cs typeface="Helvetica Neue Light"/>
                <a:sym typeface="Helvetica Neue Light"/>
              </a:rPr>
              <a:t> Based </a:t>
            </a:r>
            <a:r>
              <a:rPr b="1" lang="en" sz="2600">
                <a:latin typeface="Helvetica Neue"/>
                <a:ea typeface="Helvetica Neue"/>
                <a:cs typeface="Helvetica Neue"/>
                <a:sym typeface="Helvetica Neue"/>
              </a:rPr>
              <a:t>Practice</a:t>
            </a:r>
            <a:endParaRPr sz="500"/>
          </a:p>
        </p:txBody>
      </p:sp>
      <p:cxnSp>
        <p:nvCxnSpPr>
          <p:cNvPr id="243" name="Google Shape;243;p37"/>
          <p:cNvCxnSpPr/>
          <p:nvPr/>
        </p:nvCxnSpPr>
        <p:spPr>
          <a:xfrm flipH="1" rot="10800000">
            <a:off x="745557" y="1124884"/>
            <a:ext cx="3584400" cy="2400"/>
          </a:xfrm>
          <a:prstGeom prst="straightConnector1">
            <a:avLst/>
          </a:prstGeom>
          <a:noFill/>
          <a:ln cap="flat" cmpd="sng" w="25400">
            <a:solidFill>
              <a:srgbClr val="000000"/>
            </a:solidFill>
            <a:prstDash val="solid"/>
            <a:miter lim="400000"/>
            <a:headEnd len="sm" w="sm" type="none"/>
            <a:tailEnd len="sm" w="sm" type="none"/>
          </a:ln>
        </p:spPr>
      </p:cxnSp>
      <p:sp>
        <p:nvSpPr>
          <p:cNvPr id="244" name="Google Shape;244;p37"/>
          <p:cNvSpPr/>
          <p:nvPr/>
        </p:nvSpPr>
        <p:spPr>
          <a:xfrm>
            <a:off x="1165175" y="1668250"/>
            <a:ext cx="2006700" cy="1618200"/>
          </a:xfrm>
          <a:prstGeom prst="rect">
            <a:avLst/>
          </a:prstGeom>
          <a:solidFill>
            <a:srgbClr val="929292"/>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245" name="Google Shape;245;p37"/>
          <p:cNvSpPr/>
          <p:nvPr/>
        </p:nvSpPr>
        <p:spPr>
          <a:xfrm rot="-2332853">
            <a:off x="1524814" y="2639637"/>
            <a:ext cx="1287408" cy="1287408"/>
          </a:xfrm>
          <a:custGeom>
            <a:rect b="b" l="l" r="r" t="t"/>
            <a:pathLst>
              <a:path extrusionOk="0" h="21600" w="21600">
                <a:moveTo>
                  <a:pt x="0" y="0"/>
                </a:moveTo>
                <a:lnTo>
                  <a:pt x="0" y="21600"/>
                </a:lnTo>
                <a:lnTo>
                  <a:pt x="21600" y="21600"/>
                </a:lnTo>
                <a:close/>
              </a:path>
            </a:pathLst>
          </a:custGeom>
          <a:solidFill>
            <a:srgbClr val="929292"/>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246" name="Google Shape;246;p37"/>
          <p:cNvSpPr/>
          <p:nvPr/>
        </p:nvSpPr>
        <p:spPr>
          <a:xfrm>
            <a:off x="3670493" y="1668250"/>
            <a:ext cx="2006700" cy="1618200"/>
          </a:xfrm>
          <a:prstGeom prst="rect">
            <a:avLst/>
          </a:prstGeom>
          <a:solidFill>
            <a:srgbClr val="929292"/>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247" name="Google Shape;247;p37"/>
          <p:cNvSpPr/>
          <p:nvPr/>
        </p:nvSpPr>
        <p:spPr>
          <a:xfrm rot="-2332853">
            <a:off x="4030132" y="2639637"/>
            <a:ext cx="1287408" cy="1287408"/>
          </a:xfrm>
          <a:custGeom>
            <a:rect b="b" l="l" r="r" t="t"/>
            <a:pathLst>
              <a:path extrusionOk="0" h="21600" w="21600">
                <a:moveTo>
                  <a:pt x="0" y="0"/>
                </a:moveTo>
                <a:lnTo>
                  <a:pt x="0" y="21600"/>
                </a:lnTo>
                <a:lnTo>
                  <a:pt x="21600" y="21600"/>
                </a:lnTo>
                <a:close/>
              </a:path>
            </a:pathLst>
          </a:custGeom>
          <a:solidFill>
            <a:srgbClr val="929292"/>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248" name="Google Shape;248;p37"/>
          <p:cNvSpPr/>
          <p:nvPr/>
        </p:nvSpPr>
        <p:spPr>
          <a:xfrm>
            <a:off x="6175812" y="1668250"/>
            <a:ext cx="2006700" cy="1618200"/>
          </a:xfrm>
          <a:prstGeom prst="rect">
            <a:avLst/>
          </a:prstGeom>
          <a:solidFill>
            <a:srgbClr val="929292"/>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249" name="Google Shape;249;p37"/>
          <p:cNvSpPr/>
          <p:nvPr/>
        </p:nvSpPr>
        <p:spPr>
          <a:xfrm rot="-2332853">
            <a:off x="6535451" y="2639637"/>
            <a:ext cx="1287408" cy="1287408"/>
          </a:xfrm>
          <a:custGeom>
            <a:rect b="b" l="l" r="r" t="t"/>
            <a:pathLst>
              <a:path extrusionOk="0" h="21600" w="21600">
                <a:moveTo>
                  <a:pt x="0" y="0"/>
                </a:moveTo>
                <a:lnTo>
                  <a:pt x="0" y="21600"/>
                </a:lnTo>
                <a:lnTo>
                  <a:pt x="21600" y="21600"/>
                </a:lnTo>
                <a:close/>
              </a:path>
            </a:pathLst>
          </a:custGeom>
          <a:solidFill>
            <a:srgbClr val="929292"/>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250" name="Google Shape;250;p37"/>
          <p:cNvSpPr txBox="1"/>
          <p:nvPr/>
        </p:nvSpPr>
        <p:spPr>
          <a:xfrm>
            <a:off x="957855" y="1843550"/>
            <a:ext cx="2421300" cy="720900"/>
          </a:xfrm>
          <a:prstGeom prst="rect">
            <a:avLst/>
          </a:prstGeom>
          <a:noFill/>
          <a:ln>
            <a:noFill/>
          </a:ln>
        </p:spPr>
        <p:txBody>
          <a:bodyPr anchorCtr="0" anchor="ctr" bIns="19050" lIns="19050" spcFirstLastPara="1" rIns="19050" wrap="square" tIns="19050">
            <a:spAutoFit/>
          </a:bodyPr>
          <a:lstStyle/>
          <a:p>
            <a:pPr indent="0" lvl="0" marL="0" marR="0" rtl="0" algn="ctr">
              <a:lnSpc>
                <a:spcPct val="100000"/>
              </a:lnSpc>
              <a:spcBef>
                <a:spcPts val="1000"/>
              </a:spcBef>
              <a:spcAft>
                <a:spcPts val="0"/>
              </a:spcAft>
              <a:buClr>
                <a:srgbClr val="FFFFFF"/>
              </a:buClr>
              <a:buSzPts val="1100"/>
              <a:buFont typeface="Helvetica Neue"/>
              <a:buNone/>
            </a:pPr>
            <a:r>
              <a:rPr b="1" lang="en" sz="1800">
                <a:solidFill>
                  <a:srgbClr val="FFFFFF"/>
                </a:solidFill>
                <a:latin typeface="Helvetica Neue"/>
                <a:ea typeface="Helvetica Neue"/>
                <a:cs typeface="Helvetica Neue"/>
                <a:sym typeface="Helvetica Neue"/>
              </a:rPr>
              <a:t>Research</a:t>
            </a:r>
            <a:endParaRPr b="1" sz="1800">
              <a:solidFill>
                <a:srgbClr val="FFFFFF"/>
              </a:solidFill>
              <a:latin typeface="Helvetica Neue"/>
              <a:ea typeface="Helvetica Neue"/>
              <a:cs typeface="Helvetica Neue"/>
              <a:sym typeface="Helvetica Neue"/>
            </a:endParaRPr>
          </a:p>
          <a:p>
            <a:pPr indent="0" lvl="0" marL="0" rtl="0" algn="ctr">
              <a:spcBef>
                <a:spcPts val="1000"/>
              </a:spcBef>
              <a:spcAft>
                <a:spcPts val="0"/>
              </a:spcAft>
              <a:buClr>
                <a:srgbClr val="FFFFFF"/>
              </a:buClr>
              <a:buSzPts val="1100"/>
              <a:buFont typeface="Helvetica Neue"/>
              <a:buNone/>
            </a:pPr>
            <a:r>
              <a:rPr lang="en" sz="1800">
                <a:solidFill>
                  <a:srgbClr val="FFFFFF"/>
                </a:solidFill>
                <a:latin typeface="Helvetica Neue"/>
                <a:ea typeface="Helvetica Neue"/>
                <a:cs typeface="Helvetica Neue"/>
                <a:sym typeface="Helvetica Neue"/>
              </a:rPr>
              <a:t>Synthesizing</a:t>
            </a:r>
            <a:endParaRPr sz="1800"/>
          </a:p>
        </p:txBody>
      </p:sp>
      <p:sp>
        <p:nvSpPr>
          <p:cNvPr id="251" name="Google Shape;251;p37"/>
          <p:cNvSpPr txBox="1"/>
          <p:nvPr/>
        </p:nvSpPr>
        <p:spPr>
          <a:xfrm>
            <a:off x="3665548" y="1843550"/>
            <a:ext cx="2006700" cy="1275000"/>
          </a:xfrm>
          <a:prstGeom prst="rect">
            <a:avLst/>
          </a:prstGeom>
          <a:noFill/>
          <a:ln>
            <a:noFill/>
          </a:ln>
        </p:spPr>
        <p:txBody>
          <a:bodyPr anchorCtr="0" anchor="ctr" bIns="19050" lIns="19050" spcFirstLastPara="1" rIns="19050" wrap="square" tIns="19050">
            <a:spAutoFit/>
          </a:bodyPr>
          <a:lstStyle/>
          <a:p>
            <a:pPr indent="0" lvl="0" marL="0" marR="0" rtl="0" algn="ctr">
              <a:lnSpc>
                <a:spcPct val="100000"/>
              </a:lnSpc>
              <a:spcBef>
                <a:spcPts val="0"/>
              </a:spcBef>
              <a:spcAft>
                <a:spcPts val="0"/>
              </a:spcAft>
              <a:buClr>
                <a:srgbClr val="FFFFFF"/>
              </a:buClr>
              <a:buSzPts val="1100"/>
              <a:buFont typeface="Helvetica Neue"/>
              <a:buNone/>
            </a:pPr>
            <a:r>
              <a:rPr b="1" lang="en" sz="1800">
                <a:solidFill>
                  <a:srgbClr val="FFFFFF"/>
                </a:solidFill>
                <a:latin typeface="Helvetica Neue"/>
                <a:ea typeface="Helvetica Neue"/>
                <a:cs typeface="Helvetica Neue"/>
                <a:sym typeface="Helvetica Neue"/>
              </a:rPr>
              <a:t>Community</a:t>
            </a:r>
            <a:endParaRPr b="1" sz="1800">
              <a:solidFill>
                <a:srgbClr val="FFFFFF"/>
              </a:solidFill>
              <a:latin typeface="Helvetica Neue"/>
              <a:ea typeface="Helvetica Neue"/>
              <a:cs typeface="Helvetica Neue"/>
              <a:sym typeface="Helvetica Neue"/>
            </a:endParaRPr>
          </a:p>
          <a:p>
            <a:pPr indent="0" lvl="0" marL="0" marR="0" rtl="0" algn="ctr">
              <a:lnSpc>
                <a:spcPct val="100000"/>
              </a:lnSpc>
              <a:spcBef>
                <a:spcPts val="1000"/>
              </a:spcBef>
              <a:spcAft>
                <a:spcPts val="1000"/>
              </a:spcAft>
              <a:buClr>
                <a:srgbClr val="FFFFFF"/>
              </a:buClr>
              <a:buSzPts val="1100"/>
              <a:buFont typeface="Helvetica Neue"/>
              <a:buNone/>
            </a:pPr>
            <a:r>
              <a:rPr lang="en" sz="1800">
                <a:solidFill>
                  <a:srgbClr val="FFFFFF"/>
                </a:solidFill>
                <a:latin typeface="Helvetica Neue"/>
                <a:ea typeface="Helvetica Neue"/>
                <a:cs typeface="Helvetica Neue"/>
                <a:sym typeface="Helvetica Neue"/>
              </a:rPr>
              <a:t>The lived experience of residents</a:t>
            </a:r>
            <a:endParaRPr sz="1800">
              <a:solidFill>
                <a:srgbClr val="FFFFFF"/>
              </a:solidFill>
              <a:latin typeface="Helvetica Neue"/>
              <a:ea typeface="Helvetica Neue"/>
              <a:cs typeface="Helvetica Neue"/>
              <a:sym typeface="Helvetica Neue"/>
            </a:endParaRPr>
          </a:p>
        </p:txBody>
      </p:sp>
      <p:sp>
        <p:nvSpPr>
          <p:cNvPr id="252" name="Google Shape;252;p37"/>
          <p:cNvSpPr txBox="1"/>
          <p:nvPr/>
        </p:nvSpPr>
        <p:spPr>
          <a:xfrm>
            <a:off x="6185600" y="1860150"/>
            <a:ext cx="2004300" cy="997800"/>
          </a:xfrm>
          <a:prstGeom prst="rect">
            <a:avLst/>
          </a:prstGeom>
          <a:noFill/>
          <a:ln>
            <a:noFill/>
          </a:ln>
        </p:spPr>
        <p:txBody>
          <a:bodyPr anchorCtr="0" anchor="ctr" bIns="19050" lIns="19050" spcFirstLastPara="1" rIns="19050" wrap="square" tIns="19050">
            <a:spAutoFit/>
          </a:bodyPr>
          <a:lstStyle/>
          <a:p>
            <a:pPr indent="0" lvl="0" marL="0" marR="0" rtl="0" algn="ctr">
              <a:lnSpc>
                <a:spcPct val="100000"/>
              </a:lnSpc>
              <a:spcBef>
                <a:spcPts val="0"/>
              </a:spcBef>
              <a:spcAft>
                <a:spcPts val="0"/>
              </a:spcAft>
              <a:buClr>
                <a:srgbClr val="FFFFFF"/>
              </a:buClr>
              <a:buSzPts val="1100"/>
              <a:buFont typeface="Helvetica Neue"/>
              <a:buNone/>
            </a:pPr>
            <a:r>
              <a:rPr b="1" lang="en" sz="1800">
                <a:solidFill>
                  <a:srgbClr val="FFFFFF"/>
                </a:solidFill>
                <a:latin typeface="Helvetica Neue"/>
                <a:ea typeface="Helvetica Neue"/>
                <a:cs typeface="Helvetica Neue"/>
                <a:sym typeface="Helvetica Neue"/>
              </a:rPr>
              <a:t>Practitioner Skill &amp; Competency</a:t>
            </a:r>
            <a:endParaRPr b="1" sz="1800">
              <a:solidFill>
                <a:srgbClr val="FFFFFF"/>
              </a:solidFill>
              <a:latin typeface="Helvetica Neue"/>
              <a:ea typeface="Helvetica Neue"/>
              <a:cs typeface="Helvetica Neue"/>
              <a:sym typeface="Helvetica Neue"/>
            </a:endParaRPr>
          </a:p>
          <a:p>
            <a:pPr indent="0" lvl="0" marL="0" marR="0" rtl="0" algn="ctr">
              <a:lnSpc>
                <a:spcPct val="100000"/>
              </a:lnSpc>
              <a:spcBef>
                <a:spcPts val="1000"/>
              </a:spcBef>
              <a:spcAft>
                <a:spcPts val="1000"/>
              </a:spcAft>
              <a:buClr>
                <a:srgbClr val="FFFFFF"/>
              </a:buClr>
              <a:buSzPts val="1100"/>
              <a:buFont typeface="Helvetica Neue"/>
              <a:buNone/>
            </a:pPr>
            <a:r>
              <a:rPr lang="en" sz="1800">
                <a:solidFill>
                  <a:srgbClr val="FFFFFF"/>
                </a:solidFill>
                <a:latin typeface="Helvetica Neue"/>
                <a:ea typeface="Helvetica Neue"/>
                <a:cs typeface="Helvetica Neue"/>
                <a:sym typeface="Helvetica Neue"/>
              </a:rPr>
              <a:t>Integrating</a:t>
            </a:r>
            <a:endParaRPr sz="1800">
              <a:solidFill>
                <a:srgbClr val="FFFFFF"/>
              </a:solidFill>
              <a:latin typeface="Helvetica Neue"/>
              <a:ea typeface="Helvetica Neue"/>
              <a:cs typeface="Helvetica Neue"/>
              <a:sym typeface="Helvetica Neue"/>
            </a:endParaRPr>
          </a:p>
        </p:txBody>
      </p:sp>
      <p:sp>
        <p:nvSpPr>
          <p:cNvPr id="253" name="Google Shape;253;p37"/>
          <p:cNvSpPr/>
          <p:nvPr/>
        </p:nvSpPr>
        <p:spPr>
          <a:xfrm rot="2332744">
            <a:off x="4435109" y="3322068"/>
            <a:ext cx="477474" cy="477474"/>
          </a:xfrm>
          <a:prstGeom prst="rect">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254" name="Google Shape;254;p37"/>
          <p:cNvSpPr/>
          <p:nvPr/>
        </p:nvSpPr>
        <p:spPr>
          <a:xfrm rot="2332744">
            <a:off x="1929791" y="3322068"/>
            <a:ext cx="477474" cy="477474"/>
          </a:xfrm>
          <a:prstGeom prst="rect">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255" name="Google Shape;255;p37"/>
          <p:cNvSpPr/>
          <p:nvPr/>
        </p:nvSpPr>
        <p:spPr>
          <a:xfrm rot="2332744">
            <a:off x="6940428" y="3322068"/>
            <a:ext cx="477474" cy="477474"/>
          </a:xfrm>
          <a:prstGeom prst="rect">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pic>
        <p:nvPicPr>
          <p:cNvPr id="256" name="Google Shape;256;p37"/>
          <p:cNvPicPr preferRelativeResize="0"/>
          <p:nvPr/>
        </p:nvPicPr>
        <p:blipFill>
          <a:blip r:embed="rId3">
            <a:alphaModFix/>
          </a:blip>
          <a:stretch>
            <a:fillRect/>
          </a:stretch>
        </p:blipFill>
        <p:spPr>
          <a:xfrm>
            <a:off x="7821075" y="417424"/>
            <a:ext cx="670600" cy="1138625"/>
          </a:xfrm>
          <a:prstGeom prst="rect">
            <a:avLst/>
          </a:prstGeom>
          <a:noFill/>
          <a:ln>
            <a:noFill/>
          </a:ln>
        </p:spPr>
      </p:pic>
    </p:spTree>
  </p:cSld>
  <p:clrMapOvr>
    <a:masterClrMapping/>
  </p:clrMapOvr>
  <mc:AlternateContent>
    <mc:Choice Requires="p14">
      <p:transition spd="slow" p14:dur="2250">
        <p:fade thruBlk="1"/>
      </p:transition>
    </mc:Choice>
    <mc:Fallback>
      <p:transition spd="slow">
        <p:fade/>
      </p:transition>
    </mc:Fallback>
  </mc:AlternateContent>
</p:sld>
</file>

<file path=ppt/theme/theme1.xml><?xml version="1.0" encoding="utf-8"?>
<a:theme xmlns:a="http://schemas.openxmlformats.org/drawingml/2006/main" xmlns:r="http://schemas.openxmlformats.org/officeDocument/2006/relationships"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