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theme/theme2.xml" ContentType="application/vnd.openxmlformats-officedocument.theme+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theme/theme3.xml" ContentType="application/vnd.openxmlformats-officedocument.theme+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theme/theme4.xml" ContentType="application/vnd.openxmlformats-officedocument.theme+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theme/theme5.xml" ContentType="application/vnd.openxmlformats-officedocument.theme+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theme/theme6.xml" ContentType="application/vnd.openxmlformats-officedocument.theme+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slideLayouts/slideLayout190.xml" ContentType="application/vnd.openxmlformats-officedocument.presentationml.slideLayout+xml"/>
  <Override PartName="/ppt/slideLayouts/slideLayout191.xml" ContentType="application/vnd.openxmlformats-officedocument.presentationml.slideLayout+xml"/>
  <Override PartName="/ppt/slideLayouts/slideLayout192.xml" ContentType="application/vnd.openxmlformats-officedocument.presentationml.slideLayout+xml"/>
  <Override PartName="/ppt/slideLayouts/slideLayout193.xml" ContentType="application/vnd.openxmlformats-officedocument.presentationml.slideLayout+xml"/>
  <Override PartName="/ppt/slideLayouts/slideLayout194.xml" ContentType="application/vnd.openxmlformats-officedocument.presentationml.slideLayout+xml"/>
  <Override PartName="/ppt/slideLayouts/slideLayout195.xml" ContentType="application/vnd.openxmlformats-officedocument.presentationml.slideLayout+xml"/>
  <Override PartName="/ppt/slideLayouts/slideLayout196.xml" ContentType="application/vnd.openxmlformats-officedocument.presentationml.slideLayout+xml"/>
  <Override PartName="/ppt/theme/theme7.xml" ContentType="application/vnd.openxmlformats-officedocument.theme+xml"/>
  <Override PartName="/ppt/slideLayouts/slideLayout197.xml" ContentType="application/vnd.openxmlformats-officedocument.presentationml.slideLayout+xml"/>
  <Override PartName="/ppt/slideLayouts/slideLayout198.xml" ContentType="application/vnd.openxmlformats-officedocument.presentationml.slideLayout+xml"/>
  <Override PartName="/ppt/slideLayouts/slideLayout199.xml" ContentType="application/vnd.openxmlformats-officedocument.presentationml.slideLayout+xml"/>
  <Override PartName="/ppt/slideLayouts/slideLayout200.xml" ContentType="application/vnd.openxmlformats-officedocument.presentationml.slideLayout+xml"/>
  <Override PartName="/ppt/slideLayouts/slideLayout201.xml" ContentType="application/vnd.openxmlformats-officedocument.presentationml.slideLayout+xml"/>
  <Override PartName="/ppt/slideLayouts/slideLayout202.xml" ContentType="application/vnd.openxmlformats-officedocument.presentationml.slideLayout+xml"/>
  <Override PartName="/ppt/slideLayouts/slideLayout203.xml" ContentType="application/vnd.openxmlformats-officedocument.presentationml.slideLayout+xml"/>
  <Override PartName="/ppt/slideLayouts/slideLayout204.xml" ContentType="application/vnd.openxmlformats-officedocument.presentationml.slideLayout+xml"/>
  <Override PartName="/ppt/slideLayouts/slideLayout205.xml" ContentType="application/vnd.openxmlformats-officedocument.presentationml.slideLayout+xml"/>
  <Override PartName="/ppt/slideLayouts/slideLayout206.xml" ContentType="application/vnd.openxmlformats-officedocument.presentationml.slideLayout+xml"/>
  <Override PartName="/ppt/slideLayouts/slideLayout207.xml" ContentType="application/vnd.openxmlformats-officedocument.presentationml.slideLayout+xml"/>
  <Override PartName="/ppt/slideLayouts/slideLayout208.xml" ContentType="application/vnd.openxmlformats-officedocument.presentationml.slideLayout+xml"/>
  <Override PartName="/ppt/slideLayouts/slideLayout209.xml" ContentType="application/vnd.openxmlformats-officedocument.presentationml.slideLayout+xml"/>
  <Override PartName="/ppt/slideLayouts/slideLayout210.xml" ContentType="application/vnd.openxmlformats-officedocument.presentationml.slideLayout+xml"/>
  <Override PartName="/ppt/slideLayouts/slideLayout211.xml" ContentType="application/vnd.openxmlformats-officedocument.presentationml.slideLayout+xml"/>
  <Override PartName="/ppt/slideLayouts/slideLayout212.xml" ContentType="application/vnd.openxmlformats-officedocument.presentationml.slideLayout+xml"/>
  <Override PartName="/ppt/slideLayouts/slideLayout213.xml" ContentType="application/vnd.openxmlformats-officedocument.presentationml.slideLayout+xml"/>
  <Override PartName="/ppt/slideLayouts/slideLayout214.xml" ContentType="application/vnd.openxmlformats-officedocument.presentationml.slideLayout+xml"/>
  <Override PartName="/ppt/slideLayouts/slideLayout215.xml" ContentType="application/vnd.openxmlformats-officedocument.presentationml.slideLayout+xml"/>
  <Override PartName="/ppt/slideLayouts/slideLayout216.xml" ContentType="application/vnd.openxmlformats-officedocument.presentationml.slideLayout+xml"/>
  <Override PartName="/ppt/slideLayouts/slideLayout217.xml" ContentType="application/vnd.openxmlformats-officedocument.presentationml.slideLayout+xml"/>
  <Override PartName="/ppt/slideLayouts/slideLayout218.xml" ContentType="application/vnd.openxmlformats-officedocument.presentationml.slideLayout+xml"/>
  <Override PartName="/ppt/slideLayouts/slideLayout219.xml" ContentType="application/vnd.openxmlformats-officedocument.presentationml.slideLayout+xml"/>
  <Override PartName="/ppt/slideLayouts/slideLayout220.xml" ContentType="application/vnd.openxmlformats-officedocument.presentationml.slideLayout+xml"/>
  <Override PartName="/ppt/slideLayouts/slideLayout221.xml" ContentType="application/vnd.openxmlformats-officedocument.presentationml.slideLayout+xml"/>
  <Override PartName="/ppt/slideLayouts/slideLayout222.xml" ContentType="application/vnd.openxmlformats-officedocument.presentationml.slideLayout+xml"/>
  <Override PartName="/ppt/slideLayouts/slideLayout223.xml" ContentType="application/vnd.openxmlformats-officedocument.presentationml.slideLayout+xml"/>
  <Override PartName="/ppt/slideLayouts/slideLayout224.xml" ContentType="application/vnd.openxmlformats-officedocument.presentationml.slideLayout+xml"/>
  <Override PartName="/ppt/theme/theme8.xml" ContentType="application/vnd.openxmlformats-officedocument.theme+xml"/>
  <Override PartName="/ppt/slideLayouts/slideLayout225.xml" ContentType="application/vnd.openxmlformats-officedocument.presentationml.slideLayout+xml"/>
  <Override PartName="/ppt/slideLayouts/slideLayout226.xml" ContentType="application/vnd.openxmlformats-officedocument.presentationml.slideLayout+xml"/>
  <Override PartName="/ppt/slideLayouts/slideLayout227.xml" ContentType="application/vnd.openxmlformats-officedocument.presentationml.slideLayout+xml"/>
  <Override PartName="/ppt/slideLayouts/slideLayout228.xml" ContentType="application/vnd.openxmlformats-officedocument.presentationml.slideLayout+xml"/>
  <Override PartName="/ppt/slideLayouts/slideLayout229.xml" ContentType="application/vnd.openxmlformats-officedocument.presentationml.slideLayout+xml"/>
  <Override PartName="/ppt/slideLayouts/slideLayout230.xml" ContentType="application/vnd.openxmlformats-officedocument.presentationml.slideLayout+xml"/>
  <Override PartName="/ppt/slideLayouts/slideLayout231.xml" ContentType="application/vnd.openxmlformats-officedocument.presentationml.slideLayout+xml"/>
  <Override PartName="/ppt/slideLayouts/slideLayout232.xml" ContentType="application/vnd.openxmlformats-officedocument.presentationml.slideLayout+xml"/>
  <Override PartName="/ppt/slideLayouts/slideLayout233.xml" ContentType="application/vnd.openxmlformats-officedocument.presentationml.slideLayout+xml"/>
  <Override PartName="/ppt/slideLayouts/slideLayout234.xml" ContentType="application/vnd.openxmlformats-officedocument.presentationml.slideLayout+xml"/>
  <Override PartName="/ppt/slideLayouts/slideLayout235.xml" ContentType="application/vnd.openxmlformats-officedocument.presentationml.slideLayout+xml"/>
  <Override PartName="/ppt/slideLayouts/slideLayout236.xml" ContentType="application/vnd.openxmlformats-officedocument.presentationml.slideLayout+xml"/>
  <Override PartName="/ppt/slideLayouts/slideLayout237.xml" ContentType="application/vnd.openxmlformats-officedocument.presentationml.slideLayout+xml"/>
  <Override PartName="/ppt/slideLayouts/slideLayout238.xml" ContentType="application/vnd.openxmlformats-officedocument.presentationml.slideLayout+xml"/>
  <Override PartName="/ppt/slideLayouts/slideLayout239.xml" ContentType="application/vnd.openxmlformats-officedocument.presentationml.slideLayout+xml"/>
  <Override PartName="/ppt/slideLayouts/slideLayout240.xml" ContentType="application/vnd.openxmlformats-officedocument.presentationml.slideLayout+xml"/>
  <Override PartName="/ppt/slideLayouts/slideLayout241.xml" ContentType="application/vnd.openxmlformats-officedocument.presentationml.slideLayout+xml"/>
  <Override PartName="/ppt/slideLayouts/slideLayout242.xml" ContentType="application/vnd.openxmlformats-officedocument.presentationml.slideLayout+xml"/>
  <Override PartName="/ppt/slideLayouts/slideLayout243.xml" ContentType="application/vnd.openxmlformats-officedocument.presentationml.slideLayout+xml"/>
  <Override PartName="/ppt/slideLayouts/slideLayout244.xml" ContentType="application/vnd.openxmlformats-officedocument.presentationml.slideLayout+xml"/>
  <Override PartName="/ppt/slideLayouts/slideLayout245.xml" ContentType="application/vnd.openxmlformats-officedocument.presentationml.slideLayout+xml"/>
  <Override PartName="/ppt/slideLayouts/slideLayout246.xml" ContentType="application/vnd.openxmlformats-officedocument.presentationml.slideLayout+xml"/>
  <Override PartName="/ppt/slideLayouts/slideLayout247.xml" ContentType="application/vnd.openxmlformats-officedocument.presentationml.slideLayout+xml"/>
  <Override PartName="/ppt/slideLayouts/slideLayout248.xml" ContentType="application/vnd.openxmlformats-officedocument.presentationml.slideLayout+xml"/>
  <Override PartName="/ppt/slideLayouts/slideLayout249.xml" ContentType="application/vnd.openxmlformats-officedocument.presentationml.slideLayout+xml"/>
  <Override PartName="/ppt/slideLayouts/slideLayout250.xml" ContentType="application/vnd.openxmlformats-officedocument.presentationml.slideLayout+xml"/>
  <Override PartName="/ppt/slideLayouts/slideLayout251.xml" ContentType="application/vnd.openxmlformats-officedocument.presentationml.slideLayout+xml"/>
  <Override PartName="/ppt/slideLayouts/slideLayout252.xml" ContentType="application/vnd.openxmlformats-officedocument.presentationml.slideLayout+xml"/>
  <Override PartName="/ppt/theme/theme9.xml" ContentType="application/vnd.openxmlformats-officedocument.theme+xml"/>
  <Override PartName="/ppt/slideLayouts/slideLayout253.xml" ContentType="application/vnd.openxmlformats-officedocument.presentationml.slideLayout+xml"/>
  <Override PartName="/ppt/slideLayouts/slideLayout254.xml" ContentType="application/vnd.openxmlformats-officedocument.presentationml.slideLayout+xml"/>
  <Override PartName="/ppt/slideLayouts/slideLayout255.xml" ContentType="application/vnd.openxmlformats-officedocument.presentationml.slideLayout+xml"/>
  <Override PartName="/ppt/slideLayouts/slideLayout256.xml" ContentType="application/vnd.openxmlformats-officedocument.presentationml.slideLayout+xml"/>
  <Override PartName="/ppt/slideLayouts/slideLayout257.xml" ContentType="application/vnd.openxmlformats-officedocument.presentationml.slideLayout+xml"/>
  <Override PartName="/ppt/slideLayouts/slideLayout258.xml" ContentType="application/vnd.openxmlformats-officedocument.presentationml.slideLayout+xml"/>
  <Override PartName="/ppt/slideLayouts/slideLayout259.xml" ContentType="application/vnd.openxmlformats-officedocument.presentationml.slideLayout+xml"/>
  <Override PartName="/ppt/slideLayouts/slideLayout260.xml" ContentType="application/vnd.openxmlformats-officedocument.presentationml.slideLayout+xml"/>
  <Override PartName="/ppt/slideLayouts/slideLayout261.xml" ContentType="application/vnd.openxmlformats-officedocument.presentationml.slideLayout+xml"/>
  <Override PartName="/ppt/slideLayouts/slideLayout262.xml" ContentType="application/vnd.openxmlformats-officedocument.presentationml.slideLayout+xml"/>
  <Override PartName="/ppt/slideLayouts/slideLayout263.xml" ContentType="application/vnd.openxmlformats-officedocument.presentationml.slideLayout+xml"/>
  <Override PartName="/ppt/slideLayouts/slideLayout264.xml" ContentType="application/vnd.openxmlformats-officedocument.presentationml.slideLayout+xml"/>
  <Override PartName="/ppt/slideLayouts/slideLayout265.xml" ContentType="application/vnd.openxmlformats-officedocument.presentationml.slideLayout+xml"/>
  <Override PartName="/ppt/slideLayouts/slideLayout266.xml" ContentType="application/vnd.openxmlformats-officedocument.presentationml.slideLayout+xml"/>
  <Override PartName="/ppt/slideLayouts/slideLayout267.xml" ContentType="application/vnd.openxmlformats-officedocument.presentationml.slideLayout+xml"/>
  <Override PartName="/ppt/slideLayouts/slideLayout268.xml" ContentType="application/vnd.openxmlformats-officedocument.presentationml.slideLayout+xml"/>
  <Override PartName="/ppt/slideLayouts/slideLayout269.xml" ContentType="application/vnd.openxmlformats-officedocument.presentationml.slideLayout+xml"/>
  <Override PartName="/ppt/slideLayouts/slideLayout270.xml" ContentType="application/vnd.openxmlformats-officedocument.presentationml.slideLayout+xml"/>
  <Override PartName="/ppt/slideLayouts/slideLayout271.xml" ContentType="application/vnd.openxmlformats-officedocument.presentationml.slideLayout+xml"/>
  <Override PartName="/ppt/slideLayouts/slideLayout272.xml" ContentType="application/vnd.openxmlformats-officedocument.presentationml.slideLayout+xml"/>
  <Override PartName="/ppt/slideLayouts/slideLayout273.xml" ContentType="application/vnd.openxmlformats-officedocument.presentationml.slideLayout+xml"/>
  <Override PartName="/ppt/slideLayouts/slideLayout274.xml" ContentType="application/vnd.openxmlformats-officedocument.presentationml.slideLayout+xml"/>
  <Override PartName="/ppt/slideLayouts/slideLayout275.xml" ContentType="application/vnd.openxmlformats-officedocument.presentationml.slideLayout+xml"/>
  <Override PartName="/ppt/slideLayouts/slideLayout276.xml" ContentType="application/vnd.openxmlformats-officedocument.presentationml.slideLayout+xml"/>
  <Override PartName="/ppt/slideLayouts/slideLayout277.xml" ContentType="application/vnd.openxmlformats-officedocument.presentationml.slideLayout+xml"/>
  <Override PartName="/ppt/slideLayouts/slideLayout278.xml" ContentType="application/vnd.openxmlformats-officedocument.presentationml.slideLayout+xml"/>
  <Override PartName="/ppt/slideLayouts/slideLayout279.xml" ContentType="application/vnd.openxmlformats-officedocument.presentationml.slideLayout+xml"/>
  <Override PartName="/ppt/slideLayouts/slideLayout280.xml" ContentType="application/vnd.openxmlformats-officedocument.presentationml.slideLayout+xml"/>
  <Override PartName="/ppt/theme/theme10.xml" ContentType="application/vnd.openxmlformats-officedocument.theme+xml"/>
  <Override PartName="/ppt/slideLayouts/slideLayout281.xml" ContentType="application/vnd.openxmlformats-officedocument.presentationml.slideLayout+xml"/>
  <Override PartName="/ppt/slideLayouts/slideLayout282.xml" ContentType="application/vnd.openxmlformats-officedocument.presentationml.slideLayout+xml"/>
  <Override PartName="/ppt/slideLayouts/slideLayout283.xml" ContentType="application/vnd.openxmlformats-officedocument.presentationml.slideLayout+xml"/>
  <Override PartName="/ppt/slideLayouts/slideLayout284.xml" ContentType="application/vnd.openxmlformats-officedocument.presentationml.slideLayout+xml"/>
  <Override PartName="/ppt/slideLayouts/slideLayout285.xml" ContentType="application/vnd.openxmlformats-officedocument.presentationml.slideLayout+xml"/>
  <Override PartName="/ppt/slideLayouts/slideLayout286.xml" ContentType="application/vnd.openxmlformats-officedocument.presentationml.slideLayout+xml"/>
  <Override PartName="/ppt/slideLayouts/slideLayout287.xml" ContentType="application/vnd.openxmlformats-officedocument.presentationml.slideLayout+xml"/>
  <Override PartName="/ppt/slideLayouts/slideLayout288.xml" ContentType="application/vnd.openxmlformats-officedocument.presentationml.slideLayout+xml"/>
  <Override PartName="/ppt/slideLayouts/slideLayout289.xml" ContentType="application/vnd.openxmlformats-officedocument.presentationml.slideLayout+xml"/>
  <Override PartName="/ppt/slideLayouts/slideLayout290.xml" ContentType="application/vnd.openxmlformats-officedocument.presentationml.slideLayout+xml"/>
  <Override PartName="/ppt/slideLayouts/slideLayout291.xml" ContentType="application/vnd.openxmlformats-officedocument.presentationml.slideLayout+xml"/>
  <Override PartName="/ppt/slideLayouts/slideLayout292.xml" ContentType="application/vnd.openxmlformats-officedocument.presentationml.slideLayout+xml"/>
  <Override PartName="/ppt/slideLayouts/slideLayout293.xml" ContentType="application/vnd.openxmlformats-officedocument.presentationml.slideLayout+xml"/>
  <Override PartName="/ppt/slideLayouts/slideLayout294.xml" ContentType="application/vnd.openxmlformats-officedocument.presentationml.slideLayout+xml"/>
  <Override PartName="/ppt/slideLayouts/slideLayout295.xml" ContentType="application/vnd.openxmlformats-officedocument.presentationml.slideLayout+xml"/>
  <Override PartName="/ppt/slideLayouts/slideLayout296.xml" ContentType="application/vnd.openxmlformats-officedocument.presentationml.slideLayout+xml"/>
  <Override PartName="/ppt/slideLayouts/slideLayout297.xml" ContentType="application/vnd.openxmlformats-officedocument.presentationml.slideLayout+xml"/>
  <Override PartName="/ppt/slideLayouts/slideLayout298.xml" ContentType="application/vnd.openxmlformats-officedocument.presentationml.slideLayout+xml"/>
  <Override PartName="/ppt/slideLayouts/slideLayout299.xml" ContentType="application/vnd.openxmlformats-officedocument.presentationml.slideLayout+xml"/>
  <Override PartName="/ppt/slideLayouts/slideLayout300.xml" ContentType="application/vnd.openxmlformats-officedocument.presentationml.slideLayout+xml"/>
  <Override PartName="/ppt/slideLayouts/slideLayout301.xml" ContentType="application/vnd.openxmlformats-officedocument.presentationml.slideLayout+xml"/>
  <Override PartName="/ppt/slideLayouts/slideLayout302.xml" ContentType="application/vnd.openxmlformats-officedocument.presentationml.slideLayout+xml"/>
  <Override PartName="/ppt/slideLayouts/slideLayout303.xml" ContentType="application/vnd.openxmlformats-officedocument.presentationml.slideLayout+xml"/>
  <Override PartName="/ppt/slideLayouts/slideLayout304.xml" ContentType="application/vnd.openxmlformats-officedocument.presentationml.slideLayout+xml"/>
  <Override PartName="/ppt/slideLayouts/slideLayout305.xml" ContentType="application/vnd.openxmlformats-officedocument.presentationml.slideLayout+xml"/>
  <Override PartName="/ppt/slideLayouts/slideLayout306.xml" ContentType="application/vnd.openxmlformats-officedocument.presentationml.slideLayout+xml"/>
  <Override PartName="/ppt/slideLayouts/slideLayout307.xml" ContentType="application/vnd.openxmlformats-officedocument.presentationml.slideLayout+xml"/>
  <Override PartName="/ppt/slideLayouts/slideLayout308.xml" ContentType="application/vnd.openxmlformats-officedocument.presentationml.slideLayout+xml"/>
  <Override PartName="/ppt/theme/theme11.xml" ContentType="application/vnd.openxmlformats-officedocument.theme+xml"/>
  <Override PartName="/ppt/slideLayouts/slideLayout309.xml" ContentType="application/vnd.openxmlformats-officedocument.presentationml.slideLayout+xml"/>
  <Override PartName="/ppt/slideLayouts/slideLayout310.xml" ContentType="application/vnd.openxmlformats-officedocument.presentationml.slideLayout+xml"/>
  <Override PartName="/ppt/slideLayouts/slideLayout311.xml" ContentType="application/vnd.openxmlformats-officedocument.presentationml.slideLayout+xml"/>
  <Override PartName="/ppt/slideLayouts/slideLayout312.xml" ContentType="application/vnd.openxmlformats-officedocument.presentationml.slideLayout+xml"/>
  <Override PartName="/ppt/slideLayouts/slideLayout313.xml" ContentType="application/vnd.openxmlformats-officedocument.presentationml.slideLayout+xml"/>
  <Override PartName="/ppt/slideLayouts/slideLayout314.xml" ContentType="application/vnd.openxmlformats-officedocument.presentationml.slideLayout+xml"/>
  <Override PartName="/ppt/slideLayouts/slideLayout315.xml" ContentType="application/vnd.openxmlformats-officedocument.presentationml.slideLayout+xml"/>
  <Override PartName="/ppt/slideLayouts/slideLayout316.xml" ContentType="application/vnd.openxmlformats-officedocument.presentationml.slideLayout+xml"/>
  <Override PartName="/ppt/slideLayouts/slideLayout317.xml" ContentType="application/vnd.openxmlformats-officedocument.presentationml.slideLayout+xml"/>
  <Override PartName="/ppt/slideLayouts/slideLayout318.xml" ContentType="application/vnd.openxmlformats-officedocument.presentationml.slideLayout+xml"/>
  <Override PartName="/ppt/slideLayouts/slideLayout319.xml" ContentType="application/vnd.openxmlformats-officedocument.presentationml.slideLayout+xml"/>
  <Override PartName="/ppt/slideLayouts/slideLayout320.xml" ContentType="application/vnd.openxmlformats-officedocument.presentationml.slideLayout+xml"/>
  <Override PartName="/ppt/slideLayouts/slideLayout321.xml" ContentType="application/vnd.openxmlformats-officedocument.presentationml.slideLayout+xml"/>
  <Override PartName="/ppt/slideLayouts/slideLayout322.xml" ContentType="application/vnd.openxmlformats-officedocument.presentationml.slideLayout+xml"/>
  <Override PartName="/ppt/slideLayouts/slideLayout323.xml" ContentType="application/vnd.openxmlformats-officedocument.presentationml.slideLayout+xml"/>
  <Override PartName="/ppt/slideLayouts/slideLayout324.xml" ContentType="application/vnd.openxmlformats-officedocument.presentationml.slideLayout+xml"/>
  <Override PartName="/ppt/slideLayouts/slideLayout325.xml" ContentType="application/vnd.openxmlformats-officedocument.presentationml.slideLayout+xml"/>
  <Override PartName="/ppt/slideLayouts/slideLayout326.xml" ContentType="application/vnd.openxmlformats-officedocument.presentationml.slideLayout+xml"/>
  <Override PartName="/ppt/slideLayouts/slideLayout327.xml" ContentType="application/vnd.openxmlformats-officedocument.presentationml.slideLayout+xml"/>
  <Override PartName="/ppt/slideLayouts/slideLayout328.xml" ContentType="application/vnd.openxmlformats-officedocument.presentationml.slideLayout+xml"/>
  <Override PartName="/ppt/slideLayouts/slideLayout329.xml" ContentType="application/vnd.openxmlformats-officedocument.presentationml.slideLayout+xml"/>
  <Override PartName="/ppt/slideLayouts/slideLayout330.xml" ContentType="application/vnd.openxmlformats-officedocument.presentationml.slideLayout+xml"/>
  <Override PartName="/ppt/slideLayouts/slideLayout331.xml" ContentType="application/vnd.openxmlformats-officedocument.presentationml.slideLayout+xml"/>
  <Override PartName="/ppt/slideLayouts/slideLayout332.xml" ContentType="application/vnd.openxmlformats-officedocument.presentationml.slideLayout+xml"/>
  <Override PartName="/ppt/slideLayouts/slideLayout333.xml" ContentType="application/vnd.openxmlformats-officedocument.presentationml.slideLayout+xml"/>
  <Override PartName="/ppt/slideLayouts/slideLayout334.xml" ContentType="application/vnd.openxmlformats-officedocument.presentationml.slideLayout+xml"/>
  <Override PartName="/ppt/slideLayouts/slideLayout335.xml" ContentType="application/vnd.openxmlformats-officedocument.presentationml.slideLayout+xml"/>
  <Override PartName="/ppt/slideLayouts/slideLayout336.xml" ContentType="application/vnd.openxmlformats-officedocument.presentationml.slideLayout+xml"/>
  <Override PartName="/ppt/theme/theme12.xml" ContentType="application/vnd.openxmlformats-officedocument.theme+xml"/>
  <Override PartName="/ppt/slideLayouts/slideLayout337.xml" ContentType="application/vnd.openxmlformats-officedocument.presentationml.slideLayout+xml"/>
  <Override PartName="/ppt/slideLayouts/slideLayout338.xml" ContentType="application/vnd.openxmlformats-officedocument.presentationml.slideLayout+xml"/>
  <Override PartName="/ppt/slideLayouts/slideLayout339.xml" ContentType="application/vnd.openxmlformats-officedocument.presentationml.slideLayout+xml"/>
  <Override PartName="/ppt/slideLayouts/slideLayout340.xml" ContentType="application/vnd.openxmlformats-officedocument.presentationml.slideLayout+xml"/>
  <Override PartName="/ppt/slideLayouts/slideLayout341.xml" ContentType="application/vnd.openxmlformats-officedocument.presentationml.slideLayout+xml"/>
  <Override PartName="/ppt/slideLayouts/slideLayout342.xml" ContentType="application/vnd.openxmlformats-officedocument.presentationml.slideLayout+xml"/>
  <Override PartName="/ppt/slideLayouts/slideLayout343.xml" ContentType="application/vnd.openxmlformats-officedocument.presentationml.slideLayout+xml"/>
  <Override PartName="/ppt/slideLayouts/slideLayout344.xml" ContentType="application/vnd.openxmlformats-officedocument.presentationml.slideLayout+xml"/>
  <Override PartName="/ppt/slideLayouts/slideLayout345.xml" ContentType="application/vnd.openxmlformats-officedocument.presentationml.slideLayout+xml"/>
  <Override PartName="/ppt/slideLayouts/slideLayout346.xml" ContentType="application/vnd.openxmlformats-officedocument.presentationml.slideLayout+xml"/>
  <Override PartName="/ppt/slideLayouts/slideLayout347.xml" ContentType="application/vnd.openxmlformats-officedocument.presentationml.slideLayout+xml"/>
  <Override PartName="/ppt/theme/theme13.xml" ContentType="application/vnd.openxmlformats-officedocument.theme+xml"/>
  <Override PartName="/ppt/slideLayouts/slideLayout348.xml" ContentType="application/vnd.openxmlformats-officedocument.presentationml.slideLayout+xml"/>
  <Override PartName="/ppt/slideLayouts/slideLayout349.xml" ContentType="application/vnd.openxmlformats-officedocument.presentationml.slideLayout+xml"/>
  <Override PartName="/ppt/slideLayouts/slideLayout350.xml" ContentType="application/vnd.openxmlformats-officedocument.presentationml.slideLayout+xml"/>
  <Override PartName="/ppt/slideLayouts/slideLayout351.xml" ContentType="application/vnd.openxmlformats-officedocument.presentationml.slideLayout+xml"/>
  <Override PartName="/ppt/slideLayouts/slideLayout352.xml" ContentType="application/vnd.openxmlformats-officedocument.presentationml.slideLayout+xml"/>
  <Override PartName="/ppt/slideLayouts/slideLayout353.xml" ContentType="application/vnd.openxmlformats-officedocument.presentationml.slideLayout+xml"/>
  <Override PartName="/ppt/slideLayouts/slideLayout354.xml" ContentType="application/vnd.openxmlformats-officedocument.presentationml.slideLayout+xml"/>
  <Override PartName="/ppt/slideLayouts/slideLayout355.xml" ContentType="application/vnd.openxmlformats-officedocument.presentationml.slideLayout+xml"/>
  <Override PartName="/ppt/slideLayouts/slideLayout356.xml" ContentType="application/vnd.openxmlformats-officedocument.presentationml.slideLayout+xml"/>
  <Override PartName="/ppt/slideLayouts/slideLayout357.xml" ContentType="application/vnd.openxmlformats-officedocument.presentationml.slideLayout+xml"/>
  <Override PartName="/ppt/slideLayouts/slideLayout358.xml" ContentType="application/vnd.openxmlformats-officedocument.presentationml.slideLayout+xml"/>
  <Override PartName="/ppt/theme/theme14.xml" ContentType="application/vnd.openxmlformats-officedocument.theme+xml"/>
  <Override PartName="/ppt/theme/theme1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4006" r:id="rId1"/>
    <p:sldMasterId id="2147484007" r:id="rId2"/>
    <p:sldMasterId id="2147484008" r:id="rId3"/>
    <p:sldMasterId id="2147484009" r:id="rId4"/>
    <p:sldMasterId id="2147484010" r:id="rId5"/>
    <p:sldMasterId id="2147484011" r:id="rId6"/>
    <p:sldMasterId id="2147484012" r:id="rId7"/>
    <p:sldMasterId id="2147484013" r:id="rId8"/>
    <p:sldMasterId id="2147484014" r:id="rId9"/>
    <p:sldMasterId id="2147484015" r:id="rId10"/>
    <p:sldMasterId id="2147484016" r:id="rId11"/>
    <p:sldMasterId id="2147484017" r:id="rId12"/>
    <p:sldMasterId id="2147484018" r:id="rId13"/>
    <p:sldMasterId id="2147484019" r:id="rId14"/>
  </p:sldMasterIdLst>
  <p:notesMasterIdLst>
    <p:notesMasterId r:id="rId44"/>
  </p:notesMasterIdLst>
  <p:sldIdLst>
    <p:sldId id="256" r:id="rId15"/>
    <p:sldId id="257" r:id="rId16"/>
    <p:sldId id="258" r:id="rId17"/>
    <p:sldId id="259" r:id="rId18"/>
    <p:sldId id="260" r:id="rId19"/>
    <p:sldId id="261" r:id="rId20"/>
    <p:sldId id="262" r:id="rId21"/>
    <p:sldId id="263" r:id="rId22"/>
    <p:sldId id="264" r:id="rId23"/>
    <p:sldId id="265" r:id="rId24"/>
    <p:sldId id="266" r:id="rId25"/>
    <p:sldId id="267" r:id="rId26"/>
    <p:sldId id="268" r:id="rId27"/>
    <p:sldId id="269" r:id="rId28"/>
    <p:sldId id="270" r:id="rId29"/>
    <p:sldId id="271" r:id="rId30"/>
    <p:sldId id="272" r:id="rId31"/>
    <p:sldId id="273" r:id="rId32"/>
    <p:sldId id="274" r:id="rId33"/>
    <p:sldId id="275" r:id="rId34"/>
    <p:sldId id="276" r:id="rId35"/>
    <p:sldId id="277" r:id="rId36"/>
    <p:sldId id="278" r:id="rId37"/>
    <p:sldId id="279" r:id="rId38"/>
    <p:sldId id="280" r:id="rId39"/>
    <p:sldId id="281" r:id="rId40"/>
    <p:sldId id="282" r:id="rId41"/>
    <p:sldId id="283" r:id="rId42"/>
    <p:sldId id="284" r:id="rId43"/>
  </p:sldIdLst>
  <p:sldSz cx="9144000" cy="5143500" type="screen16x9"/>
  <p:notesSz cx="6858000" cy="9144000"/>
  <p:embeddedFontLst>
    <p:embeddedFont>
      <p:font typeface="Raleway" panose="020B0604020202020204" charset="0"/>
      <p:regular r:id="rId45"/>
      <p:bold r:id="rId46"/>
      <p:italic r:id="rId47"/>
      <p:boldItalic r:id="rId48"/>
    </p:embeddedFont>
    <p:embeddedFont>
      <p:font typeface="Calibri" panose="020F0502020204030204" pitchFamily="34" charset="0"/>
      <p:regular r:id="rId49"/>
      <p:bold r:id="rId50"/>
      <p:italic r:id="rId51"/>
      <p:boldItalic r:id="rId52"/>
    </p:embeddedFont>
    <p:embeddedFont>
      <p:font typeface="Lato" panose="020B0604020202020204" charset="0"/>
      <p:regular r:id="rId53"/>
      <p:bold r:id="rId54"/>
      <p:italic r:id="rId55"/>
      <p:boldItalic r:id="rId56"/>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7" d="100"/>
          <a:sy n="87" d="100"/>
        </p:scale>
        <p:origin x="-676" y="-68"/>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Master" Target="slideMasters/slideMaster13.xml"/><Relationship Id="rId18" Type="http://schemas.openxmlformats.org/officeDocument/2006/relationships/slide" Target="slides/slide4.xml"/><Relationship Id="rId26" Type="http://schemas.openxmlformats.org/officeDocument/2006/relationships/slide" Target="slides/slide12.xml"/><Relationship Id="rId39" Type="http://schemas.openxmlformats.org/officeDocument/2006/relationships/slide" Target="slides/slide25.xml"/><Relationship Id="rId21" Type="http://schemas.openxmlformats.org/officeDocument/2006/relationships/slide" Target="slides/slide7.xml"/><Relationship Id="rId34" Type="http://schemas.openxmlformats.org/officeDocument/2006/relationships/slide" Target="slides/slide20.xml"/><Relationship Id="rId42" Type="http://schemas.openxmlformats.org/officeDocument/2006/relationships/slide" Target="slides/slide28.xml"/><Relationship Id="rId47" Type="http://schemas.openxmlformats.org/officeDocument/2006/relationships/font" Target="fonts/font3.fntdata"/><Relationship Id="rId50" Type="http://schemas.openxmlformats.org/officeDocument/2006/relationships/font" Target="fonts/font6.fntdata"/><Relationship Id="rId55" Type="http://schemas.openxmlformats.org/officeDocument/2006/relationships/font" Target="fonts/font11.fntdata"/><Relationship Id="rId7" Type="http://schemas.openxmlformats.org/officeDocument/2006/relationships/slideMaster" Target="slideMasters/slideMaster7.xml"/><Relationship Id="rId12" Type="http://schemas.openxmlformats.org/officeDocument/2006/relationships/slideMaster" Target="slideMasters/slideMaster12.xml"/><Relationship Id="rId17" Type="http://schemas.openxmlformats.org/officeDocument/2006/relationships/slide" Target="slides/slide3.xml"/><Relationship Id="rId25" Type="http://schemas.openxmlformats.org/officeDocument/2006/relationships/slide" Target="slides/slide11.xml"/><Relationship Id="rId33" Type="http://schemas.openxmlformats.org/officeDocument/2006/relationships/slide" Target="slides/slide19.xml"/><Relationship Id="rId38" Type="http://schemas.openxmlformats.org/officeDocument/2006/relationships/slide" Target="slides/slide24.xml"/><Relationship Id="rId46" Type="http://schemas.openxmlformats.org/officeDocument/2006/relationships/font" Target="fonts/font2.fntdata"/><Relationship Id="rId59"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2.xml"/><Relationship Id="rId20" Type="http://schemas.openxmlformats.org/officeDocument/2006/relationships/slide" Target="slides/slide6.xml"/><Relationship Id="rId29" Type="http://schemas.openxmlformats.org/officeDocument/2006/relationships/slide" Target="slides/slide15.xml"/><Relationship Id="rId41" Type="http://schemas.openxmlformats.org/officeDocument/2006/relationships/slide" Target="slides/slide27.xml"/><Relationship Id="rId54" Type="http://schemas.openxmlformats.org/officeDocument/2006/relationships/font" Target="fonts/font10.fntdata"/><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Master" Target="slideMasters/slideMaster11.xml"/><Relationship Id="rId24" Type="http://schemas.openxmlformats.org/officeDocument/2006/relationships/slide" Target="slides/slide10.xml"/><Relationship Id="rId32" Type="http://schemas.openxmlformats.org/officeDocument/2006/relationships/slide" Target="slides/slide18.xml"/><Relationship Id="rId37" Type="http://schemas.openxmlformats.org/officeDocument/2006/relationships/slide" Target="slides/slide23.xml"/><Relationship Id="rId40" Type="http://schemas.openxmlformats.org/officeDocument/2006/relationships/slide" Target="slides/slide26.xml"/><Relationship Id="rId45" Type="http://schemas.openxmlformats.org/officeDocument/2006/relationships/font" Target="fonts/font1.fntdata"/><Relationship Id="rId53" Type="http://schemas.openxmlformats.org/officeDocument/2006/relationships/font" Target="fonts/font9.fntdata"/><Relationship Id="rId58" Type="http://schemas.openxmlformats.org/officeDocument/2006/relationships/viewProps" Target="viewProps.xml"/><Relationship Id="rId5" Type="http://schemas.openxmlformats.org/officeDocument/2006/relationships/slideMaster" Target="slideMasters/slideMaster5.xml"/><Relationship Id="rId15" Type="http://schemas.openxmlformats.org/officeDocument/2006/relationships/slide" Target="slides/slide1.xml"/><Relationship Id="rId23" Type="http://schemas.openxmlformats.org/officeDocument/2006/relationships/slide" Target="slides/slide9.xml"/><Relationship Id="rId28" Type="http://schemas.openxmlformats.org/officeDocument/2006/relationships/slide" Target="slides/slide14.xml"/><Relationship Id="rId36" Type="http://schemas.openxmlformats.org/officeDocument/2006/relationships/slide" Target="slides/slide22.xml"/><Relationship Id="rId49" Type="http://schemas.openxmlformats.org/officeDocument/2006/relationships/font" Target="fonts/font5.fntdata"/><Relationship Id="rId57" Type="http://schemas.openxmlformats.org/officeDocument/2006/relationships/presProps" Target="presProps.xml"/><Relationship Id="rId10" Type="http://schemas.openxmlformats.org/officeDocument/2006/relationships/slideMaster" Target="slideMasters/slideMaster10.xml"/><Relationship Id="rId19" Type="http://schemas.openxmlformats.org/officeDocument/2006/relationships/slide" Target="slides/slide5.xml"/><Relationship Id="rId31" Type="http://schemas.openxmlformats.org/officeDocument/2006/relationships/slide" Target="slides/slide17.xml"/><Relationship Id="rId44" Type="http://schemas.openxmlformats.org/officeDocument/2006/relationships/notesMaster" Target="notesMasters/notesMaster1.xml"/><Relationship Id="rId52" Type="http://schemas.openxmlformats.org/officeDocument/2006/relationships/font" Target="fonts/font8.fntdata"/><Relationship Id="rId60"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Master" Target="slideMasters/slideMaster14.xml"/><Relationship Id="rId22" Type="http://schemas.openxmlformats.org/officeDocument/2006/relationships/slide" Target="slides/slide8.xml"/><Relationship Id="rId27" Type="http://schemas.openxmlformats.org/officeDocument/2006/relationships/slide" Target="slides/slide13.xml"/><Relationship Id="rId30" Type="http://schemas.openxmlformats.org/officeDocument/2006/relationships/slide" Target="slides/slide16.xml"/><Relationship Id="rId35" Type="http://schemas.openxmlformats.org/officeDocument/2006/relationships/slide" Target="slides/slide21.xml"/><Relationship Id="rId43" Type="http://schemas.openxmlformats.org/officeDocument/2006/relationships/slide" Target="slides/slide29.xml"/><Relationship Id="rId48" Type="http://schemas.openxmlformats.org/officeDocument/2006/relationships/font" Target="fonts/font4.fntdata"/><Relationship Id="rId56" Type="http://schemas.openxmlformats.org/officeDocument/2006/relationships/font" Target="fonts/font12.fntdata"/><Relationship Id="rId8" Type="http://schemas.openxmlformats.org/officeDocument/2006/relationships/slideMaster" Target="slideMasters/slideMaster8.xml"/><Relationship Id="rId51" Type="http://schemas.openxmlformats.org/officeDocument/2006/relationships/font" Target="fonts/font7.fntdata"/><Relationship Id="rId3" Type="http://schemas.openxmlformats.org/officeDocument/2006/relationships/slideMaster" Target="slideMasters/slideMaster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Shape 3"/>
          <p:cNvSpPr>
            <a:spLocks noGrp="1" noRot="1" noChangeAspect="1"/>
          </p:cNvSpPr>
          <p:nvPr>
            <p:ph type="sldImg" idx="2"/>
          </p:nvPr>
        </p:nvSpPr>
        <p:spPr>
          <a:xfrm>
            <a:off x="381300" y="685800"/>
            <a:ext cx="6096075"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Shape 4"/>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extLst>
      <p:ext uri="{BB962C8B-B14F-4D97-AF65-F5344CB8AC3E}">
        <p14:creationId xmlns:p14="http://schemas.microsoft.com/office/powerpoint/2010/main" val="4218564844"/>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3" Type="http://schemas.openxmlformats.org/officeDocument/2006/relationships/hyperlink" Target="https://docs.google.com/presentation/d/1_uhVOc4hcxRhpGZmiOppWe1GtQ3x5ZJPPHd23cDn0w0/edit?usp=sharing" TargetMode="External"/><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87"/>
        <p:cNvGrpSpPr/>
        <p:nvPr/>
      </p:nvGrpSpPr>
      <p:grpSpPr>
        <a:xfrm>
          <a:off x="0" y="0"/>
          <a:ext cx="0" cy="0"/>
          <a:chOff x="0" y="0"/>
          <a:chExt cx="0" cy="0"/>
        </a:xfrm>
      </p:grpSpPr>
      <p:sp>
        <p:nvSpPr>
          <p:cNvPr id="2888" name="Shape 2888"/>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889" name="Shape 2889"/>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None/>
            </a:pPr>
            <a:endParaRPr sz="1600" b="0" i="0" u="none" strike="noStrike" cap="none">
              <a:solidFill>
                <a:srgbClr val="000000"/>
              </a:solidFill>
              <a:latin typeface="Arial"/>
              <a:ea typeface="Arial"/>
              <a:cs typeface="Arial"/>
              <a:sym typeface="Arial"/>
            </a:endParaRPr>
          </a:p>
        </p:txBody>
      </p:sp>
      <p:sp>
        <p:nvSpPr>
          <p:cNvPr id="2890" name="Shape 2890"/>
          <p:cNvSpPr txBox="1">
            <a:spLocks noGrp="1"/>
          </p:cNvSpPr>
          <p:nvPr>
            <p:ph type="sldNum" idx="12"/>
          </p:nvPr>
        </p:nvSpPr>
        <p:spPr>
          <a:xfrm>
            <a:off x="3970938" y="8829967"/>
            <a:ext cx="3037840" cy="46482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fld id="{00000000-1234-1234-1234-123412341234}" type="slidenum">
              <a:rPr lang="en-US" sz="1400" b="0" i="0" u="none" strike="noStrike" cap="none">
                <a:solidFill>
                  <a:srgbClr val="000000"/>
                </a:solidFill>
                <a:latin typeface="Calibri"/>
                <a:ea typeface="Calibri"/>
                <a:cs typeface="Calibri"/>
                <a:sym typeface="Calibri"/>
              </a:rPr>
              <a:t>1</a:t>
            </a:fld>
            <a:endParaRPr sz="14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50"/>
        <p:cNvGrpSpPr/>
        <p:nvPr/>
      </p:nvGrpSpPr>
      <p:grpSpPr>
        <a:xfrm>
          <a:off x="0" y="0"/>
          <a:ext cx="0" cy="0"/>
          <a:chOff x="0" y="0"/>
          <a:chExt cx="0" cy="0"/>
        </a:xfrm>
      </p:grpSpPr>
      <p:sp>
        <p:nvSpPr>
          <p:cNvPr id="2951" name="Shape 295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952" name="Shape 2952"/>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marR="0" lvl="0" indent="-298450" algn="l" rtl="0">
              <a:lnSpc>
                <a:spcPct val="100000"/>
              </a:lnSpc>
              <a:spcBef>
                <a:spcPts val="0"/>
              </a:spcBef>
              <a:spcAft>
                <a:spcPts val="0"/>
              </a:spcAft>
              <a:buClr>
                <a:srgbClr val="000000"/>
              </a:buClr>
              <a:buSzPts val="1100"/>
              <a:buFont typeface="Arial"/>
              <a:buChar char="●"/>
            </a:pPr>
            <a:r>
              <a:rPr lang="en-US" sz="1600" b="0" i="0" u="none" strike="noStrike" cap="none">
                <a:solidFill>
                  <a:srgbClr val="000000"/>
                </a:solidFill>
                <a:latin typeface="Arial"/>
                <a:ea typeface="Arial"/>
                <a:cs typeface="Arial"/>
                <a:sym typeface="Arial"/>
              </a:rPr>
              <a:t>This map was created based on health data we provided the planning team, including cardio vascular data as well as diabetes and other health conditions.</a:t>
            </a:r>
            <a:endParaRPr sz="1600" b="0" i="0" u="none" strike="noStrike" cap="none">
              <a:solidFill>
                <a:srgbClr val="000000"/>
              </a:solidFill>
              <a:latin typeface="Arial"/>
              <a:ea typeface="Arial"/>
              <a:cs typeface="Arial"/>
              <a:sym typeface="Arial"/>
            </a:endParaRPr>
          </a:p>
        </p:txBody>
      </p:sp>
      <p:sp>
        <p:nvSpPr>
          <p:cNvPr id="2953" name="Shape 2953"/>
          <p:cNvSpPr txBox="1">
            <a:spLocks noGrp="1"/>
          </p:cNvSpPr>
          <p:nvPr>
            <p:ph type="sldNum" idx="12"/>
          </p:nvPr>
        </p:nvSpPr>
        <p:spPr>
          <a:xfrm>
            <a:off x="3970938" y="8829967"/>
            <a:ext cx="3037840" cy="46482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fld id="{00000000-1234-1234-1234-123412341234}" type="slidenum">
              <a:rPr lang="en-US" sz="1400" b="0" i="0" u="none" strike="noStrike" cap="none">
                <a:solidFill>
                  <a:srgbClr val="000000"/>
                </a:solidFill>
                <a:latin typeface="Calibri"/>
                <a:ea typeface="Calibri"/>
                <a:cs typeface="Calibri"/>
                <a:sym typeface="Calibri"/>
              </a:rPr>
              <a:t>10</a:t>
            </a:fld>
            <a:endParaRPr sz="14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57"/>
        <p:cNvGrpSpPr/>
        <p:nvPr/>
      </p:nvGrpSpPr>
      <p:grpSpPr>
        <a:xfrm>
          <a:off x="0" y="0"/>
          <a:ext cx="0" cy="0"/>
          <a:chOff x="0" y="0"/>
          <a:chExt cx="0" cy="0"/>
        </a:xfrm>
      </p:grpSpPr>
      <p:sp>
        <p:nvSpPr>
          <p:cNvPr id="2958" name="Shape 2958"/>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959" name="Shape 2959"/>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marR="0" lvl="0" indent="-298450" algn="l" rtl="0">
              <a:lnSpc>
                <a:spcPct val="100000"/>
              </a:lnSpc>
              <a:spcBef>
                <a:spcPts val="0"/>
              </a:spcBef>
              <a:spcAft>
                <a:spcPts val="0"/>
              </a:spcAft>
              <a:buClr>
                <a:srgbClr val="000000"/>
              </a:buClr>
              <a:buSzPts val="1100"/>
              <a:buFont typeface="Arial"/>
              <a:buChar char="●"/>
            </a:pPr>
            <a:r>
              <a:rPr lang="en-US" sz="1600" b="0" i="0" u="none" strike="noStrike" cap="none">
                <a:solidFill>
                  <a:srgbClr val="000000"/>
                </a:solidFill>
                <a:latin typeface="Arial"/>
                <a:ea typeface="Arial"/>
                <a:cs typeface="Arial"/>
                <a:sym typeface="Arial"/>
              </a:rPr>
              <a:t>Another contribution to the plan was our ability to reach out to people who usually don’t want to be part of the planning process or any other process that involves the government. These are the Hard to Reach Population. Sometimes they are illegal, sometimes seniors, sometimes they might not speak the language, and sometimes work in hours that don’t allow them to attend meetings. So instead of waiting for them to provide us with input, we went to them. Through non traditional outreach, we had an intern who collected 220 surveys in unincorporated area. The surveys collected, made a big impact and eventually helped prioritize projects in underserved areas.</a:t>
            </a:r>
            <a:endParaRPr/>
          </a:p>
          <a:p>
            <a:pPr marL="457200" marR="0" lvl="0" indent="-228600" algn="l" rtl="0">
              <a:lnSpc>
                <a:spcPct val="100000"/>
              </a:lnSpc>
              <a:spcBef>
                <a:spcPts val="0"/>
              </a:spcBef>
              <a:spcAft>
                <a:spcPts val="0"/>
              </a:spcAft>
              <a:buClr>
                <a:srgbClr val="000000"/>
              </a:buClr>
              <a:buSzPts val="1100"/>
              <a:buFont typeface="Arial"/>
              <a:buNone/>
            </a:pPr>
            <a:endParaRPr sz="1600" b="0" i="0" u="none" strike="noStrike" cap="none">
              <a:solidFill>
                <a:srgbClr val="000000"/>
              </a:solidFill>
              <a:latin typeface="Arial"/>
              <a:ea typeface="Arial"/>
              <a:cs typeface="Arial"/>
              <a:sym typeface="Arial"/>
            </a:endParaRPr>
          </a:p>
          <a:p>
            <a:pPr marL="457200" marR="0" lvl="0" indent="-298450" algn="l" rtl="0">
              <a:lnSpc>
                <a:spcPct val="100000"/>
              </a:lnSpc>
              <a:spcBef>
                <a:spcPts val="0"/>
              </a:spcBef>
              <a:spcAft>
                <a:spcPts val="0"/>
              </a:spcAft>
              <a:buClr>
                <a:srgbClr val="000000"/>
              </a:buClr>
              <a:buSzPts val="1100"/>
              <a:buFont typeface="Arial"/>
              <a:buChar char="●"/>
            </a:pPr>
            <a:r>
              <a:rPr lang="en-US" sz="1600" b="0" i="0" u="none" strike="noStrike" cap="none">
                <a:solidFill>
                  <a:srgbClr val="000000"/>
                </a:solidFill>
                <a:latin typeface="Arial"/>
                <a:ea typeface="Arial"/>
                <a:cs typeface="Arial"/>
                <a:sym typeface="Arial"/>
              </a:rPr>
              <a:t>In the slide you can see the red area, where it says New River. This is one of the areas we collected surveys and were able to impact the outcomes of the plan and provided decision makers with a first-hand understanding of residents’ needs. Just for your information the rest of the input was collected through an interactive online map, which is not a great way to collect data from hard to reach population.</a:t>
            </a:r>
            <a:endParaRPr/>
          </a:p>
          <a:p>
            <a:pPr marL="457200" marR="0" lvl="0" indent="-228600" algn="l" rtl="0">
              <a:lnSpc>
                <a:spcPct val="100000"/>
              </a:lnSpc>
              <a:spcBef>
                <a:spcPts val="0"/>
              </a:spcBef>
              <a:spcAft>
                <a:spcPts val="0"/>
              </a:spcAft>
              <a:buClr>
                <a:srgbClr val="000000"/>
              </a:buClr>
              <a:buSzPts val="1100"/>
              <a:buFont typeface="Arial"/>
              <a:buNone/>
            </a:pPr>
            <a:endParaRPr sz="1600" b="0" i="0" u="none" strike="noStrike" cap="none">
              <a:solidFill>
                <a:srgbClr val="000000"/>
              </a:solidFill>
              <a:latin typeface="Arial"/>
              <a:ea typeface="Arial"/>
              <a:cs typeface="Arial"/>
              <a:sym typeface="Arial"/>
            </a:endParaRPr>
          </a:p>
          <a:p>
            <a:pPr marL="457200" marR="0" lvl="0" indent="-228600" algn="l" rtl="0">
              <a:lnSpc>
                <a:spcPct val="100000"/>
              </a:lnSpc>
              <a:spcBef>
                <a:spcPts val="0"/>
              </a:spcBef>
              <a:spcAft>
                <a:spcPts val="0"/>
              </a:spcAft>
              <a:buClr>
                <a:srgbClr val="000000"/>
              </a:buClr>
              <a:buSzPts val="1100"/>
              <a:buFont typeface="Arial"/>
              <a:buNone/>
            </a:pPr>
            <a:endParaRPr sz="1100" b="0" i="0" u="none" strike="noStrike" cap="none">
              <a:solidFill>
                <a:srgbClr val="000000"/>
              </a:solidFill>
              <a:latin typeface="Arial"/>
              <a:ea typeface="Arial"/>
              <a:cs typeface="Arial"/>
              <a:sym typeface="Arial"/>
            </a:endParaRPr>
          </a:p>
        </p:txBody>
      </p:sp>
      <p:sp>
        <p:nvSpPr>
          <p:cNvPr id="2960" name="Shape 2960"/>
          <p:cNvSpPr txBox="1">
            <a:spLocks noGrp="1"/>
          </p:cNvSpPr>
          <p:nvPr>
            <p:ph type="sldNum" idx="12"/>
          </p:nvPr>
        </p:nvSpPr>
        <p:spPr>
          <a:xfrm>
            <a:off x="3970938" y="8829967"/>
            <a:ext cx="3037840" cy="46482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fld id="{00000000-1234-1234-1234-123412341234}" type="slidenum">
              <a:rPr lang="en-US" sz="1400" b="0" i="0" u="none" strike="noStrike" cap="none">
                <a:solidFill>
                  <a:srgbClr val="000000"/>
                </a:solidFill>
                <a:latin typeface="Calibri"/>
                <a:ea typeface="Calibri"/>
                <a:cs typeface="Calibri"/>
                <a:sym typeface="Calibri"/>
              </a:rPr>
              <a:t>11</a:t>
            </a:fld>
            <a:endParaRPr sz="14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65"/>
        <p:cNvGrpSpPr/>
        <p:nvPr/>
      </p:nvGrpSpPr>
      <p:grpSpPr>
        <a:xfrm>
          <a:off x="0" y="0"/>
          <a:ext cx="0" cy="0"/>
          <a:chOff x="0" y="0"/>
          <a:chExt cx="0" cy="0"/>
        </a:xfrm>
      </p:grpSpPr>
      <p:sp>
        <p:nvSpPr>
          <p:cNvPr id="2966" name="Shape 2966"/>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967" name="Shape 2967"/>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marR="0" lvl="0" indent="-298450" algn="l" rtl="0">
              <a:lnSpc>
                <a:spcPct val="100000"/>
              </a:lnSpc>
              <a:spcBef>
                <a:spcPts val="0"/>
              </a:spcBef>
              <a:spcAft>
                <a:spcPts val="0"/>
              </a:spcAft>
              <a:buClr>
                <a:srgbClr val="000000"/>
              </a:buClr>
              <a:buSzPts val="1100"/>
              <a:buFont typeface="Arial"/>
              <a:buChar char="●"/>
            </a:pPr>
            <a:r>
              <a:rPr lang="en-US" sz="1600" b="0" i="0" u="none" strike="noStrike" cap="none">
                <a:solidFill>
                  <a:srgbClr val="000000"/>
                </a:solidFill>
                <a:latin typeface="Arial"/>
                <a:ea typeface="Arial"/>
                <a:cs typeface="Arial"/>
                <a:sym typeface="Arial"/>
              </a:rPr>
              <a:t>By attending meetings, committees, coalitions and any other interaction with municipalities, you get to know which projects are coming up and hopefully get to participate an impact the outcomes early on in the process. One example that come to my mind is attending Maricopa County Parks and Recreation monthly board meetings. That led Parks and Rec to introducing me to a Friends of trail board member. She involves me know in many projects she is working on and wants our input. The Department of Public Health and other partners conducted and Health Impact assessment for the light rail extension in South Central Phoenix. This document is currently guiding neighborhood advocacy groups  in their efforts to create more equitable development and use the document to work with City official to develop new policing for the South Central region.      </a:t>
            </a:r>
            <a:endParaRPr sz="1600" b="0" i="0" u="none" strike="noStrike" cap="none">
              <a:solidFill>
                <a:srgbClr val="000000"/>
              </a:solidFill>
              <a:latin typeface="Arial"/>
              <a:ea typeface="Arial"/>
              <a:cs typeface="Arial"/>
              <a:sym typeface="Arial"/>
            </a:endParaRPr>
          </a:p>
        </p:txBody>
      </p:sp>
      <p:sp>
        <p:nvSpPr>
          <p:cNvPr id="2968" name="Shape 2968"/>
          <p:cNvSpPr txBox="1">
            <a:spLocks noGrp="1"/>
          </p:cNvSpPr>
          <p:nvPr>
            <p:ph type="sldNum" idx="12"/>
          </p:nvPr>
        </p:nvSpPr>
        <p:spPr>
          <a:xfrm>
            <a:off x="3970938" y="8829967"/>
            <a:ext cx="3037840" cy="46482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fld id="{00000000-1234-1234-1234-123412341234}" type="slidenum">
              <a:rPr lang="en-US" sz="1400" b="0" i="0" u="none" strike="noStrike" cap="none">
                <a:solidFill>
                  <a:srgbClr val="000000"/>
                </a:solidFill>
                <a:latin typeface="Calibri"/>
                <a:ea typeface="Calibri"/>
                <a:cs typeface="Calibri"/>
                <a:sym typeface="Calibri"/>
              </a:rPr>
              <a:t>12</a:t>
            </a:fld>
            <a:endParaRPr sz="14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71"/>
        <p:cNvGrpSpPr/>
        <p:nvPr/>
      </p:nvGrpSpPr>
      <p:grpSpPr>
        <a:xfrm>
          <a:off x="0" y="0"/>
          <a:ext cx="0" cy="0"/>
          <a:chOff x="0" y="0"/>
          <a:chExt cx="0" cy="0"/>
        </a:xfrm>
      </p:grpSpPr>
      <p:sp>
        <p:nvSpPr>
          <p:cNvPr id="2972" name="Shape 297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973" name="Shape 2973"/>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1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79"/>
        <p:cNvGrpSpPr/>
        <p:nvPr/>
      </p:nvGrpSpPr>
      <p:grpSpPr>
        <a:xfrm>
          <a:off x="0" y="0"/>
          <a:ext cx="0" cy="0"/>
          <a:chOff x="0" y="0"/>
          <a:chExt cx="0" cy="0"/>
        </a:xfrm>
      </p:grpSpPr>
      <p:sp>
        <p:nvSpPr>
          <p:cNvPr id="2980" name="Shape 2980"/>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981" name="Shape 2981"/>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US" sz="1100" b="0" i="0" u="none" strike="noStrike" cap="none">
                <a:solidFill>
                  <a:srgbClr val="000000"/>
                </a:solidFill>
                <a:latin typeface="Arial"/>
                <a:ea typeface="Arial"/>
                <a:cs typeface="Arial"/>
                <a:sym typeface="Arial"/>
              </a:rPr>
              <a:t>-to include health in the discussion in plan goals, to correlate the types of data appropriate to each plan, and (outside the role of planner) ensure that the exploration of relevant health issues are considered when administering contracts in the plan. </a:t>
            </a:r>
            <a:endParaRPr sz="11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92"/>
        <p:cNvGrpSpPr/>
        <p:nvPr/>
      </p:nvGrpSpPr>
      <p:grpSpPr>
        <a:xfrm>
          <a:off x="0" y="0"/>
          <a:ext cx="0" cy="0"/>
          <a:chOff x="0" y="0"/>
          <a:chExt cx="0" cy="0"/>
        </a:xfrm>
      </p:grpSpPr>
      <p:sp>
        <p:nvSpPr>
          <p:cNvPr id="2993" name="Shape 2993"/>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994" name="Shape 2994"/>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US" sz="1100" b="0" i="0" u="none" strike="noStrike" cap="none">
                <a:solidFill>
                  <a:srgbClr val="000000"/>
                </a:solidFill>
                <a:latin typeface="Arial"/>
                <a:ea typeface="Arial"/>
                <a:cs typeface="Arial"/>
                <a:sym typeface="Arial"/>
              </a:rPr>
              <a:t>-General Plans updated every 10 years by state law; each municipality approach is different, but generally </a:t>
            </a:r>
            <a:endParaRPr sz="11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03"/>
        <p:cNvGrpSpPr/>
        <p:nvPr/>
      </p:nvGrpSpPr>
      <p:grpSpPr>
        <a:xfrm>
          <a:off x="0" y="0"/>
          <a:ext cx="0" cy="0"/>
          <a:chOff x="0" y="0"/>
          <a:chExt cx="0" cy="0"/>
        </a:xfrm>
      </p:grpSpPr>
      <p:sp>
        <p:nvSpPr>
          <p:cNvPr id="3004" name="Shape 3004"/>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005" name="Shape 3005"/>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1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15"/>
        <p:cNvGrpSpPr/>
        <p:nvPr/>
      </p:nvGrpSpPr>
      <p:grpSpPr>
        <a:xfrm>
          <a:off x="0" y="0"/>
          <a:ext cx="0" cy="0"/>
          <a:chOff x="0" y="0"/>
          <a:chExt cx="0" cy="0"/>
        </a:xfrm>
      </p:grpSpPr>
      <p:sp>
        <p:nvSpPr>
          <p:cNvPr id="3016" name="Shape 3016"/>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017" name="Shape 3017"/>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US" sz="1100" b="0" i="0" u="none" strike="noStrike" cap="none">
                <a:solidFill>
                  <a:srgbClr val="000000"/>
                </a:solidFill>
                <a:latin typeface="Arial"/>
                <a:ea typeface="Arial"/>
                <a:cs typeface="Arial"/>
                <a:sym typeface="Arial"/>
              </a:rPr>
              <a:t>Promote active lifestyles through mixed, walkable community. Allowing for nearby commercial to walk to by placing them near neighborhoods, reducing autodependency by allowing higher density land uses. Promoting diverese types of employment so industrial and commercial can allow hi-tech industries. Ensuring access to recreational open space is permitted by taking advantage of trails and canals near neighborhoods. </a:t>
            </a:r>
            <a:endParaRPr sz="11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29"/>
        <p:cNvGrpSpPr/>
        <p:nvPr/>
      </p:nvGrpSpPr>
      <p:grpSpPr>
        <a:xfrm>
          <a:off x="0" y="0"/>
          <a:ext cx="0" cy="0"/>
          <a:chOff x="0" y="0"/>
          <a:chExt cx="0" cy="0"/>
        </a:xfrm>
      </p:grpSpPr>
      <p:sp>
        <p:nvSpPr>
          <p:cNvPr id="3030" name="Shape 3030"/>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031" name="Shape 3031"/>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1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42"/>
        <p:cNvGrpSpPr/>
        <p:nvPr/>
      </p:nvGrpSpPr>
      <p:grpSpPr>
        <a:xfrm>
          <a:off x="0" y="0"/>
          <a:ext cx="0" cy="0"/>
          <a:chOff x="0" y="0"/>
          <a:chExt cx="0" cy="0"/>
        </a:xfrm>
      </p:grpSpPr>
      <p:sp>
        <p:nvSpPr>
          <p:cNvPr id="3043" name="Shape 3043"/>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044" name="Shape 3044"/>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1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94"/>
        <p:cNvGrpSpPr/>
        <p:nvPr/>
      </p:nvGrpSpPr>
      <p:grpSpPr>
        <a:xfrm>
          <a:off x="0" y="0"/>
          <a:ext cx="0" cy="0"/>
          <a:chOff x="0" y="0"/>
          <a:chExt cx="0" cy="0"/>
        </a:xfrm>
      </p:grpSpPr>
      <p:sp>
        <p:nvSpPr>
          <p:cNvPr id="2895" name="Shape 2895"/>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896" name="Shape 2896"/>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marR="0" lvl="0" indent="-228600" algn="l" rtl="0">
              <a:lnSpc>
                <a:spcPct val="100000"/>
              </a:lnSpc>
              <a:spcBef>
                <a:spcPts val="0"/>
              </a:spcBef>
              <a:spcAft>
                <a:spcPts val="0"/>
              </a:spcAft>
              <a:buClr>
                <a:srgbClr val="000000"/>
              </a:buClr>
              <a:buSzPts val="1100"/>
              <a:buFont typeface="Arial"/>
              <a:buNone/>
            </a:pPr>
            <a:endParaRPr sz="1100" b="0" i="0" u="none" strike="noStrike" cap="none">
              <a:solidFill>
                <a:srgbClr val="000000"/>
              </a:solidFill>
              <a:latin typeface="Arial"/>
              <a:ea typeface="Arial"/>
              <a:cs typeface="Arial"/>
              <a:sym typeface="Arial"/>
            </a:endParaRPr>
          </a:p>
        </p:txBody>
      </p:sp>
      <p:sp>
        <p:nvSpPr>
          <p:cNvPr id="2897" name="Shape 2897"/>
          <p:cNvSpPr txBox="1">
            <a:spLocks noGrp="1"/>
          </p:cNvSpPr>
          <p:nvPr>
            <p:ph type="sldNum" idx="12"/>
          </p:nvPr>
        </p:nvSpPr>
        <p:spPr>
          <a:xfrm>
            <a:off x="3970938" y="8829967"/>
            <a:ext cx="3037840" cy="46482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fld id="{00000000-1234-1234-1234-123412341234}" type="slidenum">
              <a:rPr lang="en-US" sz="1400" b="0" i="0" u="none" strike="noStrike" cap="none">
                <a:solidFill>
                  <a:srgbClr val="000000"/>
                </a:solidFill>
                <a:latin typeface="Calibri"/>
                <a:ea typeface="Calibri"/>
                <a:cs typeface="Calibri"/>
                <a:sym typeface="Calibri"/>
              </a:rPr>
              <a:t>2</a:t>
            </a:fld>
            <a:endParaRPr sz="14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52"/>
        <p:cNvGrpSpPr/>
        <p:nvPr/>
      </p:nvGrpSpPr>
      <p:grpSpPr>
        <a:xfrm>
          <a:off x="0" y="0"/>
          <a:ext cx="0" cy="0"/>
          <a:chOff x="0" y="0"/>
          <a:chExt cx="0" cy="0"/>
        </a:xfrm>
      </p:grpSpPr>
      <p:sp>
        <p:nvSpPr>
          <p:cNvPr id="3053" name="Shape 3053"/>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054" name="Shape 3054"/>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1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63"/>
        <p:cNvGrpSpPr/>
        <p:nvPr/>
      </p:nvGrpSpPr>
      <p:grpSpPr>
        <a:xfrm>
          <a:off x="0" y="0"/>
          <a:ext cx="0" cy="0"/>
          <a:chOff x="0" y="0"/>
          <a:chExt cx="0" cy="0"/>
        </a:xfrm>
      </p:grpSpPr>
      <p:sp>
        <p:nvSpPr>
          <p:cNvPr id="3064" name="Shape 3064"/>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065" name="Shape 3065"/>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1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73"/>
        <p:cNvGrpSpPr/>
        <p:nvPr/>
      </p:nvGrpSpPr>
      <p:grpSpPr>
        <a:xfrm>
          <a:off x="0" y="0"/>
          <a:ext cx="0" cy="0"/>
          <a:chOff x="0" y="0"/>
          <a:chExt cx="0" cy="0"/>
        </a:xfrm>
      </p:grpSpPr>
      <p:sp>
        <p:nvSpPr>
          <p:cNvPr id="3074" name="Shape 3074"/>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075" name="Shape 3075"/>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1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84"/>
        <p:cNvGrpSpPr/>
        <p:nvPr/>
      </p:nvGrpSpPr>
      <p:grpSpPr>
        <a:xfrm>
          <a:off x="0" y="0"/>
          <a:ext cx="0" cy="0"/>
          <a:chOff x="0" y="0"/>
          <a:chExt cx="0" cy="0"/>
        </a:xfrm>
      </p:grpSpPr>
      <p:sp>
        <p:nvSpPr>
          <p:cNvPr id="3085" name="Shape 3085"/>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086" name="Shape 3086"/>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1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95"/>
        <p:cNvGrpSpPr/>
        <p:nvPr/>
      </p:nvGrpSpPr>
      <p:grpSpPr>
        <a:xfrm>
          <a:off x="0" y="0"/>
          <a:ext cx="0" cy="0"/>
          <a:chOff x="0" y="0"/>
          <a:chExt cx="0" cy="0"/>
        </a:xfrm>
      </p:grpSpPr>
      <p:sp>
        <p:nvSpPr>
          <p:cNvPr id="3096" name="Shape 3096"/>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097" name="Shape 3097"/>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1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02"/>
        <p:cNvGrpSpPr/>
        <p:nvPr/>
      </p:nvGrpSpPr>
      <p:grpSpPr>
        <a:xfrm>
          <a:off x="0" y="0"/>
          <a:ext cx="0" cy="0"/>
          <a:chOff x="0" y="0"/>
          <a:chExt cx="0" cy="0"/>
        </a:xfrm>
      </p:grpSpPr>
      <p:sp>
        <p:nvSpPr>
          <p:cNvPr id="3103" name="Shape 3103"/>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104" name="Shape 3104"/>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1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09"/>
        <p:cNvGrpSpPr/>
        <p:nvPr/>
      </p:nvGrpSpPr>
      <p:grpSpPr>
        <a:xfrm>
          <a:off x="0" y="0"/>
          <a:ext cx="0" cy="0"/>
          <a:chOff x="0" y="0"/>
          <a:chExt cx="0" cy="0"/>
        </a:xfrm>
      </p:grpSpPr>
      <p:sp>
        <p:nvSpPr>
          <p:cNvPr id="3110" name="Shape 3110"/>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111" name="Shape 3111"/>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1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18"/>
        <p:cNvGrpSpPr/>
        <p:nvPr/>
      </p:nvGrpSpPr>
      <p:grpSpPr>
        <a:xfrm>
          <a:off x="0" y="0"/>
          <a:ext cx="0" cy="0"/>
          <a:chOff x="0" y="0"/>
          <a:chExt cx="0" cy="0"/>
        </a:xfrm>
      </p:grpSpPr>
      <p:sp>
        <p:nvSpPr>
          <p:cNvPr id="3119" name="Shape 3119"/>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120" name="Shape 3120"/>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US" sz="1400" b="0" i="0" u="sng" strike="noStrike" cap="none">
                <a:solidFill>
                  <a:schemeClr val="hlink"/>
                </a:solidFill>
                <a:latin typeface="Arial"/>
                <a:ea typeface="Arial"/>
                <a:cs typeface="Arial"/>
                <a:sym typeface="Arial"/>
                <a:hlinkClick r:id="rId3"/>
              </a:rPr>
              <a:t>https://docs.google.com/presentation/d/1_uhVOc4hcxRhpGZmiOppWe1GtQ3x5ZJPPHd23cDn0w0/edit?usp=sharing</a:t>
            </a:r>
            <a:r>
              <a:rPr lang="en-US" sz="1400" b="0" i="0" u="none" strike="noStrike" cap="none">
                <a:solidFill>
                  <a:schemeClr val="dk1"/>
                </a:solidFill>
                <a:latin typeface="Arial"/>
                <a:ea typeface="Arial"/>
                <a:cs typeface="Arial"/>
                <a:sym typeface="Arial"/>
              </a:rPr>
              <a:t> </a:t>
            </a:r>
            <a:endParaRPr sz="11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29"/>
        <p:cNvGrpSpPr/>
        <p:nvPr/>
      </p:nvGrpSpPr>
      <p:grpSpPr>
        <a:xfrm>
          <a:off x="0" y="0"/>
          <a:ext cx="0" cy="0"/>
          <a:chOff x="0" y="0"/>
          <a:chExt cx="0" cy="0"/>
        </a:xfrm>
      </p:grpSpPr>
      <p:sp>
        <p:nvSpPr>
          <p:cNvPr id="3130" name="Shape 3130"/>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131" name="Shape 3131"/>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34"/>
        <p:cNvGrpSpPr/>
        <p:nvPr/>
      </p:nvGrpSpPr>
      <p:grpSpPr>
        <a:xfrm>
          <a:off x="0" y="0"/>
          <a:ext cx="0" cy="0"/>
          <a:chOff x="0" y="0"/>
          <a:chExt cx="0" cy="0"/>
        </a:xfrm>
      </p:grpSpPr>
      <p:sp>
        <p:nvSpPr>
          <p:cNvPr id="3135" name="Shape 3135"/>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136" name="Shape 3136"/>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01"/>
        <p:cNvGrpSpPr/>
        <p:nvPr/>
      </p:nvGrpSpPr>
      <p:grpSpPr>
        <a:xfrm>
          <a:off x="0" y="0"/>
          <a:ext cx="0" cy="0"/>
          <a:chOff x="0" y="0"/>
          <a:chExt cx="0" cy="0"/>
        </a:xfrm>
      </p:grpSpPr>
      <p:sp>
        <p:nvSpPr>
          <p:cNvPr id="2902" name="Shape 290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903" name="Shape 2903"/>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marR="0" lvl="0" indent="-298450" algn="l" rtl="0">
              <a:lnSpc>
                <a:spcPct val="100000"/>
              </a:lnSpc>
              <a:spcBef>
                <a:spcPts val="0"/>
              </a:spcBef>
              <a:spcAft>
                <a:spcPts val="0"/>
              </a:spcAft>
              <a:buClr>
                <a:srgbClr val="000000"/>
              </a:buClr>
              <a:buSzPts val="1100"/>
              <a:buFont typeface="Arial"/>
              <a:buChar char="●"/>
            </a:pPr>
            <a:r>
              <a:rPr lang="en-US" sz="1600" b="0" i="0" u="none" strike="noStrike" cap="none">
                <a:solidFill>
                  <a:srgbClr val="000000"/>
                </a:solidFill>
                <a:latin typeface="Arial"/>
                <a:ea typeface="Arial"/>
                <a:cs typeface="Arial"/>
                <a:sym typeface="Arial"/>
              </a:rPr>
              <a:t>Arizona state law requires that each city and county prepare and maintain a planning document called a General Plan. A general plan is designed to serve as the city’s “blueprint” for future decisions concerning land use and resource conservation. The General Plan must address a number of elements depends on the municipality’s population. The 17 components or “elements,”: Land Use; Circulation; Open Space; Growth Areas; Environmental Planning; Cost of Development; Water Resources; Conservation; Recreation; Public Services and Facilities; Public Buildings; Housing; Conservation, Rehabilitation, and Redevelopment; Safety; Bicycling; Energy; and Neighborhood Preservation and Revitalization. Public health can contribute to almost each element and help shape the future of healthy communities. </a:t>
            </a:r>
            <a:endParaRPr sz="1600" b="0" i="0" u="none" strike="noStrike" cap="none">
              <a:solidFill>
                <a:srgbClr val="000000"/>
              </a:solidFill>
              <a:latin typeface="Arial"/>
              <a:ea typeface="Arial"/>
              <a:cs typeface="Arial"/>
              <a:sym typeface="Arial"/>
            </a:endParaRPr>
          </a:p>
        </p:txBody>
      </p:sp>
      <p:sp>
        <p:nvSpPr>
          <p:cNvPr id="2904" name="Shape 2904"/>
          <p:cNvSpPr txBox="1">
            <a:spLocks noGrp="1"/>
          </p:cNvSpPr>
          <p:nvPr>
            <p:ph type="sldNum" idx="12"/>
          </p:nvPr>
        </p:nvSpPr>
        <p:spPr>
          <a:xfrm>
            <a:off x="3970938" y="8829967"/>
            <a:ext cx="3037840" cy="46482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fld id="{00000000-1234-1234-1234-123412341234}" type="slidenum">
              <a:rPr lang="en-US" sz="1400" b="0" i="0" u="none" strike="noStrike" cap="none">
                <a:solidFill>
                  <a:srgbClr val="000000"/>
                </a:solidFill>
                <a:latin typeface="Calibri"/>
                <a:ea typeface="Calibri"/>
                <a:cs typeface="Calibri"/>
                <a:sym typeface="Calibri"/>
              </a:rPr>
              <a:t>3</a:t>
            </a:fld>
            <a:endParaRPr sz="14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09"/>
        <p:cNvGrpSpPr/>
        <p:nvPr/>
      </p:nvGrpSpPr>
      <p:grpSpPr>
        <a:xfrm>
          <a:off x="0" y="0"/>
          <a:ext cx="0" cy="0"/>
          <a:chOff x="0" y="0"/>
          <a:chExt cx="0" cy="0"/>
        </a:xfrm>
      </p:grpSpPr>
      <p:sp>
        <p:nvSpPr>
          <p:cNvPr id="2910" name="Shape 2910"/>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911" name="Shape 2911"/>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marR="0" lvl="0" indent="-228600" algn="l" rtl="0">
              <a:lnSpc>
                <a:spcPct val="100000"/>
              </a:lnSpc>
              <a:spcBef>
                <a:spcPts val="0"/>
              </a:spcBef>
              <a:spcAft>
                <a:spcPts val="0"/>
              </a:spcAft>
              <a:buClr>
                <a:srgbClr val="000000"/>
              </a:buClr>
              <a:buSzPts val="1100"/>
              <a:buFont typeface="Arial"/>
              <a:buNone/>
            </a:pPr>
            <a:endParaRPr sz="1100" b="0" i="0" u="none" strike="noStrike" cap="none">
              <a:solidFill>
                <a:srgbClr val="000000"/>
              </a:solidFill>
              <a:latin typeface="Arial"/>
              <a:ea typeface="Arial"/>
              <a:cs typeface="Arial"/>
              <a:sym typeface="Arial"/>
            </a:endParaRPr>
          </a:p>
        </p:txBody>
      </p:sp>
      <p:sp>
        <p:nvSpPr>
          <p:cNvPr id="2912" name="Shape 2912"/>
          <p:cNvSpPr txBox="1">
            <a:spLocks noGrp="1"/>
          </p:cNvSpPr>
          <p:nvPr>
            <p:ph type="sldNum" idx="12"/>
          </p:nvPr>
        </p:nvSpPr>
        <p:spPr>
          <a:xfrm>
            <a:off x="3970938" y="8829967"/>
            <a:ext cx="3037840" cy="46482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fld id="{00000000-1234-1234-1234-123412341234}" type="slidenum">
              <a:rPr lang="en-US" sz="1400" b="0" i="0" u="none" strike="noStrike" cap="none">
                <a:solidFill>
                  <a:srgbClr val="000000"/>
                </a:solidFill>
                <a:latin typeface="Calibri"/>
                <a:ea typeface="Calibri"/>
                <a:cs typeface="Calibri"/>
                <a:sym typeface="Calibri"/>
              </a:rPr>
              <a:t>4</a:t>
            </a:fld>
            <a:endParaRPr sz="14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16"/>
        <p:cNvGrpSpPr/>
        <p:nvPr/>
      </p:nvGrpSpPr>
      <p:grpSpPr>
        <a:xfrm>
          <a:off x="0" y="0"/>
          <a:ext cx="0" cy="0"/>
          <a:chOff x="0" y="0"/>
          <a:chExt cx="0" cy="0"/>
        </a:xfrm>
      </p:grpSpPr>
      <p:sp>
        <p:nvSpPr>
          <p:cNvPr id="2917" name="Shape 2917"/>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918" name="Shape 2918"/>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marR="0" lvl="0" indent="-228600" algn="l" rtl="0">
              <a:lnSpc>
                <a:spcPct val="100000"/>
              </a:lnSpc>
              <a:spcBef>
                <a:spcPts val="0"/>
              </a:spcBef>
              <a:spcAft>
                <a:spcPts val="0"/>
              </a:spcAft>
              <a:buClr>
                <a:srgbClr val="000000"/>
              </a:buClr>
              <a:buSzPts val="1100"/>
              <a:buFont typeface="Arial"/>
              <a:buNone/>
            </a:pPr>
            <a:endParaRPr sz="1100" b="0" i="0" u="none" strike="noStrike" cap="none">
              <a:solidFill>
                <a:srgbClr val="000000"/>
              </a:solidFill>
              <a:latin typeface="Arial"/>
              <a:ea typeface="Arial"/>
              <a:cs typeface="Arial"/>
              <a:sym typeface="Arial"/>
            </a:endParaRPr>
          </a:p>
        </p:txBody>
      </p:sp>
      <p:sp>
        <p:nvSpPr>
          <p:cNvPr id="2919" name="Shape 2919"/>
          <p:cNvSpPr txBox="1">
            <a:spLocks noGrp="1"/>
          </p:cNvSpPr>
          <p:nvPr>
            <p:ph type="sldNum" idx="12"/>
          </p:nvPr>
        </p:nvSpPr>
        <p:spPr>
          <a:xfrm>
            <a:off x="3970938" y="8829967"/>
            <a:ext cx="3037840" cy="46482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fld id="{00000000-1234-1234-1234-123412341234}" type="slidenum">
              <a:rPr lang="en-US" sz="1400" b="0" i="0" u="none" strike="noStrike" cap="none">
                <a:solidFill>
                  <a:srgbClr val="000000"/>
                </a:solidFill>
                <a:latin typeface="Calibri"/>
                <a:ea typeface="Calibri"/>
                <a:cs typeface="Calibri"/>
                <a:sym typeface="Calibri"/>
              </a:rPr>
              <a:t>5</a:t>
            </a:fld>
            <a:endParaRPr sz="14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23"/>
        <p:cNvGrpSpPr/>
        <p:nvPr/>
      </p:nvGrpSpPr>
      <p:grpSpPr>
        <a:xfrm>
          <a:off x="0" y="0"/>
          <a:ext cx="0" cy="0"/>
          <a:chOff x="0" y="0"/>
          <a:chExt cx="0" cy="0"/>
        </a:xfrm>
      </p:grpSpPr>
      <p:sp>
        <p:nvSpPr>
          <p:cNvPr id="2924" name="Shape 2924"/>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925" name="Shape 2925"/>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marR="0" lvl="0" indent="-298450" algn="l" rtl="0">
              <a:lnSpc>
                <a:spcPct val="100000"/>
              </a:lnSpc>
              <a:spcBef>
                <a:spcPts val="0"/>
              </a:spcBef>
              <a:spcAft>
                <a:spcPts val="0"/>
              </a:spcAft>
              <a:buClr>
                <a:srgbClr val="000000"/>
              </a:buClr>
              <a:buSzPts val="1100"/>
              <a:buFont typeface="Arial"/>
              <a:buChar char="●"/>
            </a:pPr>
            <a:r>
              <a:rPr lang="en-US" sz="1600" b="0" i="0" u="none" strike="noStrike" cap="none">
                <a:solidFill>
                  <a:srgbClr val="000000"/>
                </a:solidFill>
                <a:latin typeface="Arial"/>
                <a:ea typeface="Arial"/>
                <a:cs typeface="Arial"/>
                <a:sym typeface="Arial"/>
              </a:rPr>
              <a:t>We are using this initiative in a verity of ways. One recent example is participating in the Maricopa County Department of Transportation Active Transportation Plan. The purpose of this plan was to identify the gaps in unincorporated areas, or in other words, in County islands. The plan’s main deliverable is a priority list of projects to be funded in the future by the County. It was important for us to be part of this transportation plan because it will impact the money allocation in the future for bicycle facilities. </a:t>
            </a:r>
            <a:endParaRPr sz="1600" b="0" i="0" u="none" strike="noStrike" cap="none">
              <a:solidFill>
                <a:srgbClr val="000000"/>
              </a:solidFill>
              <a:latin typeface="Arial"/>
              <a:ea typeface="Arial"/>
              <a:cs typeface="Arial"/>
              <a:sym typeface="Arial"/>
            </a:endParaRPr>
          </a:p>
        </p:txBody>
      </p:sp>
      <p:sp>
        <p:nvSpPr>
          <p:cNvPr id="2926" name="Shape 2926"/>
          <p:cNvSpPr txBox="1">
            <a:spLocks noGrp="1"/>
          </p:cNvSpPr>
          <p:nvPr>
            <p:ph type="sldNum" idx="12"/>
          </p:nvPr>
        </p:nvSpPr>
        <p:spPr>
          <a:xfrm>
            <a:off x="3970938" y="8829967"/>
            <a:ext cx="3037840" cy="46482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fld id="{00000000-1234-1234-1234-123412341234}" type="slidenum">
              <a:rPr lang="en-US" sz="1400" b="0" i="0" u="none" strike="noStrike" cap="none">
                <a:solidFill>
                  <a:srgbClr val="000000"/>
                </a:solidFill>
                <a:latin typeface="Calibri"/>
                <a:ea typeface="Calibri"/>
                <a:cs typeface="Calibri"/>
                <a:sym typeface="Calibri"/>
              </a:rPr>
              <a:t>6</a:t>
            </a:fld>
            <a:endParaRPr sz="14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29"/>
        <p:cNvGrpSpPr/>
        <p:nvPr/>
      </p:nvGrpSpPr>
      <p:grpSpPr>
        <a:xfrm>
          <a:off x="0" y="0"/>
          <a:ext cx="0" cy="0"/>
          <a:chOff x="0" y="0"/>
          <a:chExt cx="0" cy="0"/>
        </a:xfrm>
      </p:grpSpPr>
      <p:sp>
        <p:nvSpPr>
          <p:cNvPr id="2930" name="Shape 2930"/>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931" name="Shape 2931"/>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marR="0" lvl="0" indent="-298450" algn="l" rtl="0">
              <a:lnSpc>
                <a:spcPct val="100000"/>
              </a:lnSpc>
              <a:spcBef>
                <a:spcPts val="0"/>
              </a:spcBef>
              <a:spcAft>
                <a:spcPts val="0"/>
              </a:spcAft>
              <a:buClr>
                <a:srgbClr val="000000"/>
              </a:buClr>
              <a:buSzPts val="1100"/>
              <a:buFont typeface="Arial"/>
              <a:buChar char="●"/>
            </a:pPr>
            <a:r>
              <a:rPr lang="en-US" sz="1600" b="0" i="0" u="none" strike="noStrike" cap="none">
                <a:solidFill>
                  <a:srgbClr val="000000"/>
                </a:solidFill>
                <a:latin typeface="Arial"/>
                <a:ea typeface="Arial"/>
                <a:cs typeface="Arial"/>
                <a:sym typeface="Arial"/>
              </a:rPr>
              <a:t>What was unique about this plan was the impact public health information had on the outcome of the plan. Once the planning team understood the connection between health and transportation the team wanted to prioritize health and equity into project score.  They wanted to make sure health carries into implementation and not just part of the data collection process..</a:t>
            </a:r>
            <a:endParaRPr/>
          </a:p>
          <a:p>
            <a:pPr marL="457200" marR="0" lvl="0" indent="-228600" algn="l" rtl="0">
              <a:lnSpc>
                <a:spcPct val="100000"/>
              </a:lnSpc>
              <a:spcBef>
                <a:spcPts val="0"/>
              </a:spcBef>
              <a:spcAft>
                <a:spcPts val="0"/>
              </a:spcAft>
              <a:buClr>
                <a:srgbClr val="000000"/>
              </a:buClr>
              <a:buSzPts val="1100"/>
              <a:buFont typeface="Arial"/>
              <a:buNone/>
            </a:pPr>
            <a:endParaRPr sz="1600" b="0" i="0" u="none" strike="noStrike" cap="none">
              <a:solidFill>
                <a:srgbClr val="000000"/>
              </a:solidFill>
              <a:latin typeface="Arial"/>
              <a:ea typeface="Arial"/>
              <a:cs typeface="Arial"/>
              <a:sym typeface="Arial"/>
            </a:endParaRPr>
          </a:p>
          <a:p>
            <a:pPr marL="457200" marR="0" lvl="0" indent="-298450" algn="l" rtl="0">
              <a:lnSpc>
                <a:spcPct val="100000"/>
              </a:lnSpc>
              <a:spcBef>
                <a:spcPts val="0"/>
              </a:spcBef>
              <a:spcAft>
                <a:spcPts val="0"/>
              </a:spcAft>
              <a:buClr>
                <a:srgbClr val="000000"/>
              </a:buClr>
              <a:buSzPts val="1100"/>
              <a:buFont typeface="Arial"/>
              <a:buChar char="●"/>
            </a:pPr>
            <a:r>
              <a:rPr lang="en-US" sz="1600" b="0" i="0" u="none" strike="noStrike" cap="none">
                <a:solidFill>
                  <a:srgbClr val="000000"/>
                </a:solidFill>
                <a:latin typeface="Arial"/>
                <a:ea typeface="Arial"/>
                <a:cs typeface="Arial"/>
                <a:sym typeface="Arial"/>
              </a:rPr>
              <a:t>In this slide you can see the five criteria that were considered and the weight each one got, and the high weigh Equity carries in the plan. </a:t>
            </a:r>
            <a:endParaRPr sz="1600" b="0" i="0" u="none" strike="noStrike" cap="none">
              <a:solidFill>
                <a:srgbClr val="000000"/>
              </a:solidFill>
              <a:latin typeface="Arial"/>
              <a:ea typeface="Arial"/>
              <a:cs typeface="Arial"/>
              <a:sym typeface="Arial"/>
            </a:endParaRPr>
          </a:p>
        </p:txBody>
      </p:sp>
      <p:sp>
        <p:nvSpPr>
          <p:cNvPr id="2932" name="Shape 2932"/>
          <p:cNvSpPr txBox="1">
            <a:spLocks noGrp="1"/>
          </p:cNvSpPr>
          <p:nvPr>
            <p:ph type="sldNum" idx="12"/>
          </p:nvPr>
        </p:nvSpPr>
        <p:spPr>
          <a:xfrm>
            <a:off x="3970938" y="8829967"/>
            <a:ext cx="3037840" cy="46482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fld id="{00000000-1234-1234-1234-123412341234}" type="slidenum">
              <a:rPr lang="en-US" sz="1400" b="0" i="0" u="none" strike="noStrike" cap="none">
                <a:solidFill>
                  <a:srgbClr val="000000"/>
                </a:solidFill>
                <a:latin typeface="Calibri"/>
                <a:ea typeface="Calibri"/>
                <a:cs typeface="Calibri"/>
                <a:sym typeface="Calibri"/>
              </a:rPr>
              <a:t>7</a:t>
            </a:fld>
            <a:endParaRPr sz="14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36"/>
        <p:cNvGrpSpPr/>
        <p:nvPr/>
      </p:nvGrpSpPr>
      <p:grpSpPr>
        <a:xfrm>
          <a:off x="0" y="0"/>
          <a:ext cx="0" cy="0"/>
          <a:chOff x="0" y="0"/>
          <a:chExt cx="0" cy="0"/>
        </a:xfrm>
      </p:grpSpPr>
      <p:sp>
        <p:nvSpPr>
          <p:cNvPr id="2937" name="Shape 2937"/>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938" name="Shape 2938"/>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marR="0" lvl="0" indent="-298450" algn="l" rtl="0">
              <a:lnSpc>
                <a:spcPct val="100000"/>
              </a:lnSpc>
              <a:spcBef>
                <a:spcPts val="0"/>
              </a:spcBef>
              <a:spcAft>
                <a:spcPts val="0"/>
              </a:spcAft>
              <a:buClr>
                <a:srgbClr val="000000"/>
              </a:buClr>
              <a:buSzPts val="1100"/>
              <a:buFont typeface="Arial"/>
              <a:buChar char="●"/>
            </a:pPr>
            <a:r>
              <a:rPr lang="en-US" sz="1600" b="0" i="0" u="none" strike="noStrike" cap="none">
                <a:solidFill>
                  <a:srgbClr val="000000"/>
                </a:solidFill>
                <a:latin typeface="Arial"/>
                <a:ea typeface="Arial"/>
                <a:cs typeface="Arial"/>
                <a:sym typeface="Arial"/>
              </a:rPr>
              <a:t>Each criteria had sub criteria that got up to 20 points.</a:t>
            </a:r>
            <a:endParaRPr sz="1600" b="0" i="0" u="none" strike="noStrike" cap="none">
              <a:solidFill>
                <a:srgbClr val="000000"/>
              </a:solidFill>
              <a:latin typeface="Arial"/>
              <a:ea typeface="Arial"/>
              <a:cs typeface="Arial"/>
              <a:sym typeface="Arial"/>
            </a:endParaRPr>
          </a:p>
        </p:txBody>
      </p:sp>
      <p:sp>
        <p:nvSpPr>
          <p:cNvPr id="2939" name="Shape 2939"/>
          <p:cNvSpPr txBox="1">
            <a:spLocks noGrp="1"/>
          </p:cNvSpPr>
          <p:nvPr>
            <p:ph type="sldNum" idx="12"/>
          </p:nvPr>
        </p:nvSpPr>
        <p:spPr>
          <a:xfrm>
            <a:off x="3970938" y="8829967"/>
            <a:ext cx="3037840" cy="46482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fld id="{00000000-1234-1234-1234-123412341234}" type="slidenum">
              <a:rPr lang="en-US" sz="1400" b="0" i="0" u="none" strike="noStrike" cap="none">
                <a:solidFill>
                  <a:srgbClr val="000000"/>
                </a:solidFill>
                <a:latin typeface="Calibri"/>
                <a:ea typeface="Calibri"/>
                <a:cs typeface="Calibri"/>
                <a:sym typeface="Calibri"/>
              </a:rPr>
              <a:t>8</a:t>
            </a:fld>
            <a:endParaRPr sz="14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43"/>
        <p:cNvGrpSpPr/>
        <p:nvPr/>
      </p:nvGrpSpPr>
      <p:grpSpPr>
        <a:xfrm>
          <a:off x="0" y="0"/>
          <a:ext cx="0" cy="0"/>
          <a:chOff x="0" y="0"/>
          <a:chExt cx="0" cy="0"/>
        </a:xfrm>
      </p:grpSpPr>
      <p:sp>
        <p:nvSpPr>
          <p:cNvPr id="2944" name="Shape 2944"/>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945" name="Shape 2945"/>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marR="0" lvl="0" indent="-298450" algn="l" rtl="0">
              <a:lnSpc>
                <a:spcPct val="100000"/>
              </a:lnSpc>
              <a:spcBef>
                <a:spcPts val="0"/>
              </a:spcBef>
              <a:spcAft>
                <a:spcPts val="0"/>
              </a:spcAft>
              <a:buClr>
                <a:srgbClr val="000000"/>
              </a:buClr>
              <a:buSzPts val="1100"/>
              <a:buFont typeface="Arial"/>
              <a:buChar char="●"/>
            </a:pPr>
            <a:r>
              <a:rPr lang="en-US" sz="1600" b="0" i="0" u="none" strike="noStrike" cap="none">
                <a:solidFill>
                  <a:srgbClr val="000000"/>
                </a:solidFill>
                <a:latin typeface="Arial"/>
                <a:ea typeface="Arial"/>
                <a:cs typeface="Arial"/>
                <a:sym typeface="Arial"/>
              </a:rPr>
              <a:t>In this map you can see how the County scored. The dark areas got high inequity score which means that these are the areas we want to focus on our efforts, or these are high priority areas. The lighter the color the less priority the area gets. </a:t>
            </a:r>
            <a:endParaRPr/>
          </a:p>
          <a:p>
            <a:pPr marL="457200" marR="0" lvl="0" indent="-298450" algn="l" rtl="0">
              <a:lnSpc>
                <a:spcPct val="100000"/>
              </a:lnSpc>
              <a:spcBef>
                <a:spcPts val="0"/>
              </a:spcBef>
              <a:spcAft>
                <a:spcPts val="0"/>
              </a:spcAft>
              <a:buClr>
                <a:srgbClr val="000000"/>
              </a:buClr>
              <a:buSzPts val="1100"/>
              <a:buFont typeface="Arial"/>
              <a:buChar char="●"/>
            </a:pPr>
            <a:r>
              <a:rPr lang="en-US" sz="1100" b="0" i="0" u="none" strike="noStrike" cap="none">
                <a:solidFill>
                  <a:srgbClr val="000000"/>
                </a:solidFill>
                <a:latin typeface="Arial"/>
                <a:ea typeface="Arial"/>
                <a:cs typeface="Arial"/>
                <a:sym typeface="Arial"/>
              </a:rPr>
              <a:t> </a:t>
            </a:r>
            <a:endParaRPr sz="1100" b="0" i="0" u="none" strike="noStrike" cap="none">
              <a:solidFill>
                <a:srgbClr val="000000"/>
              </a:solidFill>
              <a:latin typeface="Arial"/>
              <a:ea typeface="Arial"/>
              <a:cs typeface="Arial"/>
              <a:sym typeface="Arial"/>
            </a:endParaRPr>
          </a:p>
        </p:txBody>
      </p:sp>
      <p:sp>
        <p:nvSpPr>
          <p:cNvPr id="2946" name="Shape 2946"/>
          <p:cNvSpPr txBox="1">
            <a:spLocks noGrp="1"/>
          </p:cNvSpPr>
          <p:nvPr>
            <p:ph type="sldNum" idx="12"/>
          </p:nvPr>
        </p:nvSpPr>
        <p:spPr>
          <a:xfrm>
            <a:off x="3970938" y="8829967"/>
            <a:ext cx="3037840" cy="46482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fld id="{00000000-1234-1234-1234-123412341234}" type="slidenum">
              <a:rPr lang="en-US" sz="1400" b="0" i="0" u="none" strike="noStrike" cap="none">
                <a:solidFill>
                  <a:srgbClr val="000000"/>
                </a:solidFill>
                <a:latin typeface="Calibri"/>
                <a:ea typeface="Calibri"/>
                <a:cs typeface="Calibri"/>
                <a:sym typeface="Calibri"/>
              </a:rPr>
              <a:t>9</a:t>
            </a:fld>
            <a:endParaRPr sz="1400" b="0" i="0" u="none" strike="noStrike" cap="none">
              <a:solidFill>
                <a:srgbClr val="000000"/>
              </a:solidFill>
              <a:latin typeface="Calibri"/>
              <a:ea typeface="Calibri"/>
              <a:cs typeface="Calibri"/>
              <a:sym typeface="Calibri"/>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10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10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10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10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10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10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10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10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10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1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jpg"/><Relationship Id="rId1" Type="http://schemas.openxmlformats.org/officeDocument/2006/relationships/slideMaster" Target="../slideMasters/slideMaster4.xml"/></Relationships>
</file>

<file path=ppt/slideLayouts/_rels/slideLayout112.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4.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12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12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12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12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12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13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13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13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13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13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13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13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13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13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jpg"/><Relationship Id="rId1" Type="http://schemas.openxmlformats.org/officeDocument/2006/relationships/slideMaster" Target="../slideMasters/slideMaster5.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5.xml"/></Relationships>
</file>

<file path=ppt/slideLayouts/_rels/slideLayout14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6.xml"/></Relationships>
</file>

<file path=ppt/slideLayouts/_rels/slideLayout14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6.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5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6.xml"/></Relationships>
</file>

<file path=ppt/slideLayouts/_rels/slideLayout15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6.xml"/></Relationships>
</file>

<file path=ppt/slideLayouts/_rels/slideLayout15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6.xml"/></Relationships>
</file>

<file path=ppt/slideLayouts/_rels/slideLayout15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6.xml"/></Relationships>
</file>

<file path=ppt/slideLayouts/_rels/slideLayout15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6.xml"/></Relationships>
</file>

<file path=ppt/slideLayouts/_rels/slideLayout15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6.xml"/></Relationships>
</file>

<file path=ppt/slideLayouts/_rels/slideLayout15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6.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6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6.xml"/></Relationships>
</file>

<file path=ppt/slideLayouts/_rels/slideLayout16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6.xml"/></Relationships>
</file>

<file path=ppt/slideLayouts/_rels/slideLayout16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6.xml"/></Relationships>
</file>

<file path=ppt/slideLayouts/_rels/slideLayout16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6.xml"/></Relationships>
</file>

<file path=ppt/slideLayouts/_rels/slideLayout16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6.xml"/></Relationships>
</file>

<file path=ppt/slideLayouts/_rels/slideLayout16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6.xml"/></Relationships>
</file>

<file path=ppt/slideLayouts/_rels/slideLayout16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6.xml"/></Relationships>
</file>

<file path=ppt/slideLayouts/_rels/slideLayout16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jpg"/><Relationship Id="rId1" Type="http://schemas.openxmlformats.org/officeDocument/2006/relationships/slideMaster" Target="../slideMasters/slideMaster6.xml"/></Relationships>
</file>

<file path=ppt/slideLayouts/_rels/slideLayout168.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6.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7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7.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7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7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8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7.xml"/></Relationships>
</file>

<file path=ppt/slideLayouts/_rels/slideLayout18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7.xml"/></Relationships>
</file>

<file path=ppt/slideLayouts/_rels/slideLayout18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7.xml"/></Relationships>
</file>

<file path=ppt/slideLayouts/_rels/slideLayout18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7.xml"/></Relationships>
</file>

<file path=ppt/slideLayouts/_rels/slideLayout18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7.xml"/></Relationships>
</file>

<file path=ppt/slideLayouts/_rels/slideLayout18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7.xml"/></Relationships>
</file>

<file path=ppt/slideLayouts/_rels/slideLayout18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7.xml"/></Relationships>
</file>

<file path=ppt/slideLayouts/_rels/slideLayout18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7.xml"/></Relationships>
</file>

<file path=ppt/slideLayouts/_rels/slideLayout18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7.xml"/></Relationships>
</file>

<file path=ppt/slideLayouts/_rels/slideLayout18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7.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9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7.xml"/></Relationships>
</file>

<file path=ppt/slideLayouts/_rels/slideLayout19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7.xml"/></Relationships>
</file>

<file path=ppt/slideLayouts/_rels/slideLayout19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7.xml"/></Relationships>
</file>

<file path=ppt/slideLayouts/_rels/slideLayout19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7.xml"/></Relationships>
</file>

<file path=ppt/slideLayouts/_rels/slideLayout19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7.xml"/></Relationships>
</file>

<file path=ppt/slideLayouts/_rels/slideLayout19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jpg"/><Relationship Id="rId1" Type="http://schemas.openxmlformats.org/officeDocument/2006/relationships/slideMaster" Target="../slideMasters/slideMaster7.xml"/></Relationships>
</file>

<file path=ppt/slideLayouts/_rels/slideLayout196.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7.xml"/></Relationships>
</file>

<file path=ppt/slideLayouts/_rels/slideLayout19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9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8.xml"/></Relationships>
</file>

<file path=ppt/slideLayouts/_rels/slideLayout19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0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0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0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0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0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0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0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0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8.xml"/></Relationships>
</file>

<file path=ppt/slideLayouts/_rels/slideLayout20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8.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8.xml"/></Relationships>
</file>

<file path=ppt/slideLayouts/_rels/slideLayout2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8.xml"/></Relationships>
</file>

<file path=ppt/slideLayouts/_rels/slideLayout2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8.xml"/></Relationships>
</file>

<file path=ppt/slideLayouts/_rels/slideLayout2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8.xml"/></Relationships>
</file>

<file path=ppt/slideLayouts/_rels/slideLayout2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8.xml"/></Relationships>
</file>

<file path=ppt/slideLayouts/_rels/slideLayout2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8.xml"/></Relationships>
</file>

<file path=ppt/slideLayouts/_rels/slideLayout2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8.xml"/></Relationships>
</file>

<file path=ppt/slideLayouts/_rels/slideLayout2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8.xml"/></Relationships>
</file>

<file path=ppt/slideLayouts/_rels/slideLayout21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8.xml"/></Relationships>
</file>

<file path=ppt/slideLayouts/_rels/slideLayout21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8.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2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8.xml"/></Relationships>
</file>

<file path=ppt/slideLayouts/_rels/slideLayout22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8.xml"/></Relationships>
</file>

<file path=ppt/slideLayouts/_rels/slideLayout22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8.xml"/></Relationships>
</file>

<file path=ppt/slideLayouts/_rels/slideLayout22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jpg"/><Relationship Id="rId1" Type="http://schemas.openxmlformats.org/officeDocument/2006/relationships/slideMaster" Target="../slideMasters/slideMaster8.xml"/></Relationships>
</file>

<file path=ppt/slideLayouts/_rels/slideLayout22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8.xml"/></Relationships>
</file>

<file path=ppt/slideLayouts/_rels/slideLayout22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2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9.xml"/></Relationships>
</file>

<file path=ppt/slideLayouts/_rels/slideLayout22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2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2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3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3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3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3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3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3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3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9.xml"/></Relationships>
</file>

<file path=ppt/slideLayouts/_rels/slideLayout23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9.xml"/></Relationships>
</file>

<file path=ppt/slideLayouts/_rels/slideLayout23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9.xml"/></Relationships>
</file>

<file path=ppt/slideLayouts/_rels/slideLayout23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9.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4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9.xml"/></Relationships>
</file>

<file path=ppt/slideLayouts/_rels/slideLayout24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9.xml"/></Relationships>
</file>

<file path=ppt/slideLayouts/_rels/slideLayout24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9.xml"/></Relationships>
</file>

<file path=ppt/slideLayouts/_rels/slideLayout24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9.xml"/></Relationships>
</file>

<file path=ppt/slideLayouts/_rels/slideLayout24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9.xml"/></Relationships>
</file>

<file path=ppt/slideLayouts/_rels/slideLayout24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9.xml"/></Relationships>
</file>

<file path=ppt/slideLayouts/_rels/slideLayout24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9.xml"/></Relationships>
</file>

<file path=ppt/slideLayouts/_rels/slideLayout24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9.xml"/></Relationships>
</file>

<file path=ppt/slideLayouts/_rels/slideLayout24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9.xml"/></Relationships>
</file>

<file path=ppt/slideLayouts/_rels/slideLayout24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9.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5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9.xml"/></Relationships>
</file>

<file path=ppt/slideLayouts/_rels/slideLayout25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jpg"/><Relationship Id="rId1" Type="http://schemas.openxmlformats.org/officeDocument/2006/relationships/slideMaster" Target="../slideMasters/slideMaster9.xml"/></Relationships>
</file>

<file path=ppt/slideLayouts/_rels/slideLayout252.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9.xml"/></Relationships>
</file>

<file path=ppt/slideLayouts/_rels/slideLayout25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5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0.xml"/></Relationships>
</file>

<file path=ppt/slideLayouts/_rels/slideLayout25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5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5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5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5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6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6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6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6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6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0.xml"/></Relationships>
</file>

<file path=ppt/slideLayouts/_rels/slideLayout26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0.xml"/></Relationships>
</file>

<file path=ppt/slideLayouts/_rels/slideLayout26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0.xml"/></Relationships>
</file>

<file path=ppt/slideLayouts/_rels/slideLayout26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0.xml"/></Relationships>
</file>

<file path=ppt/slideLayouts/_rels/slideLayout26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0.xml"/></Relationships>
</file>

<file path=ppt/slideLayouts/_rels/slideLayout26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0.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27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0.xml"/></Relationships>
</file>

<file path=ppt/slideLayouts/_rels/slideLayout27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0.xml"/></Relationships>
</file>

<file path=ppt/slideLayouts/_rels/slideLayout27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0.xml"/></Relationships>
</file>

<file path=ppt/slideLayouts/_rels/slideLayout27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0.xml"/></Relationships>
</file>

<file path=ppt/slideLayouts/_rels/slideLayout27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0.xml"/></Relationships>
</file>

<file path=ppt/slideLayouts/_rels/slideLayout27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0.xml"/></Relationships>
</file>

<file path=ppt/slideLayouts/_rels/slideLayout27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0.xml"/></Relationships>
</file>

<file path=ppt/slideLayouts/_rels/slideLayout27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0.xml"/></Relationships>
</file>

<file path=ppt/slideLayouts/_rels/slideLayout27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0.xml"/></Relationships>
</file>

<file path=ppt/slideLayouts/_rels/slideLayout27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jpg"/><Relationship Id="rId1" Type="http://schemas.openxmlformats.org/officeDocument/2006/relationships/slideMaster" Target="../slideMasters/slideMaster10.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280.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0.xml"/></Relationships>
</file>

<file path=ppt/slideLayouts/_rels/slideLayout28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8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1.xml"/></Relationships>
</file>

<file path=ppt/slideLayouts/_rels/slideLayout28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8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8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8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8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8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8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9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9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1.xml"/></Relationships>
</file>

<file path=ppt/slideLayouts/_rels/slideLayout29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1.xml"/></Relationships>
</file>

<file path=ppt/slideLayouts/_rels/slideLayout29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1.xml"/></Relationships>
</file>

<file path=ppt/slideLayouts/_rels/slideLayout29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1.xml"/></Relationships>
</file>

<file path=ppt/slideLayouts/_rels/slideLayout29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1.xml"/></Relationships>
</file>

<file path=ppt/slideLayouts/_rels/slideLayout29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1.xml"/></Relationships>
</file>

<file path=ppt/slideLayouts/_rels/slideLayout29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1.xml"/></Relationships>
</file>

<file path=ppt/slideLayouts/_rels/slideLayout29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30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1.xml"/></Relationships>
</file>

<file path=ppt/slideLayouts/_rels/slideLayout30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1.xml"/></Relationships>
</file>

<file path=ppt/slideLayouts/_rels/slideLayout30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1.xml"/></Relationships>
</file>

<file path=ppt/slideLayouts/_rels/slideLayout30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1.xml"/></Relationships>
</file>

<file path=ppt/slideLayouts/_rels/slideLayout30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1.xml"/></Relationships>
</file>

<file path=ppt/slideLayouts/_rels/slideLayout30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1.xml"/></Relationships>
</file>

<file path=ppt/slideLayouts/_rels/slideLayout30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1.xml"/></Relationships>
</file>

<file path=ppt/slideLayouts/_rels/slideLayout30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jpg"/><Relationship Id="rId1" Type="http://schemas.openxmlformats.org/officeDocument/2006/relationships/slideMaster" Target="../slideMasters/slideMaster11.xml"/></Relationships>
</file>

<file path=ppt/slideLayouts/_rels/slideLayout308.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1.xml"/></Relationships>
</file>

<file path=ppt/slideLayouts/_rels/slideLayout30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2.xml"/></Relationships>
</file>

<file path=ppt/slideLayouts/_rels/slideLayout31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31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31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31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31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31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31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31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31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32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2.xml"/></Relationships>
</file>

<file path=ppt/slideLayouts/_rels/slideLayout32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2.xml"/></Relationships>
</file>

<file path=ppt/slideLayouts/_rels/slideLayout3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2.xml"/></Relationships>
</file>

<file path=ppt/slideLayouts/_rels/slideLayout32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2.xml"/></Relationships>
</file>

<file path=ppt/slideLayouts/_rels/slideLayout32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2.xml"/></Relationships>
</file>

<file path=ppt/slideLayouts/_rels/slideLayout32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2.xml"/></Relationships>
</file>

<file path=ppt/slideLayouts/_rels/slideLayout32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2.xml"/></Relationships>
</file>

<file path=ppt/slideLayouts/_rels/slideLayout32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2.xml"/></Relationships>
</file>

<file path=ppt/slideLayouts/_rels/slideLayout32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2.xml"/></Relationships>
</file>

<file path=ppt/slideLayouts/_rels/slideLayout33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2.xml"/></Relationships>
</file>

<file path=ppt/slideLayouts/_rels/slideLayout33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2.xml"/></Relationships>
</file>

<file path=ppt/slideLayouts/_rels/slideLayout33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2.xml"/></Relationships>
</file>

<file path=ppt/slideLayouts/_rels/slideLayout33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2.xml"/></Relationships>
</file>

<file path=ppt/slideLayouts/_rels/slideLayout33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jpg"/><Relationship Id="rId1" Type="http://schemas.openxmlformats.org/officeDocument/2006/relationships/slideMaster" Target="../slideMasters/slideMaster12.xml"/></Relationships>
</file>

<file path=ppt/slideLayouts/_rels/slideLayout336.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2.xml"/></Relationships>
</file>

<file path=ppt/slideLayouts/_rels/slideLayout33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33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33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34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34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34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34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34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34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34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34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34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35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35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35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35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35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35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35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35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jpg"/><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6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7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7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7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7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7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7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7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7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7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8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8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8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jpg"/><Relationship Id="rId1" Type="http://schemas.openxmlformats.org/officeDocument/2006/relationships/slideMaster" Target="../slideMasters/slideMaster3.xml"/></Relationships>
</file>

<file path=ppt/slideLayouts/_rels/slideLayout8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3.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9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9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9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matchingName="Title Slide 1">
  <p:cSld name="Title Slide 1">
    <p:spTree>
      <p:nvGrpSpPr>
        <p:cNvPr id="1" name="Shape 15"/>
        <p:cNvGrpSpPr/>
        <p:nvPr/>
      </p:nvGrpSpPr>
      <p:grpSpPr>
        <a:xfrm>
          <a:off x="0" y="0"/>
          <a:ext cx="0" cy="0"/>
          <a:chOff x="0" y="0"/>
          <a:chExt cx="0" cy="0"/>
        </a:xfrm>
      </p:grpSpPr>
      <p:sp>
        <p:nvSpPr>
          <p:cNvPr id="16" name="Shape 16"/>
          <p:cNvSpPr txBox="1">
            <a:spLocks noGrp="1"/>
          </p:cNvSpPr>
          <p:nvPr>
            <p:ph type="title"/>
          </p:nvPr>
        </p:nvSpPr>
        <p:spPr>
          <a:xfrm>
            <a:off x="-9698" y="0"/>
            <a:ext cx="7863804" cy="3943350"/>
          </a:xfrm>
          <a:prstGeom prst="rect">
            <a:avLst/>
          </a:prstGeom>
          <a:solidFill>
            <a:schemeClr val="lt2"/>
          </a:solidFill>
          <a:ln>
            <a:noFill/>
          </a:ln>
        </p:spPr>
        <p:txBody>
          <a:bodyPr spcFirstLastPara="1" wrap="square" lIns="91425" tIns="91425" rIns="91425" bIns="91425" anchor="b" anchorCtr="0"/>
          <a:lstStyle>
            <a:lvl1pPr marR="0" lvl="0" algn="l" rtl="0">
              <a:spcBef>
                <a:spcPts val="0"/>
              </a:spcBef>
              <a:spcAft>
                <a:spcPts val="0"/>
              </a:spcAft>
              <a:buSzPts val="1400"/>
              <a:buNone/>
              <a:defRPr sz="3300" b="0" i="0" u="none" strike="noStrike" cap="none">
                <a:solidFill>
                  <a:schemeClr val="lt1"/>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
        <p:nvSpPr>
          <p:cNvPr id="17" name="Shape 17"/>
          <p:cNvSpPr/>
          <p:nvPr/>
        </p:nvSpPr>
        <p:spPr>
          <a:xfrm>
            <a:off x="7954965" y="0"/>
            <a:ext cx="1189037" cy="394335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350"/>
              <a:buFont typeface="Arial"/>
              <a:buNone/>
            </a:pPr>
            <a:endParaRPr sz="1350" b="0" i="0" u="none" strike="noStrike" cap="none">
              <a:solidFill>
                <a:srgbClr val="FFFFFF"/>
              </a:solidFill>
              <a:latin typeface="Arial"/>
              <a:ea typeface="Arial"/>
              <a:cs typeface="Arial"/>
              <a:sym typeface="Arial"/>
            </a:endParaRPr>
          </a:p>
        </p:txBody>
      </p:sp>
      <p:sp>
        <p:nvSpPr>
          <p:cNvPr id="18" name="Shape 18"/>
          <p:cNvSpPr txBox="1"/>
          <p:nvPr/>
        </p:nvSpPr>
        <p:spPr>
          <a:xfrm>
            <a:off x="3673477" y="4766073"/>
            <a:ext cx="3253455" cy="207749"/>
          </a:xfrm>
          <a:prstGeom prst="rect">
            <a:avLst/>
          </a:prstGeom>
          <a:noFill/>
          <a:ln>
            <a:noFill/>
          </a:ln>
        </p:spPr>
        <p:txBody>
          <a:bodyPr spcFirstLastPara="1" wrap="square" lIns="0" tIns="45700" rIns="91425" bIns="45700" anchor="t" anchorCtr="0">
            <a:noAutofit/>
          </a:bodyPr>
          <a:lstStyle/>
          <a:p>
            <a:pPr marL="0" marR="0" lvl="0" indent="0" algn="l" rtl="0">
              <a:lnSpc>
                <a:spcPct val="100000"/>
              </a:lnSpc>
              <a:spcBef>
                <a:spcPts val="0"/>
              </a:spcBef>
              <a:spcAft>
                <a:spcPts val="0"/>
              </a:spcAft>
              <a:buClr>
                <a:srgbClr val="254061"/>
              </a:buClr>
              <a:buSzPts val="750"/>
              <a:buFont typeface="Arial"/>
              <a:buNone/>
            </a:pPr>
            <a:r>
              <a:rPr lang="en-US" sz="750" b="0" i="0" u="none" strike="noStrike" cap="none">
                <a:solidFill>
                  <a:srgbClr val="254061"/>
                </a:solidFill>
                <a:latin typeface="Calibri"/>
                <a:ea typeface="Calibri"/>
                <a:cs typeface="Calibri"/>
                <a:sym typeface="Calibri"/>
              </a:rPr>
              <a:t>WeArePublicHealth.org     twitter.com/Maricopahealth     facebook.com/MCDPH</a:t>
            </a:r>
            <a:endParaRPr/>
          </a:p>
        </p:txBody>
      </p:sp>
      <p:pic>
        <p:nvPicPr>
          <p:cNvPr id="19" name="Shape 19" descr="PH Letterhead Header.png"/>
          <p:cNvPicPr preferRelativeResize="0"/>
          <p:nvPr/>
        </p:nvPicPr>
        <p:blipFill rotWithShape="1">
          <a:blip r:embed="rId2">
            <a:alphaModFix/>
          </a:blip>
          <a:srcRect/>
          <a:stretch/>
        </p:blipFill>
        <p:spPr>
          <a:xfrm>
            <a:off x="404813" y="4423174"/>
            <a:ext cx="2795587" cy="516731"/>
          </a:xfrm>
          <a:prstGeom prst="rect">
            <a:avLst/>
          </a:prstGeom>
          <a:noFill/>
          <a:ln>
            <a:noFill/>
          </a:ln>
        </p:spPr>
      </p:pic>
      <p:sp>
        <p:nvSpPr>
          <p:cNvPr id="20" name="Shape 20"/>
          <p:cNvSpPr txBox="1">
            <a:spLocks noGrp="1"/>
          </p:cNvSpPr>
          <p:nvPr>
            <p:ph type="body" idx="1"/>
          </p:nvPr>
        </p:nvSpPr>
        <p:spPr>
          <a:xfrm>
            <a:off x="2" y="4012624"/>
            <a:ext cx="7864475" cy="410766"/>
          </a:xfrm>
          <a:prstGeom prst="rect">
            <a:avLst/>
          </a:prstGeom>
          <a:noFill/>
          <a:ln>
            <a:noFill/>
          </a:ln>
        </p:spPr>
        <p:txBody>
          <a:bodyPr spcFirstLastPara="1" wrap="square" lIns="91425" tIns="91425" rIns="91425" bIns="91425" anchor="t" anchorCtr="0"/>
          <a:lstStyle>
            <a:lvl1pPr marL="457200" marR="0" lvl="0"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1pPr>
            <a:lvl2pPr marL="914400" marR="0" lvl="1"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2pPr>
            <a:lvl3pPr marL="1371600" marR="0" lvl="2"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3pPr>
            <a:lvl4pPr marL="1828800" marR="0" lvl="3"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4pPr>
            <a:lvl5pPr marL="2286000" marR="0" lvl="4"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matchingName="Full Image">
  <p:cSld name="Full Image">
    <p:spTree>
      <p:nvGrpSpPr>
        <p:cNvPr id="1" name="Shape 86"/>
        <p:cNvGrpSpPr/>
        <p:nvPr/>
      </p:nvGrpSpPr>
      <p:grpSpPr>
        <a:xfrm>
          <a:off x="0" y="0"/>
          <a:ext cx="0" cy="0"/>
          <a:chOff x="0" y="0"/>
          <a:chExt cx="0" cy="0"/>
        </a:xfrm>
      </p:grpSpPr>
      <p:sp>
        <p:nvSpPr>
          <p:cNvPr id="87" name="Shape 87"/>
          <p:cNvSpPr>
            <a:spLocks noGrp="1"/>
          </p:cNvSpPr>
          <p:nvPr>
            <p:ph type="pic" idx="2"/>
          </p:nvPr>
        </p:nvSpPr>
        <p:spPr>
          <a:xfrm>
            <a:off x="0" y="0"/>
            <a:ext cx="9144000" cy="5143500"/>
          </a:xfrm>
          <a:prstGeom prst="rect">
            <a:avLst/>
          </a:prstGeom>
          <a:noFill/>
          <a:ln>
            <a:noFill/>
          </a:ln>
        </p:spPr>
        <p:txBody>
          <a:bodyPr spcFirstLastPara="1" wrap="square" lIns="91425" tIns="91425" rIns="91425" bIns="91425" anchor="t" anchorCtr="0"/>
          <a:lstStyle>
            <a:lvl1pPr marR="0" lvl="0" algn="l" rtl="0">
              <a:spcBef>
                <a:spcPts val="480"/>
              </a:spcBef>
              <a:spcAft>
                <a:spcPts val="0"/>
              </a:spcAft>
              <a:buClr>
                <a:schemeClr val="dk2"/>
              </a:buClr>
              <a:buSzPts val="2400"/>
              <a:buFont typeface="Arial"/>
              <a:buChar char="•"/>
              <a:defRPr sz="2400" b="0" i="0" u="none" strike="noStrike" cap="none">
                <a:solidFill>
                  <a:srgbClr val="595959"/>
                </a:solidFill>
                <a:latin typeface="Calibri"/>
                <a:ea typeface="Calibri"/>
                <a:cs typeface="Calibri"/>
                <a:sym typeface="Calibri"/>
              </a:defRPr>
            </a:lvl1pPr>
            <a:lvl2pPr marR="0" lvl="1" algn="l" rtl="0">
              <a:spcBef>
                <a:spcPts val="420"/>
              </a:spcBef>
              <a:spcAft>
                <a:spcPts val="0"/>
              </a:spcAft>
              <a:buClr>
                <a:schemeClr val="dk2"/>
              </a:buClr>
              <a:buSzPts val="2100"/>
              <a:buFont typeface="Arial"/>
              <a:buChar char="–"/>
              <a:defRPr sz="2100" b="0" i="0" u="none" strike="noStrike" cap="none">
                <a:solidFill>
                  <a:srgbClr val="595959"/>
                </a:solidFill>
                <a:latin typeface="Calibri"/>
                <a:ea typeface="Calibri"/>
                <a:cs typeface="Calibri"/>
                <a:sym typeface="Calibri"/>
              </a:defRPr>
            </a:lvl2pPr>
            <a:lvl3pPr marR="0" lvl="2" algn="l" rtl="0">
              <a:spcBef>
                <a:spcPts val="360"/>
              </a:spcBef>
              <a:spcAft>
                <a:spcPts val="0"/>
              </a:spcAft>
              <a:buClr>
                <a:schemeClr val="dk2"/>
              </a:buClr>
              <a:buSzPts val="1800"/>
              <a:buFont typeface="Arial"/>
              <a:buChar char="•"/>
              <a:defRPr sz="1800" b="0" i="0" u="none" strike="noStrike" cap="none">
                <a:solidFill>
                  <a:srgbClr val="595959"/>
                </a:solidFill>
                <a:latin typeface="Calibri"/>
                <a:ea typeface="Calibri"/>
                <a:cs typeface="Calibri"/>
                <a:sym typeface="Calibri"/>
              </a:defRPr>
            </a:lvl3pPr>
            <a:lvl4pPr marR="0" lvl="3"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4pPr>
            <a:lvl5pPr marR="0" lvl="4"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5pPr>
            <a:lvl6pPr marR="0" lvl="5"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R="0" lvl="6"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R="0" lvl="7"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R="0" lvl="8"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showMasterSp="0" matchingName="Title Slide 4">
  <p:cSld name="Title Slide 4">
    <p:spTree>
      <p:nvGrpSpPr>
        <p:cNvPr id="1" name="Shape 807"/>
        <p:cNvGrpSpPr/>
        <p:nvPr/>
      </p:nvGrpSpPr>
      <p:grpSpPr>
        <a:xfrm>
          <a:off x="0" y="0"/>
          <a:ext cx="0" cy="0"/>
          <a:chOff x="0" y="0"/>
          <a:chExt cx="0" cy="0"/>
        </a:xfrm>
      </p:grpSpPr>
      <p:sp>
        <p:nvSpPr>
          <p:cNvPr id="808" name="Shape 808"/>
          <p:cNvSpPr txBox="1"/>
          <p:nvPr/>
        </p:nvSpPr>
        <p:spPr>
          <a:xfrm>
            <a:off x="4114803" y="4766073"/>
            <a:ext cx="3253455" cy="207749"/>
          </a:xfrm>
          <a:prstGeom prst="rect">
            <a:avLst/>
          </a:prstGeom>
          <a:noFill/>
          <a:ln>
            <a:noFill/>
          </a:ln>
        </p:spPr>
        <p:txBody>
          <a:bodyPr spcFirstLastPara="1" wrap="square" lIns="0" tIns="45700" rIns="91425" bIns="45700" anchor="t" anchorCtr="0">
            <a:noAutofit/>
          </a:bodyPr>
          <a:lstStyle/>
          <a:p>
            <a:pPr marL="0" marR="0" lvl="0" indent="0" algn="l" rtl="0">
              <a:lnSpc>
                <a:spcPct val="100000"/>
              </a:lnSpc>
              <a:spcBef>
                <a:spcPts val="0"/>
              </a:spcBef>
              <a:spcAft>
                <a:spcPts val="0"/>
              </a:spcAft>
              <a:buClr>
                <a:srgbClr val="254061"/>
              </a:buClr>
              <a:buSzPts val="750"/>
              <a:buFont typeface="Arial"/>
              <a:buNone/>
            </a:pPr>
            <a:r>
              <a:rPr lang="en-US" sz="750" b="0" i="0" u="none" strike="noStrike" cap="none">
                <a:solidFill>
                  <a:srgbClr val="254061"/>
                </a:solidFill>
                <a:latin typeface="Calibri"/>
                <a:ea typeface="Calibri"/>
                <a:cs typeface="Calibri"/>
                <a:sym typeface="Calibri"/>
              </a:rPr>
              <a:t>WeArePublicHealth.org     twitter.com/Maricopahealth     facebook.com/MCDPH</a:t>
            </a:r>
            <a:endParaRPr/>
          </a:p>
        </p:txBody>
      </p:sp>
      <p:pic>
        <p:nvPicPr>
          <p:cNvPr id="809" name="Shape 809" descr="PH Letterhead Header.png"/>
          <p:cNvPicPr preferRelativeResize="0"/>
          <p:nvPr/>
        </p:nvPicPr>
        <p:blipFill rotWithShape="1">
          <a:blip r:embed="rId2">
            <a:alphaModFix/>
          </a:blip>
          <a:srcRect/>
          <a:stretch/>
        </p:blipFill>
        <p:spPr>
          <a:xfrm>
            <a:off x="862014" y="4423174"/>
            <a:ext cx="2795587" cy="516731"/>
          </a:xfrm>
          <a:prstGeom prst="rect">
            <a:avLst/>
          </a:prstGeom>
          <a:noFill/>
          <a:ln>
            <a:noFill/>
          </a:ln>
        </p:spPr>
      </p:pic>
      <p:cxnSp>
        <p:nvCxnSpPr>
          <p:cNvPr id="810" name="Shape 810"/>
          <p:cNvCxnSpPr/>
          <p:nvPr/>
        </p:nvCxnSpPr>
        <p:spPr>
          <a:xfrm>
            <a:off x="457200" y="3463529"/>
            <a:ext cx="8229600" cy="0"/>
          </a:xfrm>
          <a:prstGeom prst="straightConnector1">
            <a:avLst/>
          </a:prstGeom>
          <a:noFill/>
          <a:ln w="76200" cap="flat" cmpd="sng">
            <a:solidFill>
              <a:schemeClr val="dk2"/>
            </a:solidFill>
            <a:prstDash val="solid"/>
            <a:round/>
            <a:headEnd type="none" w="sm" len="sm"/>
            <a:tailEnd type="none" w="sm" len="sm"/>
          </a:ln>
        </p:spPr>
      </p:cxnSp>
      <p:sp>
        <p:nvSpPr>
          <p:cNvPr id="811" name="Shape 811"/>
          <p:cNvSpPr txBox="1">
            <a:spLocks noGrp="1"/>
          </p:cNvSpPr>
          <p:nvPr>
            <p:ph type="body" idx="1"/>
          </p:nvPr>
        </p:nvSpPr>
        <p:spPr>
          <a:xfrm>
            <a:off x="457200" y="4012624"/>
            <a:ext cx="8229600" cy="410766"/>
          </a:xfrm>
          <a:prstGeom prst="rect">
            <a:avLst/>
          </a:prstGeom>
          <a:noFill/>
          <a:ln>
            <a:noFill/>
          </a:ln>
        </p:spPr>
        <p:txBody>
          <a:bodyPr spcFirstLastPara="1" wrap="square" lIns="91425" tIns="91425" rIns="91425" bIns="91425" anchor="t" anchorCtr="0"/>
          <a:lstStyle>
            <a:lvl1pPr marL="457200" marR="0" lvl="0" indent="-228600" algn="ctr"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1pPr>
            <a:lvl2pPr marL="914400" marR="0" lvl="1"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2pPr>
            <a:lvl3pPr marL="1371600" marR="0" lvl="2"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3pPr>
            <a:lvl4pPr marL="1828800" marR="0" lvl="3"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4pPr>
            <a:lvl5pPr marL="2286000" marR="0" lvl="4"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812" name="Shape 812"/>
          <p:cNvSpPr>
            <a:spLocks noGrp="1"/>
          </p:cNvSpPr>
          <p:nvPr>
            <p:ph type="pic" idx="2"/>
          </p:nvPr>
        </p:nvSpPr>
        <p:spPr>
          <a:xfrm>
            <a:off x="457200" y="0"/>
            <a:ext cx="8229600" cy="3257543"/>
          </a:xfrm>
          <a:prstGeom prst="rect">
            <a:avLst/>
          </a:prstGeom>
          <a:noFill/>
          <a:ln>
            <a:noFill/>
          </a:ln>
        </p:spPr>
        <p:txBody>
          <a:bodyPr spcFirstLastPara="1" wrap="square" lIns="91425" tIns="91425" rIns="91425" bIns="91425" anchor="ctr" anchorCtr="1"/>
          <a:lstStyle>
            <a:lvl1pPr marR="0" lvl="0" algn="l" rtl="0">
              <a:spcBef>
                <a:spcPts val="480"/>
              </a:spcBef>
              <a:spcAft>
                <a:spcPts val="0"/>
              </a:spcAft>
              <a:buClr>
                <a:schemeClr val="dk2"/>
              </a:buClr>
              <a:buSzPts val="2400"/>
              <a:buFont typeface="Arial"/>
              <a:buChar char="•"/>
              <a:defRPr sz="2400" b="0" i="0" u="none" strike="noStrike" cap="none">
                <a:solidFill>
                  <a:srgbClr val="595959"/>
                </a:solidFill>
                <a:latin typeface="Calibri"/>
                <a:ea typeface="Calibri"/>
                <a:cs typeface="Calibri"/>
                <a:sym typeface="Calibri"/>
              </a:defRPr>
            </a:lvl1pPr>
            <a:lvl2pPr marR="0" lvl="1" algn="l" rtl="0">
              <a:spcBef>
                <a:spcPts val="420"/>
              </a:spcBef>
              <a:spcAft>
                <a:spcPts val="0"/>
              </a:spcAft>
              <a:buClr>
                <a:schemeClr val="dk2"/>
              </a:buClr>
              <a:buSzPts val="2100"/>
              <a:buFont typeface="Arial"/>
              <a:buChar char="–"/>
              <a:defRPr sz="2100" b="0" i="0" u="none" strike="noStrike" cap="none">
                <a:solidFill>
                  <a:srgbClr val="595959"/>
                </a:solidFill>
                <a:latin typeface="Calibri"/>
                <a:ea typeface="Calibri"/>
                <a:cs typeface="Calibri"/>
                <a:sym typeface="Calibri"/>
              </a:defRPr>
            </a:lvl2pPr>
            <a:lvl3pPr marR="0" lvl="2" algn="l" rtl="0">
              <a:spcBef>
                <a:spcPts val="360"/>
              </a:spcBef>
              <a:spcAft>
                <a:spcPts val="0"/>
              </a:spcAft>
              <a:buClr>
                <a:schemeClr val="dk2"/>
              </a:buClr>
              <a:buSzPts val="1800"/>
              <a:buFont typeface="Arial"/>
              <a:buChar char="•"/>
              <a:defRPr sz="1800" b="0" i="0" u="none" strike="noStrike" cap="none">
                <a:solidFill>
                  <a:srgbClr val="595959"/>
                </a:solidFill>
                <a:latin typeface="Calibri"/>
                <a:ea typeface="Calibri"/>
                <a:cs typeface="Calibri"/>
                <a:sym typeface="Calibri"/>
              </a:defRPr>
            </a:lvl3pPr>
            <a:lvl4pPr marR="0" lvl="3"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4pPr>
            <a:lvl5pPr marR="0" lvl="4"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5pPr>
            <a:lvl6pPr marR="0" lvl="5"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R="0" lvl="6"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R="0" lvl="7"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R="0" lvl="8"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813" name="Shape 813"/>
          <p:cNvSpPr txBox="1">
            <a:spLocks noGrp="1"/>
          </p:cNvSpPr>
          <p:nvPr>
            <p:ph type="title"/>
          </p:nvPr>
        </p:nvSpPr>
        <p:spPr>
          <a:xfrm>
            <a:off x="469670" y="3543301"/>
            <a:ext cx="8217131" cy="457199"/>
          </a:xfrm>
          <a:prstGeom prst="rect">
            <a:avLst/>
          </a:prstGeom>
          <a:noFill/>
          <a:ln>
            <a:noFill/>
          </a:ln>
        </p:spPr>
        <p:txBody>
          <a:bodyPr spcFirstLastPara="1" wrap="square" lIns="91425" tIns="91425" rIns="91425" bIns="91425" anchor="ctr" anchorCtr="0"/>
          <a:lstStyle>
            <a:lvl1pPr marR="0" lvl="0" algn="l" rtl="0">
              <a:spcBef>
                <a:spcPts val="0"/>
              </a:spcBef>
              <a:spcAft>
                <a:spcPts val="0"/>
              </a:spcAft>
              <a:buSzPts val="1400"/>
              <a:buNone/>
              <a:defRPr sz="3300" b="0" i="0" u="none" strike="noStrike" cap="none">
                <a:solidFill>
                  <a:schemeClr val="lt2"/>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showMasterSp="0" matchingName="1_Chapter/Transition">
  <p:cSld name="1_Chapter/Transition">
    <p:spTree>
      <p:nvGrpSpPr>
        <p:cNvPr id="1" name="Shape 814"/>
        <p:cNvGrpSpPr/>
        <p:nvPr/>
      </p:nvGrpSpPr>
      <p:grpSpPr>
        <a:xfrm>
          <a:off x="0" y="0"/>
          <a:ext cx="0" cy="0"/>
          <a:chOff x="0" y="0"/>
          <a:chExt cx="0" cy="0"/>
        </a:xfrm>
      </p:grpSpPr>
      <p:sp>
        <p:nvSpPr>
          <p:cNvPr id="815" name="Shape 815"/>
          <p:cNvSpPr/>
          <p:nvPr/>
        </p:nvSpPr>
        <p:spPr>
          <a:xfrm>
            <a:off x="2" y="0"/>
            <a:ext cx="1189039" cy="51435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350"/>
              <a:buFont typeface="Arial"/>
              <a:buNone/>
            </a:pPr>
            <a:endParaRPr sz="1350" b="0" i="0" u="none" strike="noStrike" cap="none">
              <a:solidFill>
                <a:srgbClr val="FFFFFF"/>
              </a:solidFill>
              <a:latin typeface="Arial"/>
              <a:ea typeface="Arial"/>
              <a:cs typeface="Arial"/>
              <a:sym typeface="Arial"/>
            </a:endParaRPr>
          </a:p>
        </p:txBody>
      </p:sp>
      <p:sp>
        <p:nvSpPr>
          <p:cNvPr id="816" name="Shape 816"/>
          <p:cNvSpPr/>
          <p:nvPr/>
        </p:nvSpPr>
        <p:spPr>
          <a:xfrm>
            <a:off x="1279526" y="-9525"/>
            <a:ext cx="7864475" cy="3952875"/>
          </a:xfrm>
          <a:prstGeom prst="rect">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350"/>
              <a:buFont typeface="Arial"/>
              <a:buNone/>
            </a:pPr>
            <a:endParaRPr sz="1350" b="0" i="0" u="none" strike="noStrike" cap="none">
              <a:solidFill>
                <a:srgbClr val="FFFFFF"/>
              </a:solidFill>
              <a:latin typeface="Arial"/>
              <a:ea typeface="Arial"/>
              <a:cs typeface="Arial"/>
              <a:sym typeface="Arial"/>
            </a:endParaRPr>
          </a:p>
        </p:txBody>
      </p:sp>
      <p:pic>
        <p:nvPicPr>
          <p:cNvPr id="817" name="Shape 817"/>
          <p:cNvPicPr preferRelativeResize="0"/>
          <p:nvPr/>
        </p:nvPicPr>
        <p:blipFill rotWithShape="1">
          <a:blip r:embed="rId2">
            <a:alphaModFix/>
          </a:blip>
          <a:srcRect l="27296" t="17010" r="21719" b="22162"/>
          <a:stretch/>
        </p:blipFill>
        <p:spPr>
          <a:xfrm>
            <a:off x="382589" y="3874294"/>
            <a:ext cx="806451" cy="557213"/>
          </a:xfrm>
          <a:prstGeom prst="rect">
            <a:avLst/>
          </a:prstGeom>
          <a:noFill/>
          <a:ln>
            <a:noFill/>
          </a:ln>
        </p:spPr>
      </p:pic>
      <p:sp>
        <p:nvSpPr>
          <p:cNvPr id="818" name="Shape 818"/>
          <p:cNvSpPr txBox="1">
            <a:spLocks noGrp="1"/>
          </p:cNvSpPr>
          <p:nvPr>
            <p:ph type="title"/>
          </p:nvPr>
        </p:nvSpPr>
        <p:spPr>
          <a:xfrm>
            <a:off x="1279526" y="3943350"/>
            <a:ext cx="7863804" cy="742950"/>
          </a:xfrm>
          <a:prstGeom prst="rect">
            <a:avLst/>
          </a:prstGeom>
          <a:noFill/>
          <a:ln>
            <a:noFill/>
          </a:ln>
        </p:spPr>
        <p:txBody>
          <a:bodyPr spcFirstLastPara="1" wrap="square" lIns="91425" tIns="91425" rIns="91425" bIns="91425" anchor="t" anchorCtr="0"/>
          <a:lstStyle>
            <a:lvl1pPr marR="0" lvl="0" algn="l" rtl="0">
              <a:spcBef>
                <a:spcPts val="0"/>
              </a:spcBef>
              <a:spcAft>
                <a:spcPts val="0"/>
              </a:spcAft>
              <a:buSzPts val="1400"/>
              <a:buNone/>
              <a:defRPr sz="3300" b="0" i="0" u="none" strike="noStrike" cap="none">
                <a:solidFill>
                  <a:schemeClr val="lt2"/>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showMasterSp="0" matchingName="Chapter/Transition w/Footer">
  <p:cSld name="Chapter/Transition w/Footer">
    <p:spTree>
      <p:nvGrpSpPr>
        <p:cNvPr id="1" name="Shape 819"/>
        <p:cNvGrpSpPr/>
        <p:nvPr/>
      </p:nvGrpSpPr>
      <p:grpSpPr>
        <a:xfrm>
          <a:off x="0" y="0"/>
          <a:ext cx="0" cy="0"/>
          <a:chOff x="0" y="0"/>
          <a:chExt cx="0" cy="0"/>
        </a:xfrm>
      </p:grpSpPr>
      <p:sp>
        <p:nvSpPr>
          <p:cNvPr id="820" name="Shape 820"/>
          <p:cNvSpPr/>
          <p:nvPr/>
        </p:nvSpPr>
        <p:spPr>
          <a:xfrm>
            <a:off x="2" y="0"/>
            <a:ext cx="1189039" cy="51435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350"/>
              <a:buFont typeface="Arial"/>
              <a:buNone/>
            </a:pPr>
            <a:endParaRPr sz="1350" b="0" i="0" u="none" strike="noStrike" cap="none">
              <a:solidFill>
                <a:srgbClr val="FFFFFF"/>
              </a:solidFill>
              <a:latin typeface="Arial"/>
              <a:ea typeface="Arial"/>
              <a:cs typeface="Arial"/>
              <a:sym typeface="Arial"/>
            </a:endParaRPr>
          </a:p>
        </p:txBody>
      </p:sp>
      <p:sp>
        <p:nvSpPr>
          <p:cNvPr id="821" name="Shape 821"/>
          <p:cNvSpPr/>
          <p:nvPr/>
        </p:nvSpPr>
        <p:spPr>
          <a:xfrm>
            <a:off x="1279526" y="-9525"/>
            <a:ext cx="7864475" cy="3952875"/>
          </a:xfrm>
          <a:prstGeom prst="rect">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350"/>
              <a:buFont typeface="Arial"/>
              <a:buNone/>
            </a:pPr>
            <a:endParaRPr sz="1350" b="0" i="0" u="none" strike="noStrike" cap="none">
              <a:solidFill>
                <a:srgbClr val="FFFFFF"/>
              </a:solidFill>
              <a:latin typeface="Arial"/>
              <a:ea typeface="Arial"/>
              <a:cs typeface="Arial"/>
              <a:sym typeface="Arial"/>
            </a:endParaRPr>
          </a:p>
        </p:txBody>
      </p:sp>
      <p:pic>
        <p:nvPicPr>
          <p:cNvPr id="822" name="Shape 822"/>
          <p:cNvPicPr preferRelativeResize="0"/>
          <p:nvPr/>
        </p:nvPicPr>
        <p:blipFill rotWithShape="1">
          <a:blip r:embed="rId2">
            <a:alphaModFix/>
          </a:blip>
          <a:srcRect l="27296" t="17010" r="21719" b="22162"/>
          <a:stretch/>
        </p:blipFill>
        <p:spPr>
          <a:xfrm>
            <a:off x="382589" y="3874294"/>
            <a:ext cx="806451" cy="557213"/>
          </a:xfrm>
          <a:prstGeom prst="rect">
            <a:avLst/>
          </a:prstGeom>
          <a:noFill/>
          <a:ln>
            <a:noFill/>
          </a:ln>
        </p:spPr>
      </p:pic>
      <p:grpSp>
        <p:nvGrpSpPr>
          <p:cNvPr id="823" name="Shape 823"/>
          <p:cNvGrpSpPr/>
          <p:nvPr/>
        </p:nvGrpSpPr>
        <p:grpSpPr>
          <a:xfrm flipH="1">
            <a:off x="-2" y="4838700"/>
            <a:ext cx="9144003" cy="304800"/>
            <a:chOff x="-2" y="6451600"/>
            <a:chExt cx="9144003" cy="406400"/>
          </a:xfrm>
        </p:grpSpPr>
        <p:sp>
          <p:nvSpPr>
            <p:cNvPr id="824" name="Shape 824"/>
            <p:cNvSpPr/>
            <p:nvPr/>
          </p:nvSpPr>
          <p:spPr>
            <a:xfrm>
              <a:off x="-2" y="6451600"/>
              <a:ext cx="7872153" cy="406400"/>
            </a:xfrm>
            <a:prstGeom prst="rect">
              <a:avLst/>
            </a:prstGeom>
            <a:solidFill>
              <a:srgbClr val="59595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sp>
          <p:nvSpPr>
            <p:cNvPr id="825" name="Shape 825"/>
            <p:cNvSpPr/>
            <p:nvPr/>
          </p:nvSpPr>
          <p:spPr>
            <a:xfrm>
              <a:off x="7954964" y="6451600"/>
              <a:ext cx="1189037" cy="4064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grpSp>
      <p:sp>
        <p:nvSpPr>
          <p:cNvPr id="826" name="Shape 826"/>
          <p:cNvSpPr txBox="1">
            <a:spLocks noGrp="1"/>
          </p:cNvSpPr>
          <p:nvPr>
            <p:ph type="dt" idx="10"/>
          </p:nvPr>
        </p:nvSpPr>
        <p:spPr>
          <a:xfrm>
            <a:off x="7598152" y="4835128"/>
            <a:ext cx="1554163" cy="308372"/>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827" name="Shape 827"/>
          <p:cNvSpPr txBox="1">
            <a:spLocks noGrp="1"/>
          </p:cNvSpPr>
          <p:nvPr>
            <p:ph type="ftr" idx="11"/>
          </p:nvPr>
        </p:nvSpPr>
        <p:spPr>
          <a:xfrm>
            <a:off x="1279525" y="4835128"/>
            <a:ext cx="6310312" cy="308372"/>
          </a:xfrm>
          <a:prstGeom prst="rect">
            <a:avLst/>
          </a:prstGeom>
          <a:noFill/>
          <a:ln>
            <a:noFill/>
          </a:ln>
        </p:spPr>
        <p:txBody>
          <a:bodyPr spcFirstLastPara="1" wrap="square" lIns="91425" tIns="91425" rIns="91425" bIns="91425" anchor="ctr" anchorCtr="0"/>
          <a:lstStyle>
            <a:lvl1pPr marR="0" lvl="0" algn="ctr"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828" name="Shape 828"/>
          <p:cNvSpPr txBox="1">
            <a:spLocks noGrp="1"/>
          </p:cNvSpPr>
          <p:nvPr>
            <p:ph type="sldNum" idx="12"/>
          </p:nvPr>
        </p:nvSpPr>
        <p:spPr>
          <a:xfrm>
            <a:off x="1" y="4835128"/>
            <a:ext cx="1189037" cy="308372"/>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1pPr>
            <a:lvl2pPr marL="0" marR="0" lvl="1"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2pPr>
            <a:lvl3pPr marL="0" marR="0" lvl="2"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3pPr>
            <a:lvl4pPr marL="0" marR="0" lvl="3"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4pPr>
            <a:lvl5pPr marL="0" marR="0" lvl="4"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5pPr>
            <a:lvl6pPr marL="0" marR="0" lvl="5"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6pPr>
            <a:lvl7pPr marL="0" marR="0" lvl="6"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7pPr>
            <a:lvl8pPr marL="0" marR="0" lvl="7"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8pPr>
            <a:lvl9pPr marL="0" marR="0" lvl="8"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
        <p:nvSpPr>
          <p:cNvPr id="829" name="Shape 829"/>
          <p:cNvSpPr txBox="1">
            <a:spLocks noGrp="1"/>
          </p:cNvSpPr>
          <p:nvPr>
            <p:ph type="title"/>
          </p:nvPr>
        </p:nvSpPr>
        <p:spPr>
          <a:xfrm>
            <a:off x="1280197" y="3943350"/>
            <a:ext cx="7863804" cy="742950"/>
          </a:xfrm>
          <a:prstGeom prst="rect">
            <a:avLst/>
          </a:prstGeom>
          <a:noFill/>
          <a:ln>
            <a:noFill/>
          </a:ln>
        </p:spPr>
        <p:txBody>
          <a:bodyPr spcFirstLastPara="1" wrap="square" lIns="91425" tIns="91425" rIns="91425" bIns="91425" anchor="t" anchorCtr="0"/>
          <a:lstStyle>
            <a:lvl1pPr marR="0" lvl="0" algn="l" rtl="0">
              <a:spcBef>
                <a:spcPts val="0"/>
              </a:spcBef>
              <a:spcAft>
                <a:spcPts val="0"/>
              </a:spcAft>
              <a:buSzPts val="1400"/>
              <a:buNone/>
              <a:defRPr sz="3300" b="0" i="0" u="none" strike="noStrike" cap="none">
                <a:solidFill>
                  <a:schemeClr val="lt2"/>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showMasterSp="0" matchingName="Image Chapter/Transition">
  <p:cSld name="Image Chapter/Transition">
    <p:spTree>
      <p:nvGrpSpPr>
        <p:cNvPr id="1" name="Shape 830"/>
        <p:cNvGrpSpPr/>
        <p:nvPr/>
      </p:nvGrpSpPr>
      <p:grpSpPr>
        <a:xfrm>
          <a:off x="0" y="0"/>
          <a:ext cx="0" cy="0"/>
          <a:chOff x="0" y="0"/>
          <a:chExt cx="0" cy="0"/>
        </a:xfrm>
      </p:grpSpPr>
      <p:sp>
        <p:nvSpPr>
          <p:cNvPr id="831" name="Shape 831"/>
          <p:cNvSpPr txBox="1">
            <a:spLocks noGrp="1"/>
          </p:cNvSpPr>
          <p:nvPr>
            <p:ph type="title"/>
          </p:nvPr>
        </p:nvSpPr>
        <p:spPr>
          <a:xfrm>
            <a:off x="1280197" y="3943350"/>
            <a:ext cx="7863804" cy="1200150"/>
          </a:xfrm>
          <a:prstGeom prst="rect">
            <a:avLst/>
          </a:prstGeom>
          <a:solidFill>
            <a:schemeClr val="lt2"/>
          </a:solidFill>
          <a:ln>
            <a:noFill/>
          </a:ln>
        </p:spPr>
        <p:txBody>
          <a:bodyPr spcFirstLastPara="1" wrap="square" lIns="91425" tIns="91425" rIns="91425" bIns="91425" anchor="t" anchorCtr="0"/>
          <a:lstStyle>
            <a:lvl1pPr marR="0" lvl="0" algn="l" rtl="0">
              <a:spcBef>
                <a:spcPts val="0"/>
              </a:spcBef>
              <a:spcAft>
                <a:spcPts val="0"/>
              </a:spcAft>
              <a:buSzPts val="1400"/>
              <a:buNone/>
              <a:defRPr sz="3300" b="0" i="0" u="none" strike="noStrike" cap="none">
                <a:solidFill>
                  <a:schemeClr val="lt1"/>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
        <p:nvSpPr>
          <p:cNvPr id="832" name="Shape 832"/>
          <p:cNvSpPr/>
          <p:nvPr/>
        </p:nvSpPr>
        <p:spPr>
          <a:xfrm>
            <a:off x="2" y="0"/>
            <a:ext cx="1189039" cy="51435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350"/>
              <a:buFont typeface="Arial"/>
              <a:buNone/>
            </a:pPr>
            <a:endParaRPr sz="1350" b="0" i="0" u="none" strike="noStrike" cap="none">
              <a:solidFill>
                <a:srgbClr val="FFFFFF"/>
              </a:solidFill>
              <a:latin typeface="Arial"/>
              <a:ea typeface="Arial"/>
              <a:cs typeface="Arial"/>
              <a:sym typeface="Arial"/>
            </a:endParaRPr>
          </a:p>
        </p:txBody>
      </p:sp>
      <p:pic>
        <p:nvPicPr>
          <p:cNvPr id="833" name="Shape 833"/>
          <p:cNvPicPr preferRelativeResize="0"/>
          <p:nvPr/>
        </p:nvPicPr>
        <p:blipFill rotWithShape="1">
          <a:blip r:embed="rId2">
            <a:alphaModFix/>
          </a:blip>
          <a:srcRect l="27296" t="17010" r="21719" b="22162"/>
          <a:stretch/>
        </p:blipFill>
        <p:spPr>
          <a:xfrm>
            <a:off x="382589" y="3874294"/>
            <a:ext cx="806451" cy="557213"/>
          </a:xfrm>
          <a:prstGeom prst="rect">
            <a:avLst/>
          </a:prstGeom>
          <a:noFill/>
          <a:ln>
            <a:noFill/>
          </a:ln>
        </p:spPr>
      </p:pic>
      <p:sp>
        <p:nvSpPr>
          <p:cNvPr id="834" name="Shape 834"/>
          <p:cNvSpPr>
            <a:spLocks noGrp="1"/>
          </p:cNvSpPr>
          <p:nvPr>
            <p:ph type="pic" idx="2"/>
          </p:nvPr>
        </p:nvSpPr>
        <p:spPr>
          <a:xfrm>
            <a:off x="1279525" y="0"/>
            <a:ext cx="7864475" cy="3943335"/>
          </a:xfrm>
          <a:prstGeom prst="rect">
            <a:avLst/>
          </a:prstGeom>
          <a:noFill/>
          <a:ln>
            <a:noFill/>
          </a:ln>
        </p:spPr>
        <p:txBody>
          <a:bodyPr spcFirstLastPara="1" wrap="square" lIns="91425" tIns="91425" rIns="91425" bIns="91425" anchor="t" anchorCtr="0"/>
          <a:lstStyle>
            <a:lvl1pPr marR="0" lvl="0" algn="l" rtl="0">
              <a:spcBef>
                <a:spcPts val="480"/>
              </a:spcBef>
              <a:spcAft>
                <a:spcPts val="0"/>
              </a:spcAft>
              <a:buClr>
                <a:schemeClr val="dk2"/>
              </a:buClr>
              <a:buSzPts val="2400"/>
              <a:buFont typeface="Arial"/>
              <a:buChar char="•"/>
              <a:defRPr sz="2400" b="0" i="0" u="none" strike="noStrike" cap="none">
                <a:solidFill>
                  <a:srgbClr val="595959"/>
                </a:solidFill>
                <a:latin typeface="Calibri"/>
                <a:ea typeface="Calibri"/>
                <a:cs typeface="Calibri"/>
                <a:sym typeface="Calibri"/>
              </a:defRPr>
            </a:lvl1pPr>
            <a:lvl2pPr marR="0" lvl="1" algn="l" rtl="0">
              <a:spcBef>
                <a:spcPts val="420"/>
              </a:spcBef>
              <a:spcAft>
                <a:spcPts val="0"/>
              </a:spcAft>
              <a:buClr>
                <a:schemeClr val="dk2"/>
              </a:buClr>
              <a:buSzPts val="2100"/>
              <a:buFont typeface="Arial"/>
              <a:buChar char="–"/>
              <a:defRPr sz="2100" b="0" i="0" u="none" strike="noStrike" cap="none">
                <a:solidFill>
                  <a:srgbClr val="595959"/>
                </a:solidFill>
                <a:latin typeface="Calibri"/>
                <a:ea typeface="Calibri"/>
                <a:cs typeface="Calibri"/>
                <a:sym typeface="Calibri"/>
              </a:defRPr>
            </a:lvl2pPr>
            <a:lvl3pPr marR="0" lvl="2" algn="l" rtl="0">
              <a:spcBef>
                <a:spcPts val="360"/>
              </a:spcBef>
              <a:spcAft>
                <a:spcPts val="0"/>
              </a:spcAft>
              <a:buClr>
                <a:schemeClr val="dk2"/>
              </a:buClr>
              <a:buSzPts val="1800"/>
              <a:buFont typeface="Arial"/>
              <a:buChar char="•"/>
              <a:defRPr sz="1800" b="0" i="0" u="none" strike="noStrike" cap="none">
                <a:solidFill>
                  <a:srgbClr val="595959"/>
                </a:solidFill>
                <a:latin typeface="Calibri"/>
                <a:ea typeface="Calibri"/>
                <a:cs typeface="Calibri"/>
                <a:sym typeface="Calibri"/>
              </a:defRPr>
            </a:lvl3pPr>
            <a:lvl4pPr marR="0" lvl="3"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4pPr>
            <a:lvl5pPr marR="0" lvl="4"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5pPr>
            <a:lvl6pPr marR="0" lvl="5"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R="0" lvl="6"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R="0" lvl="7"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R="0" lvl="8"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showMasterSp="0" matchingName="Image Chapter/Transition w/ Footer">
  <p:cSld name="Image Chapter/Transition w/ Footer">
    <p:spTree>
      <p:nvGrpSpPr>
        <p:cNvPr id="1" name="Shape 835"/>
        <p:cNvGrpSpPr/>
        <p:nvPr/>
      </p:nvGrpSpPr>
      <p:grpSpPr>
        <a:xfrm>
          <a:off x="0" y="0"/>
          <a:ext cx="0" cy="0"/>
          <a:chOff x="0" y="0"/>
          <a:chExt cx="0" cy="0"/>
        </a:xfrm>
      </p:grpSpPr>
      <p:sp>
        <p:nvSpPr>
          <p:cNvPr id="836" name="Shape 836"/>
          <p:cNvSpPr txBox="1">
            <a:spLocks noGrp="1"/>
          </p:cNvSpPr>
          <p:nvPr>
            <p:ph type="title"/>
          </p:nvPr>
        </p:nvSpPr>
        <p:spPr>
          <a:xfrm>
            <a:off x="1280197" y="3943350"/>
            <a:ext cx="7863804" cy="800100"/>
          </a:xfrm>
          <a:prstGeom prst="rect">
            <a:avLst/>
          </a:prstGeom>
          <a:solidFill>
            <a:schemeClr val="lt2"/>
          </a:solidFill>
          <a:ln>
            <a:noFill/>
          </a:ln>
        </p:spPr>
        <p:txBody>
          <a:bodyPr spcFirstLastPara="1" wrap="square" lIns="91425" tIns="91425" rIns="91425" bIns="91425" anchor="t" anchorCtr="0"/>
          <a:lstStyle>
            <a:lvl1pPr marR="0" lvl="0" algn="l" rtl="0">
              <a:spcBef>
                <a:spcPts val="0"/>
              </a:spcBef>
              <a:spcAft>
                <a:spcPts val="0"/>
              </a:spcAft>
              <a:buSzPts val="1400"/>
              <a:buNone/>
              <a:defRPr sz="3300" b="0" i="0" u="none" strike="noStrike" cap="none">
                <a:solidFill>
                  <a:schemeClr val="lt1"/>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
        <p:nvSpPr>
          <p:cNvPr id="837" name="Shape 837"/>
          <p:cNvSpPr/>
          <p:nvPr/>
        </p:nvSpPr>
        <p:spPr>
          <a:xfrm>
            <a:off x="2" y="0"/>
            <a:ext cx="1189039" cy="51435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350"/>
              <a:buFont typeface="Arial"/>
              <a:buNone/>
            </a:pPr>
            <a:endParaRPr sz="1350" b="0" i="0" u="none" strike="noStrike" cap="none">
              <a:solidFill>
                <a:srgbClr val="FFFFFF"/>
              </a:solidFill>
              <a:latin typeface="Arial"/>
              <a:ea typeface="Arial"/>
              <a:cs typeface="Arial"/>
              <a:sym typeface="Arial"/>
            </a:endParaRPr>
          </a:p>
        </p:txBody>
      </p:sp>
      <p:pic>
        <p:nvPicPr>
          <p:cNvPr id="838" name="Shape 838"/>
          <p:cNvPicPr preferRelativeResize="0"/>
          <p:nvPr/>
        </p:nvPicPr>
        <p:blipFill rotWithShape="1">
          <a:blip r:embed="rId2">
            <a:alphaModFix/>
          </a:blip>
          <a:srcRect l="27296" t="17010" r="21719" b="22162"/>
          <a:stretch/>
        </p:blipFill>
        <p:spPr>
          <a:xfrm>
            <a:off x="382589" y="3874294"/>
            <a:ext cx="806451" cy="557213"/>
          </a:xfrm>
          <a:prstGeom prst="rect">
            <a:avLst/>
          </a:prstGeom>
          <a:noFill/>
          <a:ln>
            <a:noFill/>
          </a:ln>
        </p:spPr>
      </p:pic>
      <p:sp>
        <p:nvSpPr>
          <p:cNvPr id="839" name="Shape 839"/>
          <p:cNvSpPr>
            <a:spLocks noGrp="1"/>
          </p:cNvSpPr>
          <p:nvPr>
            <p:ph type="pic" idx="2"/>
          </p:nvPr>
        </p:nvSpPr>
        <p:spPr>
          <a:xfrm>
            <a:off x="1279525" y="0"/>
            <a:ext cx="7864475" cy="3943335"/>
          </a:xfrm>
          <a:prstGeom prst="rect">
            <a:avLst/>
          </a:prstGeom>
          <a:noFill/>
          <a:ln>
            <a:noFill/>
          </a:ln>
        </p:spPr>
        <p:txBody>
          <a:bodyPr spcFirstLastPara="1" wrap="square" lIns="91425" tIns="91425" rIns="91425" bIns="91425" anchor="t" anchorCtr="0"/>
          <a:lstStyle>
            <a:lvl1pPr marR="0" lvl="0" algn="l" rtl="0">
              <a:spcBef>
                <a:spcPts val="480"/>
              </a:spcBef>
              <a:spcAft>
                <a:spcPts val="0"/>
              </a:spcAft>
              <a:buClr>
                <a:schemeClr val="dk2"/>
              </a:buClr>
              <a:buSzPts val="2400"/>
              <a:buFont typeface="Arial"/>
              <a:buChar char="•"/>
              <a:defRPr sz="2400" b="0" i="0" u="none" strike="noStrike" cap="none">
                <a:solidFill>
                  <a:srgbClr val="595959"/>
                </a:solidFill>
                <a:latin typeface="Calibri"/>
                <a:ea typeface="Calibri"/>
                <a:cs typeface="Calibri"/>
                <a:sym typeface="Calibri"/>
              </a:defRPr>
            </a:lvl1pPr>
            <a:lvl2pPr marR="0" lvl="1" algn="l" rtl="0">
              <a:spcBef>
                <a:spcPts val="420"/>
              </a:spcBef>
              <a:spcAft>
                <a:spcPts val="0"/>
              </a:spcAft>
              <a:buClr>
                <a:schemeClr val="dk2"/>
              </a:buClr>
              <a:buSzPts val="2100"/>
              <a:buFont typeface="Arial"/>
              <a:buChar char="–"/>
              <a:defRPr sz="2100" b="0" i="0" u="none" strike="noStrike" cap="none">
                <a:solidFill>
                  <a:srgbClr val="595959"/>
                </a:solidFill>
                <a:latin typeface="Calibri"/>
                <a:ea typeface="Calibri"/>
                <a:cs typeface="Calibri"/>
                <a:sym typeface="Calibri"/>
              </a:defRPr>
            </a:lvl2pPr>
            <a:lvl3pPr marR="0" lvl="2" algn="l" rtl="0">
              <a:spcBef>
                <a:spcPts val="360"/>
              </a:spcBef>
              <a:spcAft>
                <a:spcPts val="0"/>
              </a:spcAft>
              <a:buClr>
                <a:schemeClr val="dk2"/>
              </a:buClr>
              <a:buSzPts val="1800"/>
              <a:buFont typeface="Arial"/>
              <a:buChar char="•"/>
              <a:defRPr sz="1800" b="0" i="0" u="none" strike="noStrike" cap="none">
                <a:solidFill>
                  <a:srgbClr val="595959"/>
                </a:solidFill>
                <a:latin typeface="Calibri"/>
                <a:ea typeface="Calibri"/>
                <a:cs typeface="Calibri"/>
                <a:sym typeface="Calibri"/>
              </a:defRPr>
            </a:lvl3pPr>
            <a:lvl4pPr marR="0" lvl="3"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4pPr>
            <a:lvl5pPr marR="0" lvl="4"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5pPr>
            <a:lvl6pPr marR="0" lvl="5"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R="0" lvl="6"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R="0" lvl="7"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R="0" lvl="8"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grpSp>
        <p:nvGrpSpPr>
          <p:cNvPr id="840" name="Shape 840"/>
          <p:cNvGrpSpPr/>
          <p:nvPr/>
        </p:nvGrpSpPr>
        <p:grpSpPr>
          <a:xfrm flipH="1">
            <a:off x="-2" y="4838700"/>
            <a:ext cx="9144003" cy="304800"/>
            <a:chOff x="-2" y="6451600"/>
            <a:chExt cx="9144003" cy="406400"/>
          </a:xfrm>
        </p:grpSpPr>
        <p:sp>
          <p:nvSpPr>
            <p:cNvPr id="841" name="Shape 841"/>
            <p:cNvSpPr/>
            <p:nvPr/>
          </p:nvSpPr>
          <p:spPr>
            <a:xfrm>
              <a:off x="-2" y="6451600"/>
              <a:ext cx="7872153" cy="406400"/>
            </a:xfrm>
            <a:prstGeom prst="rect">
              <a:avLst/>
            </a:prstGeom>
            <a:solidFill>
              <a:srgbClr val="59595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sp>
          <p:nvSpPr>
            <p:cNvPr id="842" name="Shape 842"/>
            <p:cNvSpPr/>
            <p:nvPr/>
          </p:nvSpPr>
          <p:spPr>
            <a:xfrm>
              <a:off x="7954964" y="6451600"/>
              <a:ext cx="1189037" cy="4064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grpSp>
      <p:sp>
        <p:nvSpPr>
          <p:cNvPr id="843" name="Shape 843"/>
          <p:cNvSpPr txBox="1">
            <a:spLocks noGrp="1"/>
          </p:cNvSpPr>
          <p:nvPr>
            <p:ph type="dt" idx="10"/>
          </p:nvPr>
        </p:nvSpPr>
        <p:spPr>
          <a:xfrm>
            <a:off x="7598152" y="4835128"/>
            <a:ext cx="1554163" cy="308372"/>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844" name="Shape 844"/>
          <p:cNvSpPr txBox="1">
            <a:spLocks noGrp="1"/>
          </p:cNvSpPr>
          <p:nvPr>
            <p:ph type="ftr" idx="11"/>
          </p:nvPr>
        </p:nvSpPr>
        <p:spPr>
          <a:xfrm>
            <a:off x="1279525" y="4835128"/>
            <a:ext cx="6310312" cy="308372"/>
          </a:xfrm>
          <a:prstGeom prst="rect">
            <a:avLst/>
          </a:prstGeom>
          <a:noFill/>
          <a:ln>
            <a:noFill/>
          </a:ln>
        </p:spPr>
        <p:txBody>
          <a:bodyPr spcFirstLastPara="1" wrap="square" lIns="91425" tIns="91425" rIns="91425" bIns="91425" anchor="ctr" anchorCtr="0"/>
          <a:lstStyle>
            <a:lvl1pPr marR="0" lvl="0" algn="ctr"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845" name="Shape 845"/>
          <p:cNvSpPr txBox="1">
            <a:spLocks noGrp="1"/>
          </p:cNvSpPr>
          <p:nvPr>
            <p:ph type="sldNum" idx="12"/>
          </p:nvPr>
        </p:nvSpPr>
        <p:spPr>
          <a:xfrm>
            <a:off x="1" y="4835128"/>
            <a:ext cx="1189037" cy="308372"/>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1pPr>
            <a:lvl2pPr marL="0" marR="0" lvl="1"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2pPr>
            <a:lvl3pPr marL="0" marR="0" lvl="2"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3pPr>
            <a:lvl4pPr marL="0" marR="0" lvl="3"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4pPr>
            <a:lvl5pPr marL="0" marR="0" lvl="4"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5pPr>
            <a:lvl6pPr marL="0" marR="0" lvl="5"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6pPr>
            <a:lvl7pPr marL="0" marR="0" lvl="6"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7pPr>
            <a:lvl8pPr marL="0" marR="0" lvl="7"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8pPr>
            <a:lvl9pPr marL="0" marR="0" lvl="8"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showMasterSp="0" matchingName="Image_Chapter/Transition">
  <p:cSld name="Image_Chapter/Transition">
    <p:spTree>
      <p:nvGrpSpPr>
        <p:cNvPr id="1" name="Shape 846"/>
        <p:cNvGrpSpPr/>
        <p:nvPr/>
      </p:nvGrpSpPr>
      <p:grpSpPr>
        <a:xfrm>
          <a:off x="0" y="0"/>
          <a:ext cx="0" cy="0"/>
          <a:chOff x="0" y="0"/>
          <a:chExt cx="0" cy="0"/>
        </a:xfrm>
      </p:grpSpPr>
      <p:sp>
        <p:nvSpPr>
          <p:cNvPr id="847" name="Shape 847"/>
          <p:cNvSpPr/>
          <p:nvPr/>
        </p:nvSpPr>
        <p:spPr>
          <a:xfrm>
            <a:off x="1" y="0"/>
            <a:ext cx="1189037" cy="51435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pic>
        <p:nvPicPr>
          <p:cNvPr id="848" name="Shape 848"/>
          <p:cNvPicPr preferRelativeResize="0"/>
          <p:nvPr/>
        </p:nvPicPr>
        <p:blipFill rotWithShape="1">
          <a:blip r:embed="rId2">
            <a:alphaModFix/>
          </a:blip>
          <a:srcRect l="27296" t="17011" r="21719" b="22163"/>
          <a:stretch/>
        </p:blipFill>
        <p:spPr>
          <a:xfrm>
            <a:off x="382845" y="3874756"/>
            <a:ext cx="805912" cy="557213"/>
          </a:xfrm>
          <a:prstGeom prst="rect">
            <a:avLst/>
          </a:prstGeom>
          <a:noFill/>
          <a:ln>
            <a:noFill/>
          </a:ln>
        </p:spPr>
      </p:pic>
      <p:sp>
        <p:nvSpPr>
          <p:cNvPr id="849" name="Shape 849"/>
          <p:cNvSpPr>
            <a:spLocks noGrp="1"/>
          </p:cNvSpPr>
          <p:nvPr>
            <p:ph type="pic" idx="2"/>
          </p:nvPr>
        </p:nvSpPr>
        <p:spPr>
          <a:xfrm>
            <a:off x="1279526" y="0"/>
            <a:ext cx="7864475" cy="3952875"/>
          </a:xfrm>
          <a:prstGeom prst="rect">
            <a:avLst/>
          </a:prstGeom>
          <a:noFill/>
          <a:ln>
            <a:noFill/>
          </a:ln>
        </p:spPr>
        <p:txBody>
          <a:bodyPr spcFirstLastPara="1" wrap="square" lIns="91425" tIns="91425" rIns="91425" bIns="91425" anchor="t" anchorCtr="0"/>
          <a:lstStyle>
            <a:lvl1pPr marR="0" lvl="0" algn="l" rtl="0">
              <a:spcBef>
                <a:spcPts val="480"/>
              </a:spcBef>
              <a:spcAft>
                <a:spcPts val="0"/>
              </a:spcAft>
              <a:buClr>
                <a:schemeClr val="dk2"/>
              </a:buClr>
              <a:buSzPts val="2400"/>
              <a:buFont typeface="Arial"/>
              <a:buChar char="•"/>
              <a:defRPr sz="2400" b="0" i="0" u="none" strike="noStrike" cap="none">
                <a:solidFill>
                  <a:srgbClr val="595959"/>
                </a:solidFill>
                <a:latin typeface="Calibri"/>
                <a:ea typeface="Calibri"/>
                <a:cs typeface="Calibri"/>
                <a:sym typeface="Calibri"/>
              </a:defRPr>
            </a:lvl1pPr>
            <a:lvl2pPr marR="0" lvl="1" algn="l" rtl="0">
              <a:spcBef>
                <a:spcPts val="420"/>
              </a:spcBef>
              <a:spcAft>
                <a:spcPts val="0"/>
              </a:spcAft>
              <a:buClr>
                <a:schemeClr val="dk2"/>
              </a:buClr>
              <a:buSzPts val="2100"/>
              <a:buFont typeface="Arial"/>
              <a:buChar char="–"/>
              <a:defRPr sz="2100" b="0" i="0" u="none" strike="noStrike" cap="none">
                <a:solidFill>
                  <a:srgbClr val="595959"/>
                </a:solidFill>
                <a:latin typeface="Calibri"/>
                <a:ea typeface="Calibri"/>
                <a:cs typeface="Calibri"/>
                <a:sym typeface="Calibri"/>
              </a:defRPr>
            </a:lvl2pPr>
            <a:lvl3pPr marR="0" lvl="2" algn="l" rtl="0">
              <a:spcBef>
                <a:spcPts val="360"/>
              </a:spcBef>
              <a:spcAft>
                <a:spcPts val="0"/>
              </a:spcAft>
              <a:buClr>
                <a:schemeClr val="dk2"/>
              </a:buClr>
              <a:buSzPts val="1800"/>
              <a:buFont typeface="Arial"/>
              <a:buChar char="•"/>
              <a:defRPr sz="1800" b="0" i="0" u="none" strike="noStrike" cap="none">
                <a:solidFill>
                  <a:srgbClr val="595959"/>
                </a:solidFill>
                <a:latin typeface="Calibri"/>
                <a:ea typeface="Calibri"/>
                <a:cs typeface="Calibri"/>
                <a:sym typeface="Calibri"/>
              </a:defRPr>
            </a:lvl3pPr>
            <a:lvl4pPr marR="0" lvl="3"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4pPr>
            <a:lvl5pPr marR="0" lvl="4"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5pPr>
            <a:lvl6pPr marR="0" lvl="5"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R="0" lvl="6"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R="0" lvl="7"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R="0" lvl="8"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850" name="Shape 850"/>
          <p:cNvSpPr txBox="1">
            <a:spLocks noGrp="1"/>
          </p:cNvSpPr>
          <p:nvPr>
            <p:ph type="title"/>
          </p:nvPr>
        </p:nvSpPr>
        <p:spPr>
          <a:xfrm>
            <a:off x="1280197" y="3943352"/>
            <a:ext cx="7863804" cy="742949"/>
          </a:xfrm>
          <a:prstGeom prst="rect">
            <a:avLst/>
          </a:prstGeom>
          <a:noFill/>
          <a:ln>
            <a:noFill/>
          </a:ln>
        </p:spPr>
        <p:txBody>
          <a:bodyPr spcFirstLastPara="1" wrap="square" lIns="91425" tIns="91425" rIns="91425" bIns="91425" anchor="t" anchorCtr="0"/>
          <a:lstStyle>
            <a:lvl1pPr marR="0" lvl="0" algn="l" rtl="0">
              <a:spcBef>
                <a:spcPts val="0"/>
              </a:spcBef>
              <a:spcAft>
                <a:spcPts val="0"/>
              </a:spcAft>
              <a:buSzPts val="1400"/>
              <a:buNone/>
              <a:defRPr sz="3300" b="0" i="0" u="none" strike="noStrike" cap="none">
                <a:solidFill>
                  <a:schemeClr val="lt2"/>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showMasterSp="0" matchingName="Image_Chapter/Transition w/Footer">
  <p:cSld name="Image_Chapter/Transition w/Footer">
    <p:spTree>
      <p:nvGrpSpPr>
        <p:cNvPr id="1" name="Shape 851"/>
        <p:cNvGrpSpPr/>
        <p:nvPr/>
      </p:nvGrpSpPr>
      <p:grpSpPr>
        <a:xfrm>
          <a:off x="0" y="0"/>
          <a:ext cx="0" cy="0"/>
          <a:chOff x="0" y="0"/>
          <a:chExt cx="0" cy="0"/>
        </a:xfrm>
      </p:grpSpPr>
      <p:sp>
        <p:nvSpPr>
          <p:cNvPr id="852" name="Shape 852"/>
          <p:cNvSpPr/>
          <p:nvPr/>
        </p:nvSpPr>
        <p:spPr>
          <a:xfrm>
            <a:off x="1" y="0"/>
            <a:ext cx="1189037" cy="51435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pic>
        <p:nvPicPr>
          <p:cNvPr id="853" name="Shape 853"/>
          <p:cNvPicPr preferRelativeResize="0"/>
          <p:nvPr/>
        </p:nvPicPr>
        <p:blipFill rotWithShape="1">
          <a:blip r:embed="rId2">
            <a:alphaModFix/>
          </a:blip>
          <a:srcRect l="27296" t="17011" r="21719" b="22163"/>
          <a:stretch/>
        </p:blipFill>
        <p:spPr>
          <a:xfrm>
            <a:off x="382845" y="3874756"/>
            <a:ext cx="805912" cy="557213"/>
          </a:xfrm>
          <a:prstGeom prst="rect">
            <a:avLst/>
          </a:prstGeom>
          <a:noFill/>
          <a:ln>
            <a:noFill/>
          </a:ln>
        </p:spPr>
      </p:pic>
      <p:sp>
        <p:nvSpPr>
          <p:cNvPr id="854" name="Shape 854"/>
          <p:cNvSpPr>
            <a:spLocks noGrp="1"/>
          </p:cNvSpPr>
          <p:nvPr>
            <p:ph type="pic" idx="2"/>
          </p:nvPr>
        </p:nvSpPr>
        <p:spPr>
          <a:xfrm>
            <a:off x="1279526" y="0"/>
            <a:ext cx="7864475" cy="3952875"/>
          </a:xfrm>
          <a:prstGeom prst="rect">
            <a:avLst/>
          </a:prstGeom>
          <a:noFill/>
          <a:ln>
            <a:noFill/>
          </a:ln>
        </p:spPr>
        <p:txBody>
          <a:bodyPr spcFirstLastPara="1" wrap="square" lIns="91425" tIns="91425" rIns="91425" bIns="91425" anchor="t" anchorCtr="0"/>
          <a:lstStyle>
            <a:lvl1pPr marR="0" lvl="0" algn="l" rtl="0">
              <a:spcBef>
                <a:spcPts val="480"/>
              </a:spcBef>
              <a:spcAft>
                <a:spcPts val="0"/>
              </a:spcAft>
              <a:buClr>
                <a:schemeClr val="dk2"/>
              </a:buClr>
              <a:buSzPts val="2400"/>
              <a:buFont typeface="Arial"/>
              <a:buChar char="•"/>
              <a:defRPr sz="2400" b="0" i="0" u="none" strike="noStrike" cap="none">
                <a:solidFill>
                  <a:srgbClr val="595959"/>
                </a:solidFill>
                <a:latin typeface="Calibri"/>
                <a:ea typeface="Calibri"/>
                <a:cs typeface="Calibri"/>
                <a:sym typeface="Calibri"/>
              </a:defRPr>
            </a:lvl1pPr>
            <a:lvl2pPr marR="0" lvl="1" algn="l" rtl="0">
              <a:spcBef>
                <a:spcPts val="420"/>
              </a:spcBef>
              <a:spcAft>
                <a:spcPts val="0"/>
              </a:spcAft>
              <a:buClr>
                <a:schemeClr val="dk2"/>
              </a:buClr>
              <a:buSzPts val="2100"/>
              <a:buFont typeface="Arial"/>
              <a:buChar char="–"/>
              <a:defRPr sz="2100" b="0" i="0" u="none" strike="noStrike" cap="none">
                <a:solidFill>
                  <a:srgbClr val="595959"/>
                </a:solidFill>
                <a:latin typeface="Calibri"/>
                <a:ea typeface="Calibri"/>
                <a:cs typeface="Calibri"/>
                <a:sym typeface="Calibri"/>
              </a:defRPr>
            </a:lvl2pPr>
            <a:lvl3pPr marR="0" lvl="2" algn="l" rtl="0">
              <a:spcBef>
                <a:spcPts val="360"/>
              </a:spcBef>
              <a:spcAft>
                <a:spcPts val="0"/>
              </a:spcAft>
              <a:buClr>
                <a:schemeClr val="dk2"/>
              </a:buClr>
              <a:buSzPts val="1800"/>
              <a:buFont typeface="Arial"/>
              <a:buChar char="•"/>
              <a:defRPr sz="1800" b="0" i="0" u="none" strike="noStrike" cap="none">
                <a:solidFill>
                  <a:srgbClr val="595959"/>
                </a:solidFill>
                <a:latin typeface="Calibri"/>
                <a:ea typeface="Calibri"/>
                <a:cs typeface="Calibri"/>
                <a:sym typeface="Calibri"/>
              </a:defRPr>
            </a:lvl3pPr>
            <a:lvl4pPr marR="0" lvl="3"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4pPr>
            <a:lvl5pPr marR="0" lvl="4"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5pPr>
            <a:lvl6pPr marR="0" lvl="5"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R="0" lvl="6"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R="0" lvl="7"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R="0" lvl="8"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grpSp>
        <p:nvGrpSpPr>
          <p:cNvPr id="855" name="Shape 855"/>
          <p:cNvGrpSpPr/>
          <p:nvPr/>
        </p:nvGrpSpPr>
        <p:grpSpPr>
          <a:xfrm flipH="1">
            <a:off x="-2" y="4838700"/>
            <a:ext cx="9144003" cy="304800"/>
            <a:chOff x="-2" y="6451600"/>
            <a:chExt cx="9144003" cy="406400"/>
          </a:xfrm>
        </p:grpSpPr>
        <p:sp>
          <p:nvSpPr>
            <p:cNvPr id="856" name="Shape 856"/>
            <p:cNvSpPr/>
            <p:nvPr/>
          </p:nvSpPr>
          <p:spPr>
            <a:xfrm>
              <a:off x="-2" y="6451600"/>
              <a:ext cx="7872153" cy="406400"/>
            </a:xfrm>
            <a:prstGeom prst="rect">
              <a:avLst/>
            </a:prstGeom>
            <a:solidFill>
              <a:srgbClr val="59595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sp>
          <p:nvSpPr>
            <p:cNvPr id="857" name="Shape 857"/>
            <p:cNvSpPr/>
            <p:nvPr/>
          </p:nvSpPr>
          <p:spPr>
            <a:xfrm>
              <a:off x="7954964" y="6451600"/>
              <a:ext cx="1189037" cy="4064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grpSp>
      <p:sp>
        <p:nvSpPr>
          <p:cNvPr id="858" name="Shape 858"/>
          <p:cNvSpPr txBox="1">
            <a:spLocks noGrp="1"/>
          </p:cNvSpPr>
          <p:nvPr>
            <p:ph type="dt" idx="10"/>
          </p:nvPr>
        </p:nvSpPr>
        <p:spPr>
          <a:xfrm>
            <a:off x="7598152" y="4835128"/>
            <a:ext cx="1554163" cy="308372"/>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859" name="Shape 859"/>
          <p:cNvSpPr txBox="1">
            <a:spLocks noGrp="1"/>
          </p:cNvSpPr>
          <p:nvPr>
            <p:ph type="ftr" idx="11"/>
          </p:nvPr>
        </p:nvSpPr>
        <p:spPr>
          <a:xfrm>
            <a:off x="1279525" y="4835128"/>
            <a:ext cx="6310312" cy="308372"/>
          </a:xfrm>
          <a:prstGeom prst="rect">
            <a:avLst/>
          </a:prstGeom>
          <a:noFill/>
          <a:ln>
            <a:noFill/>
          </a:ln>
        </p:spPr>
        <p:txBody>
          <a:bodyPr spcFirstLastPara="1" wrap="square" lIns="91425" tIns="91425" rIns="91425" bIns="91425" anchor="ctr" anchorCtr="0"/>
          <a:lstStyle>
            <a:lvl1pPr marR="0" lvl="0" algn="ctr"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860" name="Shape 860"/>
          <p:cNvSpPr txBox="1">
            <a:spLocks noGrp="1"/>
          </p:cNvSpPr>
          <p:nvPr>
            <p:ph type="sldNum" idx="12"/>
          </p:nvPr>
        </p:nvSpPr>
        <p:spPr>
          <a:xfrm>
            <a:off x="1" y="4835128"/>
            <a:ext cx="1189037" cy="308372"/>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1pPr>
            <a:lvl2pPr marL="0" marR="0" lvl="1"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2pPr>
            <a:lvl3pPr marL="0" marR="0" lvl="2"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3pPr>
            <a:lvl4pPr marL="0" marR="0" lvl="3"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4pPr>
            <a:lvl5pPr marL="0" marR="0" lvl="4"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5pPr>
            <a:lvl6pPr marL="0" marR="0" lvl="5"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6pPr>
            <a:lvl7pPr marL="0" marR="0" lvl="6"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7pPr>
            <a:lvl8pPr marL="0" marR="0" lvl="7"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8pPr>
            <a:lvl9pPr marL="0" marR="0" lvl="8"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
        <p:nvSpPr>
          <p:cNvPr id="861" name="Shape 861"/>
          <p:cNvSpPr txBox="1">
            <a:spLocks noGrp="1"/>
          </p:cNvSpPr>
          <p:nvPr>
            <p:ph type="title"/>
          </p:nvPr>
        </p:nvSpPr>
        <p:spPr>
          <a:xfrm>
            <a:off x="1280197" y="3943352"/>
            <a:ext cx="7863804" cy="742949"/>
          </a:xfrm>
          <a:prstGeom prst="rect">
            <a:avLst/>
          </a:prstGeom>
          <a:noFill/>
          <a:ln>
            <a:noFill/>
          </a:ln>
        </p:spPr>
        <p:txBody>
          <a:bodyPr spcFirstLastPara="1" wrap="square" lIns="91425" tIns="91425" rIns="91425" bIns="91425" anchor="t" anchorCtr="0"/>
          <a:lstStyle>
            <a:lvl1pPr marR="0" lvl="0" algn="l" rtl="0">
              <a:spcBef>
                <a:spcPts val="0"/>
              </a:spcBef>
              <a:spcAft>
                <a:spcPts val="0"/>
              </a:spcAft>
              <a:buSzPts val="1400"/>
              <a:buNone/>
              <a:defRPr sz="3300" b="0" i="0" u="none" strike="noStrike" cap="none">
                <a:solidFill>
                  <a:schemeClr val="lt2"/>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showMasterSp="0" matchingName="Contact Info">
  <p:cSld name="Contact Info">
    <p:spTree>
      <p:nvGrpSpPr>
        <p:cNvPr id="1" name="Shape 862"/>
        <p:cNvGrpSpPr/>
        <p:nvPr/>
      </p:nvGrpSpPr>
      <p:grpSpPr>
        <a:xfrm>
          <a:off x="0" y="0"/>
          <a:ext cx="0" cy="0"/>
          <a:chOff x="0" y="0"/>
          <a:chExt cx="0" cy="0"/>
        </a:xfrm>
      </p:grpSpPr>
      <p:sp>
        <p:nvSpPr>
          <p:cNvPr id="863" name="Shape 863"/>
          <p:cNvSpPr txBox="1">
            <a:spLocks noGrp="1"/>
          </p:cNvSpPr>
          <p:nvPr>
            <p:ph type="title"/>
          </p:nvPr>
        </p:nvSpPr>
        <p:spPr>
          <a:xfrm>
            <a:off x="1280197" y="1"/>
            <a:ext cx="7863804" cy="3051572"/>
          </a:xfrm>
          <a:prstGeom prst="rect">
            <a:avLst/>
          </a:prstGeom>
          <a:solidFill>
            <a:schemeClr val="lt2"/>
          </a:solidFill>
          <a:ln>
            <a:noFill/>
          </a:ln>
        </p:spPr>
        <p:txBody>
          <a:bodyPr spcFirstLastPara="1" wrap="square" lIns="91425" tIns="91425" rIns="91425" bIns="91425" anchor="b" anchorCtr="0"/>
          <a:lstStyle>
            <a:lvl1pPr marR="0" lvl="0" algn="l" rtl="0">
              <a:spcBef>
                <a:spcPts val="0"/>
              </a:spcBef>
              <a:spcAft>
                <a:spcPts val="0"/>
              </a:spcAft>
              <a:buSzPts val="1400"/>
              <a:buNone/>
              <a:defRPr sz="3300" b="0" i="0" u="none" strike="noStrike" cap="none">
                <a:solidFill>
                  <a:schemeClr val="lt1"/>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
        <p:nvSpPr>
          <p:cNvPr id="864" name="Shape 864"/>
          <p:cNvSpPr/>
          <p:nvPr/>
        </p:nvSpPr>
        <p:spPr>
          <a:xfrm>
            <a:off x="2" y="1"/>
            <a:ext cx="1189039" cy="3051572"/>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350"/>
              <a:buFont typeface="Arial"/>
              <a:buNone/>
            </a:pPr>
            <a:endParaRPr sz="1350" b="0" i="0" u="none" strike="noStrike" cap="none">
              <a:solidFill>
                <a:srgbClr val="FFFFFF"/>
              </a:solidFill>
              <a:latin typeface="Arial"/>
              <a:ea typeface="Arial"/>
              <a:cs typeface="Arial"/>
              <a:sym typeface="Arial"/>
            </a:endParaRPr>
          </a:p>
        </p:txBody>
      </p:sp>
      <p:pic>
        <p:nvPicPr>
          <p:cNvPr id="865" name="Shape 865"/>
          <p:cNvPicPr preferRelativeResize="0"/>
          <p:nvPr/>
        </p:nvPicPr>
        <p:blipFill rotWithShape="1">
          <a:blip r:embed="rId2">
            <a:alphaModFix/>
          </a:blip>
          <a:srcRect l="27296" t="17010" r="21719" b="22162"/>
          <a:stretch/>
        </p:blipFill>
        <p:spPr>
          <a:xfrm>
            <a:off x="382589" y="2297906"/>
            <a:ext cx="806451" cy="557213"/>
          </a:xfrm>
          <a:prstGeom prst="rect">
            <a:avLst/>
          </a:prstGeom>
          <a:noFill/>
          <a:ln>
            <a:noFill/>
          </a:ln>
        </p:spPr>
      </p:pic>
      <p:sp>
        <p:nvSpPr>
          <p:cNvPr id="866" name="Shape 866"/>
          <p:cNvSpPr txBox="1">
            <a:spLocks noGrp="1"/>
          </p:cNvSpPr>
          <p:nvPr>
            <p:ph type="body" idx="1"/>
          </p:nvPr>
        </p:nvSpPr>
        <p:spPr>
          <a:xfrm>
            <a:off x="1279477" y="3121093"/>
            <a:ext cx="7864475" cy="342188"/>
          </a:xfrm>
          <a:prstGeom prst="rect">
            <a:avLst/>
          </a:prstGeom>
          <a:noFill/>
          <a:ln>
            <a:noFill/>
          </a:ln>
        </p:spPr>
        <p:txBody>
          <a:bodyPr spcFirstLastPara="1" wrap="square" lIns="91425" tIns="91425" rIns="91425" bIns="91425" anchor="t" anchorCtr="0"/>
          <a:lstStyle>
            <a:lvl1pPr marL="457200" marR="0" lvl="0" indent="-228600" algn="l" rtl="0">
              <a:spcBef>
                <a:spcPts val="360"/>
              </a:spcBef>
              <a:spcAft>
                <a:spcPts val="0"/>
              </a:spcAft>
              <a:buClr>
                <a:schemeClr val="dk2"/>
              </a:buClr>
              <a:buSzPts val="1800"/>
              <a:buFont typeface="Arial"/>
              <a:buNone/>
              <a:defRPr sz="1800" b="1" i="0" u="none" strike="noStrike" cap="none">
                <a:solidFill>
                  <a:srgbClr val="595959"/>
                </a:solidFill>
                <a:latin typeface="Calibri"/>
                <a:ea typeface="Calibri"/>
                <a:cs typeface="Calibri"/>
                <a:sym typeface="Calibri"/>
              </a:defRPr>
            </a:lvl1pPr>
            <a:lvl2pPr marL="914400" marR="0" lvl="1"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2pPr>
            <a:lvl3pPr marL="1371600" marR="0" lvl="2"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3pPr>
            <a:lvl4pPr marL="1828800" marR="0" lvl="3"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4pPr>
            <a:lvl5pPr marL="2286000" marR="0" lvl="4"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867" name="Shape 867"/>
          <p:cNvSpPr txBox="1">
            <a:spLocks noGrp="1"/>
          </p:cNvSpPr>
          <p:nvPr>
            <p:ph type="body" idx="2"/>
          </p:nvPr>
        </p:nvSpPr>
        <p:spPr>
          <a:xfrm>
            <a:off x="1279527" y="3463281"/>
            <a:ext cx="7864425" cy="342188"/>
          </a:xfrm>
          <a:prstGeom prst="rect">
            <a:avLst/>
          </a:prstGeom>
          <a:noFill/>
          <a:ln>
            <a:noFill/>
          </a:ln>
        </p:spPr>
        <p:txBody>
          <a:bodyPr spcFirstLastPara="1" wrap="square" lIns="91425" tIns="91425" rIns="91425" bIns="91425" anchor="t" anchorCtr="0"/>
          <a:lstStyle>
            <a:lvl1pPr marL="457200" marR="0" lvl="0" indent="-228600" algn="l" rtl="0">
              <a:spcBef>
                <a:spcPts val="360"/>
              </a:spcBef>
              <a:spcAft>
                <a:spcPts val="0"/>
              </a:spcAft>
              <a:buClr>
                <a:schemeClr val="dk2"/>
              </a:buClr>
              <a:buSzPts val="1800"/>
              <a:buFont typeface="Arial"/>
              <a:buNone/>
              <a:defRPr sz="1800" b="1" i="0" u="none" strike="noStrike" cap="none">
                <a:solidFill>
                  <a:srgbClr val="595959"/>
                </a:solidFill>
                <a:latin typeface="Calibri"/>
                <a:ea typeface="Calibri"/>
                <a:cs typeface="Calibri"/>
                <a:sym typeface="Calibri"/>
              </a:defRPr>
            </a:lvl1pPr>
            <a:lvl2pPr marL="914400" marR="0" lvl="1"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2pPr>
            <a:lvl3pPr marL="1371600" marR="0" lvl="2"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3pPr>
            <a:lvl4pPr marL="1828800" marR="0" lvl="3"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4pPr>
            <a:lvl5pPr marL="2286000" marR="0" lvl="4"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868" name="Shape 868"/>
          <p:cNvSpPr txBox="1">
            <a:spLocks noGrp="1"/>
          </p:cNvSpPr>
          <p:nvPr>
            <p:ph type="body" idx="3"/>
          </p:nvPr>
        </p:nvSpPr>
        <p:spPr>
          <a:xfrm>
            <a:off x="1279527" y="4013332"/>
            <a:ext cx="7864425" cy="342188"/>
          </a:xfrm>
          <a:prstGeom prst="rect">
            <a:avLst/>
          </a:prstGeom>
          <a:noFill/>
          <a:ln>
            <a:noFill/>
          </a:ln>
        </p:spPr>
        <p:txBody>
          <a:bodyPr spcFirstLastPara="1" wrap="square" lIns="91425" tIns="91425" rIns="91425" bIns="91425" anchor="t" anchorCtr="0"/>
          <a:lstStyle>
            <a:lvl1pPr marL="457200" marR="0" lvl="0" indent="-228600" algn="l" rtl="0">
              <a:spcBef>
                <a:spcPts val="360"/>
              </a:spcBef>
              <a:spcAft>
                <a:spcPts val="0"/>
              </a:spcAft>
              <a:buClr>
                <a:schemeClr val="dk2"/>
              </a:buClr>
              <a:buSzPts val="1800"/>
              <a:buFont typeface="Arial"/>
              <a:buNone/>
              <a:defRPr sz="1800" b="0" i="0" u="none" strike="noStrike" cap="none">
                <a:solidFill>
                  <a:srgbClr val="595959"/>
                </a:solidFill>
                <a:latin typeface="Calibri"/>
                <a:ea typeface="Calibri"/>
                <a:cs typeface="Calibri"/>
                <a:sym typeface="Calibri"/>
              </a:defRPr>
            </a:lvl1pPr>
            <a:lvl2pPr marL="914400" marR="0" lvl="1"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2pPr>
            <a:lvl3pPr marL="1371600" marR="0" lvl="2"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3pPr>
            <a:lvl4pPr marL="1828800" marR="0" lvl="3"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4pPr>
            <a:lvl5pPr marL="2286000" marR="0" lvl="4"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869" name="Shape 869"/>
          <p:cNvSpPr txBox="1">
            <a:spLocks noGrp="1"/>
          </p:cNvSpPr>
          <p:nvPr>
            <p:ph type="body" idx="4"/>
          </p:nvPr>
        </p:nvSpPr>
        <p:spPr>
          <a:xfrm>
            <a:off x="1279578" y="4355520"/>
            <a:ext cx="7864375" cy="342188"/>
          </a:xfrm>
          <a:prstGeom prst="rect">
            <a:avLst/>
          </a:prstGeom>
          <a:noFill/>
          <a:ln>
            <a:noFill/>
          </a:ln>
        </p:spPr>
        <p:txBody>
          <a:bodyPr spcFirstLastPara="1" wrap="square" lIns="91425" tIns="91425" rIns="91425" bIns="91425" anchor="t" anchorCtr="0"/>
          <a:lstStyle>
            <a:lvl1pPr marL="457200" marR="0" lvl="0" indent="-228600" algn="l" rtl="0">
              <a:spcBef>
                <a:spcPts val="360"/>
              </a:spcBef>
              <a:spcAft>
                <a:spcPts val="0"/>
              </a:spcAft>
              <a:buClr>
                <a:schemeClr val="dk2"/>
              </a:buClr>
              <a:buSzPts val="1800"/>
              <a:buFont typeface="Arial"/>
              <a:buNone/>
              <a:defRPr sz="1800" b="0" i="0" u="none" strike="noStrike" cap="none">
                <a:solidFill>
                  <a:srgbClr val="595959"/>
                </a:solidFill>
                <a:latin typeface="Calibri"/>
                <a:ea typeface="Calibri"/>
                <a:cs typeface="Calibri"/>
                <a:sym typeface="Calibri"/>
              </a:defRPr>
            </a:lvl1pPr>
            <a:lvl2pPr marL="914400" marR="0" lvl="1"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2pPr>
            <a:lvl3pPr marL="1371600" marR="0" lvl="2"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3pPr>
            <a:lvl4pPr marL="1828800" marR="0" lvl="3"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4pPr>
            <a:lvl5pPr marL="2286000" marR="0" lvl="4"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showMasterSp="0" matchingName="1_Contact Info w/Footer">
  <p:cSld name="1_Contact Info w/Footer">
    <p:spTree>
      <p:nvGrpSpPr>
        <p:cNvPr id="1" name="Shape 870"/>
        <p:cNvGrpSpPr/>
        <p:nvPr/>
      </p:nvGrpSpPr>
      <p:grpSpPr>
        <a:xfrm>
          <a:off x="0" y="0"/>
          <a:ext cx="0" cy="0"/>
          <a:chOff x="0" y="0"/>
          <a:chExt cx="0" cy="0"/>
        </a:xfrm>
      </p:grpSpPr>
      <p:grpSp>
        <p:nvGrpSpPr>
          <p:cNvPr id="871" name="Shape 871"/>
          <p:cNvGrpSpPr/>
          <p:nvPr/>
        </p:nvGrpSpPr>
        <p:grpSpPr>
          <a:xfrm flipH="1">
            <a:off x="-2" y="4838700"/>
            <a:ext cx="9144003" cy="304800"/>
            <a:chOff x="-2" y="6451600"/>
            <a:chExt cx="9144003" cy="406400"/>
          </a:xfrm>
        </p:grpSpPr>
        <p:sp>
          <p:nvSpPr>
            <p:cNvPr id="872" name="Shape 872"/>
            <p:cNvSpPr/>
            <p:nvPr/>
          </p:nvSpPr>
          <p:spPr>
            <a:xfrm>
              <a:off x="-2" y="6451600"/>
              <a:ext cx="7872153" cy="406400"/>
            </a:xfrm>
            <a:prstGeom prst="rect">
              <a:avLst/>
            </a:prstGeom>
            <a:solidFill>
              <a:srgbClr val="59595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sp>
          <p:nvSpPr>
            <p:cNvPr id="873" name="Shape 873"/>
            <p:cNvSpPr/>
            <p:nvPr/>
          </p:nvSpPr>
          <p:spPr>
            <a:xfrm>
              <a:off x="7954964" y="6451600"/>
              <a:ext cx="1189037" cy="4064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grpSp>
      <p:sp>
        <p:nvSpPr>
          <p:cNvPr id="874" name="Shape 874"/>
          <p:cNvSpPr txBox="1">
            <a:spLocks noGrp="1"/>
          </p:cNvSpPr>
          <p:nvPr>
            <p:ph type="title"/>
          </p:nvPr>
        </p:nvSpPr>
        <p:spPr>
          <a:xfrm>
            <a:off x="1280197" y="0"/>
            <a:ext cx="7863804" cy="3047654"/>
          </a:xfrm>
          <a:prstGeom prst="rect">
            <a:avLst/>
          </a:prstGeom>
          <a:solidFill>
            <a:schemeClr val="lt2"/>
          </a:solidFill>
          <a:ln>
            <a:noFill/>
          </a:ln>
        </p:spPr>
        <p:txBody>
          <a:bodyPr spcFirstLastPara="1" wrap="square" lIns="91425" tIns="91425" rIns="91425" bIns="91425" anchor="b" anchorCtr="0"/>
          <a:lstStyle>
            <a:lvl1pPr marR="0" lvl="0" algn="l" rtl="0">
              <a:spcBef>
                <a:spcPts val="0"/>
              </a:spcBef>
              <a:spcAft>
                <a:spcPts val="0"/>
              </a:spcAft>
              <a:buSzPts val="1400"/>
              <a:buNone/>
              <a:defRPr sz="3300" b="0" i="0" u="none" strike="noStrike" cap="none">
                <a:solidFill>
                  <a:schemeClr val="lt1"/>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
        <p:nvSpPr>
          <p:cNvPr id="875" name="Shape 875"/>
          <p:cNvSpPr/>
          <p:nvPr/>
        </p:nvSpPr>
        <p:spPr>
          <a:xfrm>
            <a:off x="2" y="0"/>
            <a:ext cx="1189039" cy="51435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350"/>
              <a:buFont typeface="Arial"/>
              <a:buNone/>
            </a:pPr>
            <a:endParaRPr sz="1350" b="0" i="0" u="none" strike="noStrike" cap="none">
              <a:solidFill>
                <a:srgbClr val="FFFFFF"/>
              </a:solidFill>
              <a:latin typeface="Arial"/>
              <a:ea typeface="Arial"/>
              <a:cs typeface="Arial"/>
              <a:sym typeface="Arial"/>
            </a:endParaRPr>
          </a:p>
        </p:txBody>
      </p:sp>
      <p:pic>
        <p:nvPicPr>
          <p:cNvPr id="876" name="Shape 876"/>
          <p:cNvPicPr preferRelativeResize="0"/>
          <p:nvPr/>
        </p:nvPicPr>
        <p:blipFill rotWithShape="1">
          <a:blip r:embed="rId2">
            <a:alphaModFix/>
          </a:blip>
          <a:srcRect l="27296" t="17010" r="21719" b="22162"/>
          <a:stretch/>
        </p:blipFill>
        <p:spPr>
          <a:xfrm>
            <a:off x="382589" y="2297906"/>
            <a:ext cx="806451" cy="557213"/>
          </a:xfrm>
          <a:prstGeom prst="rect">
            <a:avLst/>
          </a:prstGeom>
          <a:noFill/>
          <a:ln>
            <a:noFill/>
          </a:ln>
        </p:spPr>
      </p:pic>
      <p:sp>
        <p:nvSpPr>
          <p:cNvPr id="877" name="Shape 877"/>
          <p:cNvSpPr txBox="1">
            <a:spLocks noGrp="1"/>
          </p:cNvSpPr>
          <p:nvPr>
            <p:ph type="body" idx="1"/>
          </p:nvPr>
        </p:nvSpPr>
        <p:spPr>
          <a:xfrm>
            <a:off x="1279477" y="3121093"/>
            <a:ext cx="7864475" cy="342188"/>
          </a:xfrm>
          <a:prstGeom prst="rect">
            <a:avLst/>
          </a:prstGeom>
          <a:noFill/>
          <a:ln>
            <a:noFill/>
          </a:ln>
        </p:spPr>
        <p:txBody>
          <a:bodyPr spcFirstLastPara="1" wrap="square" lIns="91425" tIns="91425" rIns="91425" bIns="91425" anchor="t" anchorCtr="0"/>
          <a:lstStyle>
            <a:lvl1pPr marL="457200" marR="0" lvl="0" indent="-228600" algn="l" rtl="0">
              <a:spcBef>
                <a:spcPts val="360"/>
              </a:spcBef>
              <a:spcAft>
                <a:spcPts val="0"/>
              </a:spcAft>
              <a:buClr>
                <a:schemeClr val="dk2"/>
              </a:buClr>
              <a:buSzPts val="1800"/>
              <a:buFont typeface="Arial"/>
              <a:buNone/>
              <a:defRPr sz="1800" b="1" i="0" u="none" strike="noStrike" cap="none">
                <a:solidFill>
                  <a:srgbClr val="595959"/>
                </a:solidFill>
                <a:latin typeface="Calibri"/>
                <a:ea typeface="Calibri"/>
                <a:cs typeface="Calibri"/>
                <a:sym typeface="Calibri"/>
              </a:defRPr>
            </a:lvl1pPr>
            <a:lvl2pPr marL="914400" marR="0" lvl="1"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2pPr>
            <a:lvl3pPr marL="1371600" marR="0" lvl="2"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3pPr>
            <a:lvl4pPr marL="1828800" marR="0" lvl="3"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4pPr>
            <a:lvl5pPr marL="2286000" marR="0" lvl="4"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878" name="Shape 878"/>
          <p:cNvSpPr txBox="1">
            <a:spLocks noGrp="1"/>
          </p:cNvSpPr>
          <p:nvPr>
            <p:ph type="body" idx="2"/>
          </p:nvPr>
        </p:nvSpPr>
        <p:spPr>
          <a:xfrm>
            <a:off x="1279527" y="3463281"/>
            <a:ext cx="7864425" cy="342188"/>
          </a:xfrm>
          <a:prstGeom prst="rect">
            <a:avLst/>
          </a:prstGeom>
          <a:noFill/>
          <a:ln>
            <a:noFill/>
          </a:ln>
        </p:spPr>
        <p:txBody>
          <a:bodyPr spcFirstLastPara="1" wrap="square" lIns="91425" tIns="91425" rIns="91425" bIns="91425" anchor="t" anchorCtr="0"/>
          <a:lstStyle>
            <a:lvl1pPr marL="457200" marR="0" lvl="0" indent="-228600" algn="l" rtl="0">
              <a:spcBef>
                <a:spcPts val="360"/>
              </a:spcBef>
              <a:spcAft>
                <a:spcPts val="0"/>
              </a:spcAft>
              <a:buClr>
                <a:schemeClr val="dk2"/>
              </a:buClr>
              <a:buSzPts val="1800"/>
              <a:buFont typeface="Arial"/>
              <a:buNone/>
              <a:defRPr sz="1800" b="1" i="0" u="none" strike="noStrike" cap="none">
                <a:solidFill>
                  <a:srgbClr val="595959"/>
                </a:solidFill>
                <a:latin typeface="Calibri"/>
                <a:ea typeface="Calibri"/>
                <a:cs typeface="Calibri"/>
                <a:sym typeface="Calibri"/>
              </a:defRPr>
            </a:lvl1pPr>
            <a:lvl2pPr marL="914400" marR="0" lvl="1"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2pPr>
            <a:lvl3pPr marL="1371600" marR="0" lvl="2"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3pPr>
            <a:lvl4pPr marL="1828800" marR="0" lvl="3"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4pPr>
            <a:lvl5pPr marL="2286000" marR="0" lvl="4"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879" name="Shape 879"/>
          <p:cNvSpPr txBox="1">
            <a:spLocks noGrp="1"/>
          </p:cNvSpPr>
          <p:nvPr>
            <p:ph type="body" idx="3"/>
          </p:nvPr>
        </p:nvSpPr>
        <p:spPr>
          <a:xfrm>
            <a:off x="1279527" y="4013332"/>
            <a:ext cx="7864425" cy="342188"/>
          </a:xfrm>
          <a:prstGeom prst="rect">
            <a:avLst/>
          </a:prstGeom>
          <a:noFill/>
          <a:ln>
            <a:noFill/>
          </a:ln>
        </p:spPr>
        <p:txBody>
          <a:bodyPr spcFirstLastPara="1" wrap="square" lIns="91425" tIns="91425" rIns="91425" bIns="91425" anchor="t" anchorCtr="0"/>
          <a:lstStyle>
            <a:lvl1pPr marL="457200" marR="0" lvl="0" indent="-228600" algn="l" rtl="0">
              <a:spcBef>
                <a:spcPts val="360"/>
              </a:spcBef>
              <a:spcAft>
                <a:spcPts val="0"/>
              </a:spcAft>
              <a:buClr>
                <a:schemeClr val="dk2"/>
              </a:buClr>
              <a:buSzPts val="1800"/>
              <a:buFont typeface="Arial"/>
              <a:buNone/>
              <a:defRPr sz="1800" b="0" i="0" u="none" strike="noStrike" cap="none">
                <a:solidFill>
                  <a:srgbClr val="595959"/>
                </a:solidFill>
                <a:latin typeface="Calibri"/>
                <a:ea typeface="Calibri"/>
                <a:cs typeface="Calibri"/>
                <a:sym typeface="Calibri"/>
              </a:defRPr>
            </a:lvl1pPr>
            <a:lvl2pPr marL="914400" marR="0" lvl="1"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2pPr>
            <a:lvl3pPr marL="1371600" marR="0" lvl="2"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3pPr>
            <a:lvl4pPr marL="1828800" marR="0" lvl="3"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4pPr>
            <a:lvl5pPr marL="2286000" marR="0" lvl="4"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880" name="Shape 880"/>
          <p:cNvSpPr txBox="1">
            <a:spLocks noGrp="1"/>
          </p:cNvSpPr>
          <p:nvPr>
            <p:ph type="body" idx="4"/>
          </p:nvPr>
        </p:nvSpPr>
        <p:spPr>
          <a:xfrm>
            <a:off x="1279578" y="4355520"/>
            <a:ext cx="7864375" cy="342188"/>
          </a:xfrm>
          <a:prstGeom prst="rect">
            <a:avLst/>
          </a:prstGeom>
          <a:noFill/>
          <a:ln>
            <a:noFill/>
          </a:ln>
        </p:spPr>
        <p:txBody>
          <a:bodyPr spcFirstLastPara="1" wrap="square" lIns="91425" tIns="91425" rIns="91425" bIns="91425" anchor="t" anchorCtr="0"/>
          <a:lstStyle>
            <a:lvl1pPr marL="457200" marR="0" lvl="0" indent="-228600" algn="l" rtl="0">
              <a:spcBef>
                <a:spcPts val="360"/>
              </a:spcBef>
              <a:spcAft>
                <a:spcPts val="0"/>
              </a:spcAft>
              <a:buClr>
                <a:schemeClr val="dk2"/>
              </a:buClr>
              <a:buSzPts val="1800"/>
              <a:buFont typeface="Arial"/>
              <a:buNone/>
              <a:defRPr sz="1800" b="0" i="0" u="none" strike="noStrike" cap="none">
                <a:solidFill>
                  <a:srgbClr val="595959"/>
                </a:solidFill>
                <a:latin typeface="Calibri"/>
                <a:ea typeface="Calibri"/>
                <a:cs typeface="Calibri"/>
                <a:sym typeface="Calibri"/>
              </a:defRPr>
            </a:lvl1pPr>
            <a:lvl2pPr marL="914400" marR="0" lvl="1"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2pPr>
            <a:lvl3pPr marL="1371600" marR="0" lvl="2"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3pPr>
            <a:lvl4pPr marL="1828800" marR="0" lvl="3"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4pPr>
            <a:lvl5pPr marL="2286000" marR="0" lvl="4"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881" name="Shape 881"/>
          <p:cNvSpPr txBox="1">
            <a:spLocks noGrp="1"/>
          </p:cNvSpPr>
          <p:nvPr>
            <p:ph type="dt" idx="10"/>
          </p:nvPr>
        </p:nvSpPr>
        <p:spPr>
          <a:xfrm>
            <a:off x="7598152" y="4835128"/>
            <a:ext cx="1554163" cy="308372"/>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882" name="Shape 882"/>
          <p:cNvSpPr txBox="1">
            <a:spLocks noGrp="1"/>
          </p:cNvSpPr>
          <p:nvPr>
            <p:ph type="ftr" idx="11"/>
          </p:nvPr>
        </p:nvSpPr>
        <p:spPr>
          <a:xfrm>
            <a:off x="1279525" y="4835128"/>
            <a:ext cx="6310312" cy="308372"/>
          </a:xfrm>
          <a:prstGeom prst="rect">
            <a:avLst/>
          </a:prstGeom>
          <a:noFill/>
          <a:ln>
            <a:noFill/>
          </a:ln>
        </p:spPr>
        <p:txBody>
          <a:bodyPr spcFirstLastPara="1" wrap="square" lIns="91425" tIns="91425" rIns="91425" bIns="91425" anchor="ctr" anchorCtr="0"/>
          <a:lstStyle>
            <a:lvl1pPr marR="0" lvl="0" algn="ctr"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883" name="Shape 883"/>
          <p:cNvSpPr txBox="1">
            <a:spLocks noGrp="1"/>
          </p:cNvSpPr>
          <p:nvPr>
            <p:ph type="sldNum" idx="12"/>
          </p:nvPr>
        </p:nvSpPr>
        <p:spPr>
          <a:xfrm>
            <a:off x="1" y="4835128"/>
            <a:ext cx="1189037" cy="308372"/>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1pPr>
            <a:lvl2pPr marL="0" marR="0" lvl="1"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2pPr>
            <a:lvl3pPr marL="0" marR="0" lvl="2"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3pPr>
            <a:lvl4pPr marL="0" marR="0" lvl="3"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4pPr>
            <a:lvl5pPr marL="0" marR="0" lvl="4"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5pPr>
            <a:lvl6pPr marL="0" marR="0" lvl="5"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6pPr>
            <a:lvl7pPr marL="0" marR="0" lvl="6"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7pPr>
            <a:lvl8pPr marL="0" marR="0" lvl="7"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8pPr>
            <a:lvl9pPr marL="0" marR="0" lvl="8"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showMasterSp="0" matchingName="Contact Info w/Picture">
  <p:cSld name="Contact Info w/Picture">
    <p:spTree>
      <p:nvGrpSpPr>
        <p:cNvPr id="1" name="Shape 884"/>
        <p:cNvGrpSpPr/>
        <p:nvPr/>
      </p:nvGrpSpPr>
      <p:grpSpPr>
        <a:xfrm>
          <a:off x="0" y="0"/>
          <a:ext cx="0" cy="0"/>
          <a:chOff x="0" y="0"/>
          <a:chExt cx="0" cy="0"/>
        </a:xfrm>
      </p:grpSpPr>
      <p:sp>
        <p:nvSpPr>
          <p:cNvPr id="885" name="Shape 885"/>
          <p:cNvSpPr/>
          <p:nvPr/>
        </p:nvSpPr>
        <p:spPr>
          <a:xfrm>
            <a:off x="2" y="0"/>
            <a:ext cx="1189039" cy="257175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350"/>
              <a:buFont typeface="Arial"/>
              <a:buNone/>
            </a:pPr>
            <a:endParaRPr sz="1350" b="0" i="0" u="none" strike="noStrike" cap="none">
              <a:solidFill>
                <a:srgbClr val="FFFFFF"/>
              </a:solidFill>
              <a:latin typeface="Arial"/>
              <a:ea typeface="Arial"/>
              <a:cs typeface="Arial"/>
              <a:sym typeface="Arial"/>
            </a:endParaRPr>
          </a:p>
        </p:txBody>
      </p:sp>
      <p:pic>
        <p:nvPicPr>
          <p:cNvPr id="886" name="Shape 886"/>
          <p:cNvPicPr preferRelativeResize="0"/>
          <p:nvPr/>
        </p:nvPicPr>
        <p:blipFill rotWithShape="1">
          <a:blip r:embed="rId2">
            <a:alphaModFix/>
          </a:blip>
          <a:srcRect l="27296" t="17010" r="21719" b="22162"/>
          <a:stretch/>
        </p:blipFill>
        <p:spPr>
          <a:xfrm>
            <a:off x="382589" y="1816894"/>
            <a:ext cx="806451" cy="557213"/>
          </a:xfrm>
          <a:prstGeom prst="rect">
            <a:avLst/>
          </a:prstGeom>
          <a:noFill/>
          <a:ln>
            <a:noFill/>
          </a:ln>
        </p:spPr>
      </p:pic>
      <p:sp>
        <p:nvSpPr>
          <p:cNvPr id="887" name="Shape 887"/>
          <p:cNvSpPr txBox="1">
            <a:spLocks noGrp="1"/>
          </p:cNvSpPr>
          <p:nvPr>
            <p:ph type="body" idx="1"/>
          </p:nvPr>
        </p:nvSpPr>
        <p:spPr>
          <a:xfrm>
            <a:off x="3840488" y="2641039"/>
            <a:ext cx="5303512" cy="342188"/>
          </a:xfrm>
          <a:prstGeom prst="rect">
            <a:avLst/>
          </a:prstGeom>
          <a:noFill/>
          <a:ln>
            <a:noFill/>
          </a:ln>
        </p:spPr>
        <p:txBody>
          <a:bodyPr spcFirstLastPara="1" wrap="square" lIns="91425" tIns="91425" rIns="91425" bIns="91425" anchor="t" anchorCtr="0"/>
          <a:lstStyle>
            <a:lvl1pPr marL="457200" marR="0" lvl="0" indent="-228600" algn="l" rtl="0">
              <a:spcBef>
                <a:spcPts val="360"/>
              </a:spcBef>
              <a:spcAft>
                <a:spcPts val="0"/>
              </a:spcAft>
              <a:buClr>
                <a:schemeClr val="dk2"/>
              </a:buClr>
              <a:buSzPts val="1800"/>
              <a:buFont typeface="Arial"/>
              <a:buNone/>
              <a:defRPr sz="1800" b="1" i="0" u="none" strike="noStrike" cap="none">
                <a:solidFill>
                  <a:srgbClr val="595959"/>
                </a:solidFill>
                <a:latin typeface="Calibri"/>
                <a:ea typeface="Calibri"/>
                <a:cs typeface="Calibri"/>
                <a:sym typeface="Calibri"/>
              </a:defRPr>
            </a:lvl1pPr>
            <a:lvl2pPr marL="914400" marR="0" lvl="1"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2pPr>
            <a:lvl3pPr marL="1371600" marR="0" lvl="2"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3pPr>
            <a:lvl4pPr marL="1828800" marR="0" lvl="3"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4pPr>
            <a:lvl5pPr marL="2286000" marR="0" lvl="4"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888" name="Shape 888"/>
          <p:cNvSpPr txBox="1">
            <a:spLocks noGrp="1"/>
          </p:cNvSpPr>
          <p:nvPr>
            <p:ph type="body" idx="2"/>
          </p:nvPr>
        </p:nvSpPr>
        <p:spPr>
          <a:xfrm>
            <a:off x="3840539" y="2983225"/>
            <a:ext cx="5303463" cy="342188"/>
          </a:xfrm>
          <a:prstGeom prst="rect">
            <a:avLst/>
          </a:prstGeom>
          <a:noFill/>
          <a:ln>
            <a:noFill/>
          </a:ln>
        </p:spPr>
        <p:txBody>
          <a:bodyPr spcFirstLastPara="1" wrap="square" lIns="91425" tIns="91425" rIns="91425" bIns="91425" anchor="t" anchorCtr="0"/>
          <a:lstStyle>
            <a:lvl1pPr marL="457200" marR="0" lvl="0" indent="-228600" algn="l" rtl="0">
              <a:spcBef>
                <a:spcPts val="360"/>
              </a:spcBef>
              <a:spcAft>
                <a:spcPts val="0"/>
              </a:spcAft>
              <a:buClr>
                <a:schemeClr val="dk2"/>
              </a:buClr>
              <a:buSzPts val="1800"/>
              <a:buFont typeface="Arial"/>
              <a:buNone/>
              <a:defRPr sz="1800" b="1" i="0" u="none" strike="noStrike" cap="none">
                <a:solidFill>
                  <a:srgbClr val="595959"/>
                </a:solidFill>
                <a:latin typeface="Calibri"/>
                <a:ea typeface="Calibri"/>
                <a:cs typeface="Calibri"/>
                <a:sym typeface="Calibri"/>
              </a:defRPr>
            </a:lvl1pPr>
            <a:lvl2pPr marL="914400" marR="0" lvl="1"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2pPr>
            <a:lvl3pPr marL="1371600" marR="0" lvl="2"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3pPr>
            <a:lvl4pPr marL="1828800" marR="0" lvl="3"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4pPr>
            <a:lvl5pPr marL="2286000" marR="0" lvl="4"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889" name="Shape 889"/>
          <p:cNvSpPr txBox="1">
            <a:spLocks noGrp="1"/>
          </p:cNvSpPr>
          <p:nvPr>
            <p:ph type="body" idx="3"/>
          </p:nvPr>
        </p:nvSpPr>
        <p:spPr>
          <a:xfrm>
            <a:off x="3840539" y="3533278"/>
            <a:ext cx="5303412" cy="342188"/>
          </a:xfrm>
          <a:prstGeom prst="rect">
            <a:avLst/>
          </a:prstGeom>
          <a:noFill/>
          <a:ln>
            <a:noFill/>
          </a:ln>
        </p:spPr>
        <p:txBody>
          <a:bodyPr spcFirstLastPara="1" wrap="square" lIns="91425" tIns="91425" rIns="91425" bIns="91425" anchor="t" anchorCtr="0"/>
          <a:lstStyle>
            <a:lvl1pPr marL="457200" marR="0" lvl="0" indent="-228600" algn="l" rtl="0">
              <a:spcBef>
                <a:spcPts val="360"/>
              </a:spcBef>
              <a:spcAft>
                <a:spcPts val="0"/>
              </a:spcAft>
              <a:buClr>
                <a:schemeClr val="dk2"/>
              </a:buClr>
              <a:buSzPts val="1800"/>
              <a:buFont typeface="Arial"/>
              <a:buNone/>
              <a:defRPr sz="1800" b="0" i="0" u="none" strike="noStrike" cap="none">
                <a:solidFill>
                  <a:srgbClr val="595959"/>
                </a:solidFill>
                <a:latin typeface="Calibri"/>
                <a:ea typeface="Calibri"/>
                <a:cs typeface="Calibri"/>
                <a:sym typeface="Calibri"/>
              </a:defRPr>
            </a:lvl1pPr>
            <a:lvl2pPr marL="914400" marR="0" lvl="1"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2pPr>
            <a:lvl3pPr marL="1371600" marR="0" lvl="2"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3pPr>
            <a:lvl4pPr marL="1828800" marR="0" lvl="3"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4pPr>
            <a:lvl5pPr marL="2286000" marR="0" lvl="4"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890" name="Shape 890"/>
          <p:cNvSpPr txBox="1">
            <a:spLocks noGrp="1"/>
          </p:cNvSpPr>
          <p:nvPr>
            <p:ph type="body" idx="4"/>
          </p:nvPr>
        </p:nvSpPr>
        <p:spPr>
          <a:xfrm>
            <a:off x="3840589" y="3875465"/>
            <a:ext cx="5303412" cy="342188"/>
          </a:xfrm>
          <a:prstGeom prst="rect">
            <a:avLst/>
          </a:prstGeom>
          <a:noFill/>
          <a:ln>
            <a:noFill/>
          </a:ln>
        </p:spPr>
        <p:txBody>
          <a:bodyPr spcFirstLastPara="1" wrap="square" lIns="91425" tIns="91425" rIns="91425" bIns="91425" anchor="t" anchorCtr="0"/>
          <a:lstStyle>
            <a:lvl1pPr marL="457200" marR="0" lvl="0" indent="-228600" algn="l" rtl="0">
              <a:spcBef>
                <a:spcPts val="360"/>
              </a:spcBef>
              <a:spcAft>
                <a:spcPts val="0"/>
              </a:spcAft>
              <a:buClr>
                <a:schemeClr val="dk2"/>
              </a:buClr>
              <a:buSzPts val="1800"/>
              <a:buFont typeface="Arial"/>
              <a:buNone/>
              <a:defRPr sz="1800" b="0" i="0" u="none" strike="noStrike" cap="none">
                <a:solidFill>
                  <a:srgbClr val="595959"/>
                </a:solidFill>
                <a:latin typeface="Calibri"/>
                <a:ea typeface="Calibri"/>
                <a:cs typeface="Calibri"/>
                <a:sym typeface="Calibri"/>
              </a:defRPr>
            </a:lvl1pPr>
            <a:lvl2pPr marL="914400" marR="0" lvl="1"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2pPr>
            <a:lvl3pPr marL="1371600" marR="0" lvl="2"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3pPr>
            <a:lvl4pPr marL="1828800" marR="0" lvl="3"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4pPr>
            <a:lvl5pPr marL="2286000" marR="0" lvl="4"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891" name="Shape 891"/>
          <p:cNvSpPr>
            <a:spLocks noGrp="1"/>
          </p:cNvSpPr>
          <p:nvPr>
            <p:ph type="pic" idx="5"/>
          </p:nvPr>
        </p:nvSpPr>
        <p:spPr>
          <a:xfrm>
            <a:off x="1279527" y="0"/>
            <a:ext cx="2470151" cy="2571750"/>
          </a:xfrm>
          <a:prstGeom prst="rect">
            <a:avLst/>
          </a:prstGeom>
          <a:noFill/>
          <a:ln>
            <a:noFill/>
          </a:ln>
        </p:spPr>
        <p:txBody>
          <a:bodyPr spcFirstLastPara="1" wrap="square" lIns="91425" tIns="91425" rIns="91425" bIns="91425" anchor="t" anchorCtr="0"/>
          <a:lstStyle>
            <a:lvl1pPr marR="0" lvl="0" algn="l" rtl="0">
              <a:spcBef>
                <a:spcPts val="480"/>
              </a:spcBef>
              <a:spcAft>
                <a:spcPts val="0"/>
              </a:spcAft>
              <a:buClr>
                <a:schemeClr val="dk2"/>
              </a:buClr>
              <a:buSzPts val="2400"/>
              <a:buFont typeface="Arial"/>
              <a:buChar char="•"/>
              <a:defRPr sz="2400" b="0" i="0" u="none" strike="noStrike" cap="none">
                <a:solidFill>
                  <a:srgbClr val="595959"/>
                </a:solidFill>
                <a:latin typeface="Calibri"/>
                <a:ea typeface="Calibri"/>
                <a:cs typeface="Calibri"/>
                <a:sym typeface="Calibri"/>
              </a:defRPr>
            </a:lvl1pPr>
            <a:lvl2pPr marR="0" lvl="1" algn="l" rtl="0">
              <a:spcBef>
                <a:spcPts val="420"/>
              </a:spcBef>
              <a:spcAft>
                <a:spcPts val="0"/>
              </a:spcAft>
              <a:buClr>
                <a:schemeClr val="dk2"/>
              </a:buClr>
              <a:buSzPts val="2100"/>
              <a:buFont typeface="Arial"/>
              <a:buChar char="–"/>
              <a:defRPr sz="2100" b="0" i="0" u="none" strike="noStrike" cap="none">
                <a:solidFill>
                  <a:srgbClr val="595959"/>
                </a:solidFill>
                <a:latin typeface="Calibri"/>
                <a:ea typeface="Calibri"/>
                <a:cs typeface="Calibri"/>
                <a:sym typeface="Calibri"/>
              </a:defRPr>
            </a:lvl2pPr>
            <a:lvl3pPr marR="0" lvl="2" algn="l" rtl="0">
              <a:spcBef>
                <a:spcPts val="360"/>
              </a:spcBef>
              <a:spcAft>
                <a:spcPts val="0"/>
              </a:spcAft>
              <a:buClr>
                <a:schemeClr val="dk2"/>
              </a:buClr>
              <a:buSzPts val="1800"/>
              <a:buFont typeface="Arial"/>
              <a:buChar char="•"/>
              <a:defRPr sz="1800" b="0" i="0" u="none" strike="noStrike" cap="none">
                <a:solidFill>
                  <a:srgbClr val="595959"/>
                </a:solidFill>
                <a:latin typeface="Calibri"/>
                <a:ea typeface="Calibri"/>
                <a:cs typeface="Calibri"/>
                <a:sym typeface="Calibri"/>
              </a:defRPr>
            </a:lvl3pPr>
            <a:lvl4pPr marR="0" lvl="3"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4pPr>
            <a:lvl5pPr marR="0" lvl="4"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5pPr>
            <a:lvl6pPr marR="0" lvl="5"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R="0" lvl="6"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R="0" lvl="7"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R="0" lvl="8"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892" name="Shape 892"/>
          <p:cNvSpPr txBox="1">
            <a:spLocks noGrp="1"/>
          </p:cNvSpPr>
          <p:nvPr>
            <p:ph type="title"/>
          </p:nvPr>
        </p:nvSpPr>
        <p:spPr>
          <a:xfrm>
            <a:off x="3859877" y="-4503"/>
            <a:ext cx="5284124" cy="2590800"/>
          </a:xfrm>
          <a:prstGeom prst="rect">
            <a:avLst/>
          </a:prstGeom>
          <a:solidFill>
            <a:schemeClr val="lt2"/>
          </a:solidFill>
          <a:ln>
            <a:noFill/>
          </a:ln>
        </p:spPr>
        <p:txBody>
          <a:bodyPr spcFirstLastPara="1" wrap="square" lIns="91425" tIns="91425" rIns="91425" bIns="91425" anchor="b" anchorCtr="0"/>
          <a:lstStyle>
            <a:lvl1pPr marR="0" lvl="0" algn="l" rtl="0">
              <a:spcBef>
                <a:spcPts val="0"/>
              </a:spcBef>
              <a:spcAft>
                <a:spcPts val="0"/>
              </a:spcAft>
              <a:buSzPts val="1400"/>
              <a:buNone/>
              <a:defRPr sz="3300" b="0" i="0" u="none" strike="noStrike" cap="none">
                <a:solidFill>
                  <a:schemeClr val="lt1"/>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matchingName="Standard Slide Alt 1">
  <p:cSld name="Standard Slide Alt 1">
    <p:spTree>
      <p:nvGrpSpPr>
        <p:cNvPr id="1" name="Shape 88"/>
        <p:cNvGrpSpPr/>
        <p:nvPr/>
      </p:nvGrpSpPr>
      <p:grpSpPr>
        <a:xfrm>
          <a:off x="0" y="0"/>
          <a:ext cx="0" cy="0"/>
          <a:chOff x="0" y="0"/>
          <a:chExt cx="0" cy="0"/>
        </a:xfrm>
      </p:grpSpPr>
      <p:sp>
        <p:nvSpPr>
          <p:cNvPr id="89" name="Shape 89"/>
          <p:cNvSpPr txBox="1">
            <a:spLocks noGrp="1"/>
          </p:cNvSpPr>
          <p:nvPr>
            <p:ph type="title"/>
          </p:nvPr>
        </p:nvSpPr>
        <p:spPr>
          <a:xfrm>
            <a:off x="-9699" y="0"/>
            <a:ext cx="3858491" cy="5143500"/>
          </a:xfrm>
          <a:prstGeom prst="rect">
            <a:avLst/>
          </a:prstGeom>
          <a:solidFill>
            <a:schemeClr val="lt2"/>
          </a:solidFill>
          <a:ln>
            <a:noFill/>
          </a:ln>
        </p:spPr>
        <p:txBody>
          <a:bodyPr spcFirstLastPara="1" wrap="square" lIns="91425" tIns="91425" rIns="91425" bIns="91425" anchor="t" anchorCtr="0"/>
          <a:lstStyle>
            <a:lvl1pPr marR="0" lvl="0" algn="l" rtl="0">
              <a:spcBef>
                <a:spcPts val="0"/>
              </a:spcBef>
              <a:spcAft>
                <a:spcPts val="0"/>
              </a:spcAft>
              <a:buSzPts val="1400"/>
              <a:buNone/>
              <a:defRPr sz="3300" b="0" i="0" u="none" strike="noStrike" cap="none">
                <a:solidFill>
                  <a:schemeClr val="lt1"/>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
        <p:nvSpPr>
          <p:cNvPr id="90" name="Shape 90"/>
          <p:cNvSpPr txBox="1">
            <a:spLocks noGrp="1"/>
          </p:cNvSpPr>
          <p:nvPr>
            <p:ph type="body" idx="1"/>
          </p:nvPr>
        </p:nvSpPr>
        <p:spPr>
          <a:xfrm>
            <a:off x="4114806" y="377214"/>
            <a:ext cx="4571995" cy="4457915"/>
          </a:xfrm>
          <a:prstGeom prst="rect">
            <a:avLst/>
          </a:prstGeom>
          <a:noFill/>
          <a:ln>
            <a:noFill/>
          </a:ln>
        </p:spPr>
        <p:txBody>
          <a:bodyPr spcFirstLastPara="1" wrap="square" lIns="91425" tIns="91425" rIns="91425" bIns="91425" anchor="t" anchorCtr="0"/>
          <a:lstStyle>
            <a:lvl1pPr marL="457200" marR="0" lvl="0" indent="-381000" algn="l" rtl="0">
              <a:spcBef>
                <a:spcPts val="480"/>
              </a:spcBef>
              <a:spcAft>
                <a:spcPts val="0"/>
              </a:spcAft>
              <a:buClr>
                <a:schemeClr val="dk2"/>
              </a:buClr>
              <a:buSzPts val="2400"/>
              <a:buFont typeface="Noto Sans Symbols"/>
              <a:buChar char="▪"/>
              <a:defRPr sz="2400" b="0" i="0" u="none" strike="noStrike" cap="none">
                <a:solidFill>
                  <a:srgbClr val="595959"/>
                </a:solidFill>
                <a:latin typeface="Calibri"/>
                <a:ea typeface="Calibri"/>
                <a:cs typeface="Calibri"/>
                <a:sym typeface="Calibri"/>
              </a:defRPr>
            </a:lvl1pPr>
            <a:lvl2pPr marL="914400" marR="0" lvl="1" indent="-361950" algn="l" rtl="0">
              <a:spcBef>
                <a:spcPts val="420"/>
              </a:spcBef>
              <a:spcAft>
                <a:spcPts val="0"/>
              </a:spcAft>
              <a:buClr>
                <a:schemeClr val="dk2"/>
              </a:buClr>
              <a:buSzPts val="2100"/>
              <a:buFont typeface="Calibri"/>
              <a:buChar char="–"/>
              <a:defRPr sz="2100" b="0" i="0" u="none" strike="noStrike" cap="none">
                <a:solidFill>
                  <a:srgbClr val="595959"/>
                </a:solidFill>
                <a:latin typeface="Calibri"/>
                <a:ea typeface="Calibri"/>
                <a:cs typeface="Calibri"/>
                <a:sym typeface="Calibri"/>
              </a:defRPr>
            </a:lvl2pPr>
            <a:lvl3pPr marL="1371600" marR="0" lvl="2" indent="-342900" algn="l" rtl="0">
              <a:spcBef>
                <a:spcPts val="360"/>
              </a:spcBef>
              <a:spcAft>
                <a:spcPts val="0"/>
              </a:spcAft>
              <a:buClr>
                <a:schemeClr val="dk2"/>
              </a:buClr>
              <a:buSzPts val="1800"/>
              <a:buFont typeface="Noto Sans Symbols"/>
              <a:buChar char="▪"/>
              <a:defRPr sz="1800" b="0" i="0" u="none" strike="noStrike" cap="none">
                <a:solidFill>
                  <a:srgbClr val="595959"/>
                </a:solidFill>
                <a:latin typeface="Calibri"/>
                <a:ea typeface="Calibri"/>
                <a:cs typeface="Calibri"/>
                <a:sym typeface="Calibri"/>
              </a:defRPr>
            </a:lvl3pPr>
            <a:lvl4pPr marL="1828800" marR="0" lvl="3" indent="-323850" algn="l" rtl="0">
              <a:spcBef>
                <a:spcPts val="300"/>
              </a:spcBef>
              <a:spcAft>
                <a:spcPts val="0"/>
              </a:spcAft>
              <a:buClr>
                <a:schemeClr val="dk2"/>
              </a:buClr>
              <a:buSzPts val="1500"/>
              <a:buFont typeface="Calibri"/>
              <a:buChar char="–"/>
              <a:defRPr sz="1500" b="0" i="0" u="none" strike="noStrike" cap="none">
                <a:solidFill>
                  <a:srgbClr val="595959"/>
                </a:solidFill>
                <a:latin typeface="Calibri"/>
                <a:ea typeface="Calibri"/>
                <a:cs typeface="Calibri"/>
                <a:sym typeface="Calibri"/>
              </a:defRPr>
            </a:lvl4pPr>
            <a:lvl5pPr marL="2286000" marR="0" lvl="4" indent="-323850" algn="l" rtl="0">
              <a:spcBef>
                <a:spcPts val="300"/>
              </a:spcBef>
              <a:spcAft>
                <a:spcPts val="0"/>
              </a:spcAft>
              <a:buClr>
                <a:schemeClr val="dk2"/>
              </a:buClr>
              <a:buSzPts val="1500"/>
              <a:buFont typeface="Calibri"/>
              <a:buChar char="»"/>
              <a:defRPr sz="1500" b="0" i="0"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matchingName="Contact Info w/Pic Footer">
  <p:cSld name="Contact Info w/Pic Footer">
    <p:spTree>
      <p:nvGrpSpPr>
        <p:cNvPr id="1" name="Shape 893"/>
        <p:cNvGrpSpPr/>
        <p:nvPr/>
      </p:nvGrpSpPr>
      <p:grpSpPr>
        <a:xfrm>
          <a:off x="0" y="0"/>
          <a:ext cx="0" cy="0"/>
          <a:chOff x="0" y="0"/>
          <a:chExt cx="0" cy="0"/>
        </a:xfrm>
      </p:grpSpPr>
      <p:sp>
        <p:nvSpPr>
          <p:cNvPr id="894" name="Shape 894"/>
          <p:cNvSpPr txBox="1">
            <a:spLocks noGrp="1"/>
          </p:cNvSpPr>
          <p:nvPr>
            <p:ph type="title"/>
          </p:nvPr>
        </p:nvSpPr>
        <p:spPr>
          <a:xfrm>
            <a:off x="3857105" y="0"/>
            <a:ext cx="5303520" cy="2571750"/>
          </a:xfrm>
          <a:prstGeom prst="rect">
            <a:avLst/>
          </a:prstGeom>
          <a:solidFill>
            <a:schemeClr val="lt2"/>
          </a:solidFill>
          <a:ln>
            <a:noFill/>
          </a:ln>
        </p:spPr>
        <p:txBody>
          <a:bodyPr spcFirstLastPara="1" wrap="square" lIns="91425" tIns="91425" rIns="91425" bIns="91425" anchor="b" anchorCtr="0"/>
          <a:lstStyle>
            <a:lvl1pPr marR="0" lvl="0" algn="l" rtl="0">
              <a:spcBef>
                <a:spcPts val="0"/>
              </a:spcBef>
              <a:spcAft>
                <a:spcPts val="0"/>
              </a:spcAft>
              <a:buSzPts val="1400"/>
              <a:buNone/>
              <a:defRPr sz="3300" b="0" i="0" u="none" strike="noStrike" cap="none">
                <a:solidFill>
                  <a:schemeClr val="lt1"/>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
        <p:nvSpPr>
          <p:cNvPr id="895" name="Shape 895"/>
          <p:cNvSpPr/>
          <p:nvPr/>
        </p:nvSpPr>
        <p:spPr>
          <a:xfrm>
            <a:off x="2" y="0"/>
            <a:ext cx="1189039" cy="257175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350"/>
              <a:buFont typeface="Arial"/>
              <a:buNone/>
            </a:pPr>
            <a:endParaRPr sz="1350" b="0" i="0" u="none" strike="noStrike" cap="none">
              <a:solidFill>
                <a:srgbClr val="FFFFFF"/>
              </a:solidFill>
              <a:latin typeface="Arial"/>
              <a:ea typeface="Arial"/>
              <a:cs typeface="Arial"/>
              <a:sym typeface="Arial"/>
            </a:endParaRPr>
          </a:p>
        </p:txBody>
      </p:sp>
      <p:pic>
        <p:nvPicPr>
          <p:cNvPr id="896" name="Shape 896"/>
          <p:cNvPicPr preferRelativeResize="0"/>
          <p:nvPr/>
        </p:nvPicPr>
        <p:blipFill rotWithShape="1">
          <a:blip r:embed="rId2">
            <a:alphaModFix/>
          </a:blip>
          <a:srcRect l="27296" t="17010" r="21719" b="22162"/>
          <a:stretch/>
        </p:blipFill>
        <p:spPr>
          <a:xfrm>
            <a:off x="382589" y="1816894"/>
            <a:ext cx="806451" cy="557213"/>
          </a:xfrm>
          <a:prstGeom prst="rect">
            <a:avLst/>
          </a:prstGeom>
          <a:noFill/>
          <a:ln>
            <a:noFill/>
          </a:ln>
        </p:spPr>
      </p:pic>
      <p:sp>
        <p:nvSpPr>
          <p:cNvPr id="897" name="Shape 897"/>
          <p:cNvSpPr txBox="1">
            <a:spLocks noGrp="1"/>
          </p:cNvSpPr>
          <p:nvPr>
            <p:ph type="body" idx="1"/>
          </p:nvPr>
        </p:nvSpPr>
        <p:spPr>
          <a:xfrm>
            <a:off x="3840488" y="2641039"/>
            <a:ext cx="5303512" cy="342188"/>
          </a:xfrm>
          <a:prstGeom prst="rect">
            <a:avLst/>
          </a:prstGeom>
          <a:noFill/>
          <a:ln>
            <a:noFill/>
          </a:ln>
        </p:spPr>
        <p:txBody>
          <a:bodyPr spcFirstLastPara="1" wrap="square" lIns="91425" tIns="91425" rIns="91425" bIns="91425" anchor="t" anchorCtr="0"/>
          <a:lstStyle>
            <a:lvl1pPr marL="457200" marR="0" lvl="0" indent="-228600" algn="l" rtl="0">
              <a:spcBef>
                <a:spcPts val="360"/>
              </a:spcBef>
              <a:spcAft>
                <a:spcPts val="0"/>
              </a:spcAft>
              <a:buClr>
                <a:schemeClr val="dk2"/>
              </a:buClr>
              <a:buSzPts val="1800"/>
              <a:buFont typeface="Arial"/>
              <a:buNone/>
              <a:defRPr sz="1800" b="1" i="0" u="none" strike="noStrike" cap="none">
                <a:solidFill>
                  <a:srgbClr val="595959"/>
                </a:solidFill>
                <a:latin typeface="Calibri"/>
                <a:ea typeface="Calibri"/>
                <a:cs typeface="Calibri"/>
                <a:sym typeface="Calibri"/>
              </a:defRPr>
            </a:lvl1pPr>
            <a:lvl2pPr marL="914400" marR="0" lvl="1"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2pPr>
            <a:lvl3pPr marL="1371600" marR="0" lvl="2"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3pPr>
            <a:lvl4pPr marL="1828800" marR="0" lvl="3"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4pPr>
            <a:lvl5pPr marL="2286000" marR="0" lvl="4"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898" name="Shape 898"/>
          <p:cNvSpPr txBox="1">
            <a:spLocks noGrp="1"/>
          </p:cNvSpPr>
          <p:nvPr>
            <p:ph type="body" idx="2"/>
          </p:nvPr>
        </p:nvSpPr>
        <p:spPr>
          <a:xfrm>
            <a:off x="3840539" y="2983225"/>
            <a:ext cx="5303463" cy="342188"/>
          </a:xfrm>
          <a:prstGeom prst="rect">
            <a:avLst/>
          </a:prstGeom>
          <a:noFill/>
          <a:ln>
            <a:noFill/>
          </a:ln>
        </p:spPr>
        <p:txBody>
          <a:bodyPr spcFirstLastPara="1" wrap="square" lIns="91425" tIns="91425" rIns="91425" bIns="91425" anchor="t" anchorCtr="0"/>
          <a:lstStyle>
            <a:lvl1pPr marL="457200" marR="0" lvl="0" indent="-228600" algn="l" rtl="0">
              <a:spcBef>
                <a:spcPts val="360"/>
              </a:spcBef>
              <a:spcAft>
                <a:spcPts val="0"/>
              </a:spcAft>
              <a:buClr>
                <a:schemeClr val="dk2"/>
              </a:buClr>
              <a:buSzPts val="1800"/>
              <a:buFont typeface="Arial"/>
              <a:buNone/>
              <a:defRPr sz="1800" b="1" i="0" u="none" strike="noStrike" cap="none">
                <a:solidFill>
                  <a:srgbClr val="595959"/>
                </a:solidFill>
                <a:latin typeface="Calibri"/>
                <a:ea typeface="Calibri"/>
                <a:cs typeface="Calibri"/>
                <a:sym typeface="Calibri"/>
              </a:defRPr>
            </a:lvl1pPr>
            <a:lvl2pPr marL="914400" marR="0" lvl="1"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2pPr>
            <a:lvl3pPr marL="1371600" marR="0" lvl="2"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3pPr>
            <a:lvl4pPr marL="1828800" marR="0" lvl="3"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4pPr>
            <a:lvl5pPr marL="2286000" marR="0" lvl="4"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899" name="Shape 899"/>
          <p:cNvSpPr txBox="1">
            <a:spLocks noGrp="1"/>
          </p:cNvSpPr>
          <p:nvPr>
            <p:ph type="body" idx="3"/>
          </p:nvPr>
        </p:nvSpPr>
        <p:spPr>
          <a:xfrm>
            <a:off x="3840539" y="3533278"/>
            <a:ext cx="5303412" cy="342188"/>
          </a:xfrm>
          <a:prstGeom prst="rect">
            <a:avLst/>
          </a:prstGeom>
          <a:noFill/>
          <a:ln>
            <a:noFill/>
          </a:ln>
        </p:spPr>
        <p:txBody>
          <a:bodyPr spcFirstLastPara="1" wrap="square" lIns="91425" tIns="91425" rIns="91425" bIns="91425" anchor="t" anchorCtr="0"/>
          <a:lstStyle>
            <a:lvl1pPr marL="457200" marR="0" lvl="0" indent="-228600" algn="l" rtl="0">
              <a:spcBef>
                <a:spcPts val="360"/>
              </a:spcBef>
              <a:spcAft>
                <a:spcPts val="0"/>
              </a:spcAft>
              <a:buClr>
                <a:schemeClr val="dk2"/>
              </a:buClr>
              <a:buSzPts val="1800"/>
              <a:buFont typeface="Arial"/>
              <a:buNone/>
              <a:defRPr sz="1800" b="0" i="0" u="none" strike="noStrike" cap="none">
                <a:solidFill>
                  <a:srgbClr val="595959"/>
                </a:solidFill>
                <a:latin typeface="Calibri"/>
                <a:ea typeface="Calibri"/>
                <a:cs typeface="Calibri"/>
                <a:sym typeface="Calibri"/>
              </a:defRPr>
            </a:lvl1pPr>
            <a:lvl2pPr marL="914400" marR="0" lvl="1"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2pPr>
            <a:lvl3pPr marL="1371600" marR="0" lvl="2"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3pPr>
            <a:lvl4pPr marL="1828800" marR="0" lvl="3"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4pPr>
            <a:lvl5pPr marL="2286000" marR="0" lvl="4"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900" name="Shape 900"/>
          <p:cNvSpPr txBox="1">
            <a:spLocks noGrp="1"/>
          </p:cNvSpPr>
          <p:nvPr>
            <p:ph type="body" idx="4"/>
          </p:nvPr>
        </p:nvSpPr>
        <p:spPr>
          <a:xfrm>
            <a:off x="3840589" y="3875465"/>
            <a:ext cx="5303412" cy="342188"/>
          </a:xfrm>
          <a:prstGeom prst="rect">
            <a:avLst/>
          </a:prstGeom>
          <a:noFill/>
          <a:ln>
            <a:noFill/>
          </a:ln>
        </p:spPr>
        <p:txBody>
          <a:bodyPr spcFirstLastPara="1" wrap="square" lIns="91425" tIns="91425" rIns="91425" bIns="91425" anchor="t" anchorCtr="0"/>
          <a:lstStyle>
            <a:lvl1pPr marL="457200" marR="0" lvl="0" indent="-228600" algn="l" rtl="0">
              <a:spcBef>
                <a:spcPts val="360"/>
              </a:spcBef>
              <a:spcAft>
                <a:spcPts val="0"/>
              </a:spcAft>
              <a:buClr>
                <a:schemeClr val="dk2"/>
              </a:buClr>
              <a:buSzPts val="1800"/>
              <a:buFont typeface="Arial"/>
              <a:buNone/>
              <a:defRPr sz="1800" b="0" i="0" u="none" strike="noStrike" cap="none">
                <a:solidFill>
                  <a:srgbClr val="595959"/>
                </a:solidFill>
                <a:latin typeface="Calibri"/>
                <a:ea typeface="Calibri"/>
                <a:cs typeface="Calibri"/>
                <a:sym typeface="Calibri"/>
              </a:defRPr>
            </a:lvl1pPr>
            <a:lvl2pPr marL="914400" marR="0" lvl="1"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2pPr>
            <a:lvl3pPr marL="1371600" marR="0" lvl="2"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3pPr>
            <a:lvl4pPr marL="1828800" marR="0" lvl="3"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4pPr>
            <a:lvl5pPr marL="2286000" marR="0" lvl="4"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901" name="Shape 901"/>
          <p:cNvSpPr>
            <a:spLocks noGrp="1"/>
          </p:cNvSpPr>
          <p:nvPr>
            <p:ph type="pic" idx="5"/>
          </p:nvPr>
        </p:nvSpPr>
        <p:spPr>
          <a:xfrm>
            <a:off x="1279527" y="0"/>
            <a:ext cx="2470151" cy="2571750"/>
          </a:xfrm>
          <a:prstGeom prst="rect">
            <a:avLst/>
          </a:prstGeom>
          <a:noFill/>
          <a:ln>
            <a:noFill/>
          </a:ln>
        </p:spPr>
        <p:txBody>
          <a:bodyPr spcFirstLastPara="1" wrap="square" lIns="91425" tIns="91425" rIns="91425" bIns="91425" anchor="t" anchorCtr="0"/>
          <a:lstStyle>
            <a:lvl1pPr marR="0" lvl="0" algn="l" rtl="0">
              <a:spcBef>
                <a:spcPts val="480"/>
              </a:spcBef>
              <a:spcAft>
                <a:spcPts val="0"/>
              </a:spcAft>
              <a:buClr>
                <a:schemeClr val="dk2"/>
              </a:buClr>
              <a:buSzPts val="2400"/>
              <a:buFont typeface="Arial"/>
              <a:buChar char="•"/>
              <a:defRPr sz="2400" b="0" i="0" u="none" strike="noStrike" cap="none">
                <a:solidFill>
                  <a:srgbClr val="595959"/>
                </a:solidFill>
                <a:latin typeface="Calibri"/>
                <a:ea typeface="Calibri"/>
                <a:cs typeface="Calibri"/>
                <a:sym typeface="Calibri"/>
              </a:defRPr>
            </a:lvl1pPr>
            <a:lvl2pPr marR="0" lvl="1" algn="l" rtl="0">
              <a:spcBef>
                <a:spcPts val="420"/>
              </a:spcBef>
              <a:spcAft>
                <a:spcPts val="0"/>
              </a:spcAft>
              <a:buClr>
                <a:schemeClr val="dk2"/>
              </a:buClr>
              <a:buSzPts val="2100"/>
              <a:buFont typeface="Arial"/>
              <a:buChar char="–"/>
              <a:defRPr sz="2100" b="0" i="0" u="none" strike="noStrike" cap="none">
                <a:solidFill>
                  <a:srgbClr val="595959"/>
                </a:solidFill>
                <a:latin typeface="Calibri"/>
                <a:ea typeface="Calibri"/>
                <a:cs typeface="Calibri"/>
                <a:sym typeface="Calibri"/>
              </a:defRPr>
            </a:lvl2pPr>
            <a:lvl3pPr marR="0" lvl="2" algn="l" rtl="0">
              <a:spcBef>
                <a:spcPts val="360"/>
              </a:spcBef>
              <a:spcAft>
                <a:spcPts val="0"/>
              </a:spcAft>
              <a:buClr>
                <a:schemeClr val="dk2"/>
              </a:buClr>
              <a:buSzPts val="1800"/>
              <a:buFont typeface="Arial"/>
              <a:buChar char="•"/>
              <a:defRPr sz="1800" b="0" i="0" u="none" strike="noStrike" cap="none">
                <a:solidFill>
                  <a:srgbClr val="595959"/>
                </a:solidFill>
                <a:latin typeface="Calibri"/>
                <a:ea typeface="Calibri"/>
                <a:cs typeface="Calibri"/>
                <a:sym typeface="Calibri"/>
              </a:defRPr>
            </a:lvl3pPr>
            <a:lvl4pPr marR="0" lvl="3"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4pPr>
            <a:lvl5pPr marR="0" lvl="4"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5pPr>
            <a:lvl6pPr marR="0" lvl="5"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R="0" lvl="6"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R="0" lvl="7"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R="0" lvl="8"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grpSp>
        <p:nvGrpSpPr>
          <p:cNvPr id="902" name="Shape 902"/>
          <p:cNvGrpSpPr/>
          <p:nvPr/>
        </p:nvGrpSpPr>
        <p:grpSpPr>
          <a:xfrm flipH="1">
            <a:off x="-2" y="4838700"/>
            <a:ext cx="9144003" cy="304800"/>
            <a:chOff x="-2" y="6451600"/>
            <a:chExt cx="9144003" cy="406400"/>
          </a:xfrm>
        </p:grpSpPr>
        <p:sp>
          <p:nvSpPr>
            <p:cNvPr id="903" name="Shape 903"/>
            <p:cNvSpPr/>
            <p:nvPr/>
          </p:nvSpPr>
          <p:spPr>
            <a:xfrm>
              <a:off x="-2" y="6451600"/>
              <a:ext cx="7872153" cy="406400"/>
            </a:xfrm>
            <a:prstGeom prst="rect">
              <a:avLst/>
            </a:prstGeom>
            <a:solidFill>
              <a:srgbClr val="59595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sp>
          <p:nvSpPr>
            <p:cNvPr id="904" name="Shape 904"/>
            <p:cNvSpPr/>
            <p:nvPr/>
          </p:nvSpPr>
          <p:spPr>
            <a:xfrm>
              <a:off x="7954964" y="6451600"/>
              <a:ext cx="1189037" cy="4064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grpSp>
      <p:sp>
        <p:nvSpPr>
          <p:cNvPr id="905" name="Shape 905"/>
          <p:cNvSpPr txBox="1">
            <a:spLocks noGrp="1"/>
          </p:cNvSpPr>
          <p:nvPr>
            <p:ph type="dt" idx="10"/>
          </p:nvPr>
        </p:nvSpPr>
        <p:spPr>
          <a:xfrm>
            <a:off x="7598152" y="4835128"/>
            <a:ext cx="1554163" cy="308372"/>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906" name="Shape 906"/>
          <p:cNvSpPr txBox="1">
            <a:spLocks noGrp="1"/>
          </p:cNvSpPr>
          <p:nvPr>
            <p:ph type="ftr" idx="11"/>
          </p:nvPr>
        </p:nvSpPr>
        <p:spPr>
          <a:xfrm>
            <a:off x="1279525" y="4835128"/>
            <a:ext cx="6310312" cy="308372"/>
          </a:xfrm>
          <a:prstGeom prst="rect">
            <a:avLst/>
          </a:prstGeom>
          <a:noFill/>
          <a:ln>
            <a:noFill/>
          </a:ln>
        </p:spPr>
        <p:txBody>
          <a:bodyPr spcFirstLastPara="1" wrap="square" lIns="91425" tIns="91425" rIns="91425" bIns="91425" anchor="ctr" anchorCtr="0"/>
          <a:lstStyle>
            <a:lvl1pPr marR="0" lvl="0" algn="ctr"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907" name="Shape 907"/>
          <p:cNvSpPr txBox="1">
            <a:spLocks noGrp="1"/>
          </p:cNvSpPr>
          <p:nvPr>
            <p:ph type="sldNum" idx="12"/>
          </p:nvPr>
        </p:nvSpPr>
        <p:spPr>
          <a:xfrm>
            <a:off x="1" y="4835128"/>
            <a:ext cx="1189037" cy="308372"/>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1pPr>
            <a:lvl2pPr marL="0" marR="0" lvl="1"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2pPr>
            <a:lvl3pPr marL="0" marR="0" lvl="2"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3pPr>
            <a:lvl4pPr marL="0" marR="0" lvl="3"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4pPr>
            <a:lvl5pPr marL="0" marR="0" lvl="4"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5pPr>
            <a:lvl6pPr marL="0" marR="0" lvl="5"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6pPr>
            <a:lvl7pPr marL="0" marR="0" lvl="6"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7pPr>
            <a:lvl8pPr marL="0" marR="0" lvl="7"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8pPr>
            <a:lvl9pPr marL="0" marR="0" lvl="8"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matchingName="Questions">
  <p:cSld name="Questions">
    <p:spTree>
      <p:nvGrpSpPr>
        <p:cNvPr id="1" name="Shape 908"/>
        <p:cNvGrpSpPr/>
        <p:nvPr/>
      </p:nvGrpSpPr>
      <p:grpSpPr>
        <a:xfrm>
          <a:off x="0" y="0"/>
          <a:ext cx="0" cy="0"/>
          <a:chOff x="0" y="0"/>
          <a:chExt cx="0" cy="0"/>
        </a:xfrm>
      </p:grpSpPr>
      <p:pic>
        <p:nvPicPr>
          <p:cNvPr id="909" name="Shape 909" descr="j0439536"/>
          <p:cNvPicPr preferRelativeResize="0"/>
          <p:nvPr/>
        </p:nvPicPr>
        <p:blipFill rotWithShape="1">
          <a:blip r:embed="rId2">
            <a:alphaModFix/>
          </a:blip>
          <a:srcRect/>
          <a:stretch/>
        </p:blipFill>
        <p:spPr>
          <a:xfrm>
            <a:off x="2" y="1085850"/>
            <a:ext cx="7864475" cy="4057650"/>
          </a:xfrm>
          <a:prstGeom prst="rect">
            <a:avLst/>
          </a:prstGeom>
          <a:noFill/>
          <a:ln>
            <a:noFill/>
          </a:ln>
        </p:spPr>
      </p:pic>
      <p:pic>
        <p:nvPicPr>
          <p:cNvPr id="910" name="Shape 910"/>
          <p:cNvPicPr preferRelativeResize="0"/>
          <p:nvPr/>
        </p:nvPicPr>
        <p:blipFill rotWithShape="1">
          <a:blip r:embed="rId3">
            <a:alphaModFix/>
          </a:blip>
          <a:srcRect l="27296" t="17010" r="21719" b="22162"/>
          <a:stretch/>
        </p:blipFill>
        <p:spPr>
          <a:xfrm>
            <a:off x="8047039" y="377428"/>
            <a:ext cx="804863" cy="557213"/>
          </a:xfrm>
          <a:prstGeom prst="rect">
            <a:avLst/>
          </a:prstGeom>
          <a:noFill/>
          <a:ln>
            <a:noFill/>
          </a:ln>
        </p:spPr>
      </p:pic>
      <p:sp>
        <p:nvSpPr>
          <p:cNvPr id="911" name="Shape 911"/>
          <p:cNvSpPr/>
          <p:nvPr/>
        </p:nvSpPr>
        <p:spPr>
          <a:xfrm>
            <a:off x="7954963" y="971550"/>
            <a:ext cx="1189039" cy="417195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350"/>
              <a:buFont typeface="Arial"/>
              <a:buNone/>
            </a:pPr>
            <a:endParaRPr sz="1350" b="0" i="0" u="none" strike="noStrike" cap="none">
              <a:solidFill>
                <a:srgbClr val="FFFFFF"/>
              </a:solidFill>
              <a:latin typeface="Arial"/>
              <a:ea typeface="Arial"/>
              <a:cs typeface="Arial"/>
              <a:sym typeface="Arial"/>
            </a:endParaRPr>
          </a:p>
        </p:txBody>
      </p:sp>
      <p:sp>
        <p:nvSpPr>
          <p:cNvPr id="912" name="Shape 912"/>
          <p:cNvSpPr txBox="1">
            <a:spLocks noGrp="1"/>
          </p:cNvSpPr>
          <p:nvPr>
            <p:ph type="title"/>
          </p:nvPr>
        </p:nvSpPr>
        <p:spPr>
          <a:xfrm>
            <a:off x="-9698" y="1"/>
            <a:ext cx="7863804" cy="1033895"/>
          </a:xfrm>
          <a:prstGeom prst="rect">
            <a:avLst/>
          </a:prstGeom>
          <a:solidFill>
            <a:schemeClr val="lt2"/>
          </a:solidFill>
          <a:ln>
            <a:noFill/>
          </a:ln>
        </p:spPr>
        <p:txBody>
          <a:bodyPr spcFirstLastPara="1" wrap="square" lIns="91425" tIns="91425" rIns="91425" bIns="91425" anchor="b" anchorCtr="0"/>
          <a:lstStyle>
            <a:lvl1pPr marR="0" lvl="0" algn="l" rtl="0">
              <a:spcBef>
                <a:spcPts val="0"/>
              </a:spcBef>
              <a:spcAft>
                <a:spcPts val="0"/>
              </a:spcAft>
              <a:buSzPts val="1400"/>
              <a:buNone/>
              <a:defRPr sz="3300" b="0" i="0" u="none" strike="noStrike" cap="none">
                <a:solidFill>
                  <a:schemeClr val="lt1"/>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
        <p:nvSpPr>
          <p:cNvPr id="913" name="Shape 913"/>
          <p:cNvSpPr/>
          <p:nvPr/>
        </p:nvSpPr>
        <p:spPr>
          <a:xfrm>
            <a:off x="7954963" y="971550"/>
            <a:ext cx="1189039" cy="417195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350"/>
              <a:buFont typeface="Arial"/>
              <a:buNone/>
            </a:pPr>
            <a:endParaRPr sz="1350" b="0" i="0" u="none" strike="noStrike" cap="none">
              <a:solidFill>
                <a:srgbClr val="FFFFFF"/>
              </a:solidFill>
              <a:latin typeface="Arial"/>
              <a:ea typeface="Arial"/>
              <a:cs typeface="Arial"/>
              <a:sym typeface="Arial"/>
            </a:endParaRPr>
          </a:p>
        </p:txBody>
      </p:sp>
    </p:spTree>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matchingName="Question Slide w/Footer">
  <p:cSld name="Question Slide w/Footer">
    <p:spTree>
      <p:nvGrpSpPr>
        <p:cNvPr id="1" name="Shape 914"/>
        <p:cNvGrpSpPr/>
        <p:nvPr/>
      </p:nvGrpSpPr>
      <p:grpSpPr>
        <a:xfrm>
          <a:off x="0" y="0"/>
          <a:ext cx="0" cy="0"/>
          <a:chOff x="0" y="0"/>
          <a:chExt cx="0" cy="0"/>
        </a:xfrm>
      </p:grpSpPr>
      <p:pic>
        <p:nvPicPr>
          <p:cNvPr id="915" name="Shape 915" descr="j0439536"/>
          <p:cNvPicPr preferRelativeResize="0"/>
          <p:nvPr/>
        </p:nvPicPr>
        <p:blipFill rotWithShape="1">
          <a:blip r:embed="rId2">
            <a:alphaModFix/>
          </a:blip>
          <a:srcRect l="3076" r="4616" b="1400"/>
          <a:stretch/>
        </p:blipFill>
        <p:spPr>
          <a:xfrm>
            <a:off x="0" y="1085851"/>
            <a:ext cx="7848600" cy="3661172"/>
          </a:xfrm>
          <a:prstGeom prst="rect">
            <a:avLst/>
          </a:prstGeom>
          <a:noFill/>
          <a:ln>
            <a:noFill/>
          </a:ln>
        </p:spPr>
      </p:pic>
      <p:sp>
        <p:nvSpPr>
          <p:cNvPr id="916" name="Shape 916"/>
          <p:cNvSpPr/>
          <p:nvPr/>
        </p:nvSpPr>
        <p:spPr>
          <a:xfrm>
            <a:off x="7954963" y="971550"/>
            <a:ext cx="1189039" cy="417195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350"/>
              <a:buFont typeface="Arial"/>
              <a:buNone/>
            </a:pPr>
            <a:endParaRPr sz="1350" b="0" i="0" u="none" strike="noStrike" cap="none">
              <a:solidFill>
                <a:srgbClr val="FFFFFF"/>
              </a:solidFill>
              <a:latin typeface="Arial"/>
              <a:ea typeface="Arial"/>
              <a:cs typeface="Arial"/>
              <a:sym typeface="Arial"/>
            </a:endParaRPr>
          </a:p>
        </p:txBody>
      </p:sp>
      <p:grpSp>
        <p:nvGrpSpPr>
          <p:cNvPr id="917" name="Shape 917"/>
          <p:cNvGrpSpPr/>
          <p:nvPr/>
        </p:nvGrpSpPr>
        <p:grpSpPr>
          <a:xfrm>
            <a:off x="-2" y="4838700"/>
            <a:ext cx="9144003" cy="304800"/>
            <a:chOff x="-2" y="6451600"/>
            <a:chExt cx="9144003" cy="406400"/>
          </a:xfrm>
        </p:grpSpPr>
        <p:sp>
          <p:nvSpPr>
            <p:cNvPr id="918" name="Shape 918"/>
            <p:cNvSpPr/>
            <p:nvPr/>
          </p:nvSpPr>
          <p:spPr>
            <a:xfrm>
              <a:off x="-2" y="6451600"/>
              <a:ext cx="7872153" cy="406400"/>
            </a:xfrm>
            <a:prstGeom prst="rect">
              <a:avLst/>
            </a:prstGeom>
            <a:solidFill>
              <a:srgbClr val="59595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sp>
          <p:nvSpPr>
            <p:cNvPr id="919" name="Shape 919"/>
            <p:cNvSpPr/>
            <p:nvPr/>
          </p:nvSpPr>
          <p:spPr>
            <a:xfrm>
              <a:off x="7954964" y="6451600"/>
              <a:ext cx="1189037" cy="4064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grpSp>
      <p:sp>
        <p:nvSpPr>
          <p:cNvPr id="920" name="Shape 920"/>
          <p:cNvSpPr txBox="1">
            <a:spLocks noGrp="1"/>
          </p:cNvSpPr>
          <p:nvPr>
            <p:ph type="title"/>
          </p:nvPr>
        </p:nvSpPr>
        <p:spPr>
          <a:xfrm>
            <a:off x="-9698" y="1"/>
            <a:ext cx="7863804" cy="1033895"/>
          </a:xfrm>
          <a:prstGeom prst="rect">
            <a:avLst/>
          </a:prstGeom>
          <a:solidFill>
            <a:schemeClr val="lt2"/>
          </a:solidFill>
          <a:ln>
            <a:noFill/>
          </a:ln>
        </p:spPr>
        <p:txBody>
          <a:bodyPr spcFirstLastPara="1" wrap="square" lIns="91425" tIns="91425" rIns="91425" bIns="91425" anchor="b" anchorCtr="0"/>
          <a:lstStyle>
            <a:lvl1pPr marR="0" lvl="0" algn="l" rtl="0">
              <a:spcBef>
                <a:spcPts val="0"/>
              </a:spcBef>
              <a:spcAft>
                <a:spcPts val="0"/>
              </a:spcAft>
              <a:buSzPts val="1400"/>
              <a:buNone/>
              <a:defRPr sz="3300" b="0" i="0" u="none" strike="noStrike" cap="none">
                <a:solidFill>
                  <a:schemeClr val="lt1"/>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
        <p:nvSpPr>
          <p:cNvPr id="921" name="Shape 921"/>
          <p:cNvSpPr txBox="1">
            <a:spLocks noGrp="1"/>
          </p:cNvSpPr>
          <p:nvPr>
            <p:ph type="dt" idx="10"/>
          </p:nvPr>
        </p:nvSpPr>
        <p:spPr>
          <a:xfrm>
            <a:off x="2" y="4835128"/>
            <a:ext cx="1554163" cy="308372"/>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922" name="Shape 922"/>
          <p:cNvSpPr txBox="1">
            <a:spLocks noGrp="1"/>
          </p:cNvSpPr>
          <p:nvPr>
            <p:ph type="ftr" idx="11"/>
          </p:nvPr>
        </p:nvSpPr>
        <p:spPr>
          <a:xfrm>
            <a:off x="1554163" y="4835128"/>
            <a:ext cx="6310312" cy="308372"/>
          </a:xfrm>
          <a:prstGeom prst="rect">
            <a:avLst/>
          </a:prstGeom>
          <a:noFill/>
          <a:ln>
            <a:noFill/>
          </a:ln>
        </p:spPr>
        <p:txBody>
          <a:bodyPr spcFirstLastPara="1" wrap="square" lIns="91425" tIns="91425" rIns="91425" bIns="91425" anchor="ctr" anchorCtr="0"/>
          <a:lstStyle>
            <a:lvl1pPr marR="0" lvl="0" algn="ctr"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923" name="Shape 923"/>
          <p:cNvSpPr txBox="1">
            <a:spLocks noGrp="1"/>
          </p:cNvSpPr>
          <p:nvPr>
            <p:ph type="sldNum" idx="12"/>
          </p:nvPr>
        </p:nvSpPr>
        <p:spPr>
          <a:xfrm>
            <a:off x="7954965" y="4835128"/>
            <a:ext cx="1189037" cy="308372"/>
          </a:xfrm>
          <a:prstGeom prst="rect">
            <a:avLst/>
          </a:prstGeom>
          <a:noFill/>
          <a:ln>
            <a:noFill/>
          </a:ln>
        </p:spPr>
        <p:txBody>
          <a:bodyPr spcFirstLastPara="1" wrap="square" lIns="91425" tIns="45700" rIns="91425" bIns="45700" anchor="ctr" anchorCtr="0">
            <a:noAutofit/>
          </a:bodyPr>
          <a:lstStyle>
            <a:lvl1pPr marL="0" marR="0" lvl="0"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1pPr>
            <a:lvl2pPr marL="0" marR="0" lvl="1"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2pPr>
            <a:lvl3pPr marL="0" marR="0" lvl="2"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3pPr>
            <a:lvl4pPr marL="0" marR="0" lvl="3"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4pPr>
            <a:lvl5pPr marL="0" marR="0" lvl="4"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5pPr>
            <a:lvl6pPr marL="0" marR="0" lvl="5"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6pPr>
            <a:lvl7pPr marL="0" marR="0" lvl="6"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7pPr>
            <a:lvl8pPr marL="0" marR="0" lvl="7"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8pPr>
            <a:lvl9pPr marL="0" marR="0" lvl="8"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
        <p:nvSpPr>
          <p:cNvPr id="924" name="Shape 924"/>
          <p:cNvSpPr/>
          <p:nvPr/>
        </p:nvSpPr>
        <p:spPr>
          <a:xfrm>
            <a:off x="7954963" y="971550"/>
            <a:ext cx="1189039" cy="417195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350"/>
              <a:buFont typeface="Arial"/>
              <a:buNone/>
            </a:pPr>
            <a:endParaRPr sz="1350" b="0" i="0" u="none" strike="noStrike" cap="none">
              <a:solidFill>
                <a:srgbClr val="FFFFFF"/>
              </a:solidFill>
              <a:latin typeface="Arial"/>
              <a:ea typeface="Arial"/>
              <a:cs typeface="Arial"/>
              <a:sym typeface="Arial"/>
            </a:endParaRPr>
          </a:p>
        </p:txBody>
      </p:sp>
    </p:spTree>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matchingName="Standard Slide">
  <p:cSld name="Standard Slide">
    <p:spTree>
      <p:nvGrpSpPr>
        <p:cNvPr id="1" name="Shape 935"/>
        <p:cNvGrpSpPr/>
        <p:nvPr/>
      </p:nvGrpSpPr>
      <p:grpSpPr>
        <a:xfrm>
          <a:off x="0" y="0"/>
          <a:ext cx="0" cy="0"/>
          <a:chOff x="0" y="0"/>
          <a:chExt cx="0" cy="0"/>
        </a:xfrm>
      </p:grpSpPr>
      <p:sp>
        <p:nvSpPr>
          <p:cNvPr id="936" name="Shape 936"/>
          <p:cNvSpPr txBox="1">
            <a:spLocks noGrp="1"/>
          </p:cNvSpPr>
          <p:nvPr>
            <p:ph type="title"/>
          </p:nvPr>
        </p:nvSpPr>
        <p:spPr>
          <a:xfrm>
            <a:off x="-9698" y="1"/>
            <a:ext cx="7863804" cy="1033895"/>
          </a:xfrm>
          <a:prstGeom prst="rect">
            <a:avLst/>
          </a:prstGeom>
          <a:solidFill>
            <a:schemeClr val="lt2"/>
          </a:solidFill>
          <a:ln>
            <a:noFill/>
          </a:ln>
        </p:spPr>
        <p:txBody>
          <a:bodyPr spcFirstLastPara="1" wrap="square" lIns="91425" tIns="91425" rIns="91425" bIns="91425" anchor="b" anchorCtr="0"/>
          <a:lstStyle>
            <a:lvl1pPr marR="0" lvl="0" algn="l" rtl="0">
              <a:spcBef>
                <a:spcPts val="0"/>
              </a:spcBef>
              <a:spcAft>
                <a:spcPts val="0"/>
              </a:spcAft>
              <a:buSzPts val="1400"/>
              <a:buNone/>
              <a:defRPr sz="3300" b="0" i="0" u="none" strike="noStrike" cap="none">
                <a:solidFill>
                  <a:schemeClr val="lt1"/>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
        <p:nvSpPr>
          <p:cNvPr id="937" name="Shape 937"/>
          <p:cNvSpPr txBox="1">
            <a:spLocks noGrp="1"/>
          </p:cNvSpPr>
          <p:nvPr>
            <p:ph type="body" idx="1"/>
          </p:nvPr>
        </p:nvSpPr>
        <p:spPr>
          <a:xfrm>
            <a:off x="457200" y="1200150"/>
            <a:ext cx="8229600" cy="3371850"/>
          </a:xfrm>
          <a:prstGeom prst="rect">
            <a:avLst/>
          </a:prstGeom>
          <a:noFill/>
          <a:ln>
            <a:noFill/>
          </a:ln>
        </p:spPr>
        <p:txBody>
          <a:bodyPr spcFirstLastPara="1" wrap="square" lIns="91425" tIns="91425" rIns="91425" bIns="91425" anchor="t" anchorCtr="0"/>
          <a:lstStyle>
            <a:lvl1pPr marL="457200" marR="0" lvl="0" indent="-381000" algn="l" rtl="0">
              <a:spcBef>
                <a:spcPts val="480"/>
              </a:spcBef>
              <a:spcAft>
                <a:spcPts val="0"/>
              </a:spcAft>
              <a:buClr>
                <a:schemeClr val="dk2"/>
              </a:buClr>
              <a:buSzPts val="2400"/>
              <a:buFont typeface="Arial"/>
              <a:buChar char="•"/>
              <a:defRPr sz="2400" b="0" i="0" u="none" strike="noStrike" cap="none">
                <a:solidFill>
                  <a:srgbClr val="595959"/>
                </a:solidFill>
                <a:latin typeface="Calibri"/>
                <a:ea typeface="Calibri"/>
                <a:cs typeface="Calibri"/>
                <a:sym typeface="Calibri"/>
              </a:defRPr>
            </a:lvl1pPr>
            <a:lvl2pPr marL="914400" marR="0" lvl="1" indent="-361950" algn="l" rtl="0">
              <a:spcBef>
                <a:spcPts val="420"/>
              </a:spcBef>
              <a:spcAft>
                <a:spcPts val="0"/>
              </a:spcAft>
              <a:buClr>
                <a:schemeClr val="dk2"/>
              </a:buClr>
              <a:buSzPts val="2100"/>
              <a:buFont typeface="Arial"/>
              <a:buChar char="–"/>
              <a:defRPr sz="2100" b="0" i="0" u="none" strike="noStrike" cap="none">
                <a:solidFill>
                  <a:srgbClr val="595959"/>
                </a:solidFill>
                <a:latin typeface="Calibri"/>
                <a:ea typeface="Calibri"/>
                <a:cs typeface="Calibri"/>
                <a:sym typeface="Calibri"/>
              </a:defRPr>
            </a:lvl2pPr>
            <a:lvl3pPr marL="1371600" marR="0" lvl="2" indent="-342900" algn="l" rtl="0">
              <a:spcBef>
                <a:spcPts val="360"/>
              </a:spcBef>
              <a:spcAft>
                <a:spcPts val="0"/>
              </a:spcAft>
              <a:buClr>
                <a:schemeClr val="dk2"/>
              </a:buClr>
              <a:buSzPts val="1800"/>
              <a:buFont typeface="Arial"/>
              <a:buChar char="•"/>
              <a:defRPr sz="1800" b="0" i="0" u="none" strike="noStrike" cap="none">
                <a:solidFill>
                  <a:srgbClr val="595959"/>
                </a:solidFill>
                <a:latin typeface="Calibri"/>
                <a:ea typeface="Calibri"/>
                <a:cs typeface="Calibri"/>
                <a:sym typeface="Calibri"/>
              </a:defRPr>
            </a:lvl3pPr>
            <a:lvl4pPr marL="1828800" marR="0" lvl="3" indent="-323850"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4pPr>
            <a:lvl5pPr marL="2286000" marR="0" lvl="4" indent="-323850"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showMasterSp="0" matchingName="Title Slide 1">
  <p:cSld name="Title Slide 1">
    <p:spTree>
      <p:nvGrpSpPr>
        <p:cNvPr id="1" name="Shape 938"/>
        <p:cNvGrpSpPr/>
        <p:nvPr/>
      </p:nvGrpSpPr>
      <p:grpSpPr>
        <a:xfrm>
          <a:off x="0" y="0"/>
          <a:ext cx="0" cy="0"/>
          <a:chOff x="0" y="0"/>
          <a:chExt cx="0" cy="0"/>
        </a:xfrm>
      </p:grpSpPr>
      <p:sp>
        <p:nvSpPr>
          <p:cNvPr id="939" name="Shape 939"/>
          <p:cNvSpPr txBox="1">
            <a:spLocks noGrp="1"/>
          </p:cNvSpPr>
          <p:nvPr>
            <p:ph type="title"/>
          </p:nvPr>
        </p:nvSpPr>
        <p:spPr>
          <a:xfrm>
            <a:off x="-9698" y="0"/>
            <a:ext cx="7863804" cy="3943350"/>
          </a:xfrm>
          <a:prstGeom prst="rect">
            <a:avLst/>
          </a:prstGeom>
          <a:solidFill>
            <a:schemeClr val="lt2"/>
          </a:solidFill>
          <a:ln>
            <a:noFill/>
          </a:ln>
        </p:spPr>
        <p:txBody>
          <a:bodyPr spcFirstLastPara="1" wrap="square" lIns="91425" tIns="91425" rIns="91425" bIns="91425" anchor="b" anchorCtr="0"/>
          <a:lstStyle>
            <a:lvl1pPr marR="0" lvl="0" algn="l" rtl="0">
              <a:spcBef>
                <a:spcPts val="0"/>
              </a:spcBef>
              <a:spcAft>
                <a:spcPts val="0"/>
              </a:spcAft>
              <a:buSzPts val="1400"/>
              <a:buNone/>
              <a:defRPr sz="3300" b="0" i="0" u="none" strike="noStrike" cap="none">
                <a:solidFill>
                  <a:schemeClr val="lt1"/>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
        <p:nvSpPr>
          <p:cNvPr id="940" name="Shape 940"/>
          <p:cNvSpPr/>
          <p:nvPr/>
        </p:nvSpPr>
        <p:spPr>
          <a:xfrm>
            <a:off x="7954965" y="0"/>
            <a:ext cx="1189037" cy="394335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350"/>
              <a:buFont typeface="Arial"/>
              <a:buNone/>
            </a:pPr>
            <a:endParaRPr sz="1350" b="0" i="0" u="none" strike="noStrike" cap="none">
              <a:solidFill>
                <a:srgbClr val="FFFFFF"/>
              </a:solidFill>
              <a:latin typeface="Arial"/>
              <a:ea typeface="Arial"/>
              <a:cs typeface="Arial"/>
              <a:sym typeface="Arial"/>
            </a:endParaRPr>
          </a:p>
        </p:txBody>
      </p:sp>
      <p:sp>
        <p:nvSpPr>
          <p:cNvPr id="941" name="Shape 941"/>
          <p:cNvSpPr txBox="1"/>
          <p:nvPr/>
        </p:nvSpPr>
        <p:spPr>
          <a:xfrm>
            <a:off x="3673477" y="4766073"/>
            <a:ext cx="3253455" cy="207749"/>
          </a:xfrm>
          <a:prstGeom prst="rect">
            <a:avLst/>
          </a:prstGeom>
          <a:noFill/>
          <a:ln>
            <a:noFill/>
          </a:ln>
        </p:spPr>
        <p:txBody>
          <a:bodyPr spcFirstLastPara="1" wrap="square" lIns="0" tIns="45700" rIns="91425" bIns="45700" anchor="t" anchorCtr="0">
            <a:noAutofit/>
          </a:bodyPr>
          <a:lstStyle/>
          <a:p>
            <a:pPr marL="0" marR="0" lvl="0" indent="0" algn="l" rtl="0">
              <a:lnSpc>
                <a:spcPct val="100000"/>
              </a:lnSpc>
              <a:spcBef>
                <a:spcPts val="0"/>
              </a:spcBef>
              <a:spcAft>
                <a:spcPts val="0"/>
              </a:spcAft>
              <a:buClr>
                <a:srgbClr val="254061"/>
              </a:buClr>
              <a:buSzPts val="750"/>
              <a:buFont typeface="Arial"/>
              <a:buNone/>
            </a:pPr>
            <a:r>
              <a:rPr lang="en-US" sz="750" b="0" i="0" u="none" strike="noStrike" cap="none">
                <a:solidFill>
                  <a:srgbClr val="254061"/>
                </a:solidFill>
                <a:latin typeface="Calibri"/>
                <a:ea typeface="Calibri"/>
                <a:cs typeface="Calibri"/>
                <a:sym typeface="Calibri"/>
              </a:rPr>
              <a:t>WeArePublicHealth.org     twitter.com/Maricopahealth     facebook.com/MCDPH</a:t>
            </a:r>
            <a:endParaRPr/>
          </a:p>
        </p:txBody>
      </p:sp>
      <p:pic>
        <p:nvPicPr>
          <p:cNvPr id="942" name="Shape 942" descr="PH Letterhead Header.png"/>
          <p:cNvPicPr preferRelativeResize="0"/>
          <p:nvPr/>
        </p:nvPicPr>
        <p:blipFill rotWithShape="1">
          <a:blip r:embed="rId2">
            <a:alphaModFix/>
          </a:blip>
          <a:srcRect/>
          <a:stretch/>
        </p:blipFill>
        <p:spPr>
          <a:xfrm>
            <a:off x="404813" y="4423174"/>
            <a:ext cx="2795587" cy="516731"/>
          </a:xfrm>
          <a:prstGeom prst="rect">
            <a:avLst/>
          </a:prstGeom>
          <a:noFill/>
          <a:ln>
            <a:noFill/>
          </a:ln>
        </p:spPr>
      </p:pic>
      <p:sp>
        <p:nvSpPr>
          <p:cNvPr id="943" name="Shape 943"/>
          <p:cNvSpPr txBox="1">
            <a:spLocks noGrp="1"/>
          </p:cNvSpPr>
          <p:nvPr>
            <p:ph type="body" idx="1"/>
          </p:nvPr>
        </p:nvSpPr>
        <p:spPr>
          <a:xfrm>
            <a:off x="2" y="4012624"/>
            <a:ext cx="7864475" cy="410766"/>
          </a:xfrm>
          <a:prstGeom prst="rect">
            <a:avLst/>
          </a:prstGeom>
          <a:noFill/>
          <a:ln>
            <a:noFill/>
          </a:ln>
        </p:spPr>
        <p:txBody>
          <a:bodyPr spcFirstLastPara="1" wrap="square" lIns="91425" tIns="91425" rIns="91425" bIns="91425" anchor="t" anchorCtr="0"/>
          <a:lstStyle>
            <a:lvl1pPr marL="457200" marR="0" lvl="0"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1pPr>
            <a:lvl2pPr marL="914400" marR="0" lvl="1"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2pPr>
            <a:lvl3pPr marL="1371600" marR="0" lvl="2"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3pPr>
            <a:lvl4pPr marL="1828800" marR="0" lvl="3"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4pPr>
            <a:lvl5pPr marL="2286000" marR="0" lvl="4"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matchingName="Standard Slide w/Footer">
  <p:cSld name="Standard Slide w/Footer">
    <p:spTree>
      <p:nvGrpSpPr>
        <p:cNvPr id="1" name="Shape 944"/>
        <p:cNvGrpSpPr/>
        <p:nvPr/>
      </p:nvGrpSpPr>
      <p:grpSpPr>
        <a:xfrm>
          <a:off x="0" y="0"/>
          <a:ext cx="0" cy="0"/>
          <a:chOff x="0" y="0"/>
          <a:chExt cx="0" cy="0"/>
        </a:xfrm>
      </p:grpSpPr>
      <p:sp>
        <p:nvSpPr>
          <p:cNvPr id="945" name="Shape 945"/>
          <p:cNvSpPr txBox="1">
            <a:spLocks noGrp="1"/>
          </p:cNvSpPr>
          <p:nvPr>
            <p:ph type="title"/>
          </p:nvPr>
        </p:nvSpPr>
        <p:spPr>
          <a:xfrm>
            <a:off x="-9698" y="1"/>
            <a:ext cx="7863804" cy="1033895"/>
          </a:xfrm>
          <a:prstGeom prst="rect">
            <a:avLst/>
          </a:prstGeom>
          <a:solidFill>
            <a:schemeClr val="lt2"/>
          </a:solidFill>
          <a:ln>
            <a:noFill/>
          </a:ln>
        </p:spPr>
        <p:txBody>
          <a:bodyPr spcFirstLastPara="1" wrap="square" lIns="91425" tIns="91425" rIns="91425" bIns="91425" anchor="b" anchorCtr="0"/>
          <a:lstStyle>
            <a:lvl1pPr marR="0" lvl="0" algn="l" rtl="0">
              <a:spcBef>
                <a:spcPts val="0"/>
              </a:spcBef>
              <a:spcAft>
                <a:spcPts val="0"/>
              </a:spcAft>
              <a:buSzPts val="1400"/>
              <a:buNone/>
              <a:defRPr sz="3300" b="0" i="0" u="none" strike="noStrike" cap="none">
                <a:solidFill>
                  <a:schemeClr val="lt1"/>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
        <p:nvSpPr>
          <p:cNvPr id="946" name="Shape 946"/>
          <p:cNvSpPr txBox="1">
            <a:spLocks noGrp="1"/>
          </p:cNvSpPr>
          <p:nvPr>
            <p:ph type="body" idx="1"/>
          </p:nvPr>
        </p:nvSpPr>
        <p:spPr>
          <a:xfrm>
            <a:off x="457200" y="1200150"/>
            <a:ext cx="8229600" cy="3371850"/>
          </a:xfrm>
          <a:prstGeom prst="rect">
            <a:avLst/>
          </a:prstGeom>
          <a:noFill/>
          <a:ln>
            <a:noFill/>
          </a:ln>
        </p:spPr>
        <p:txBody>
          <a:bodyPr spcFirstLastPara="1" wrap="square" lIns="91425" tIns="91425" rIns="91425" bIns="91425" anchor="t" anchorCtr="0"/>
          <a:lstStyle>
            <a:lvl1pPr marL="457200" marR="0" lvl="0" indent="-381000" algn="l" rtl="0">
              <a:spcBef>
                <a:spcPts val="480"/>
              </a:spcBef>
              <a:spcAft>
                <a:spcPts val="0"/>
              </a:spcAft>
              <a:buClr>
                <a:schemeClr val="dk2"/>
              </a:buClr>
              <a:buSzPts val="2400"/>
              <a:buFont typeface="Arial"/>
              <a:buChar char="•"/>
              <a:defRPr sz="2400" b="0" i="0" u="none" strike="noStrike" cap="none">
                <a:solidFill>
                  <a:srgbClr val="595959"/>
                </a:solidFill>
                <a:latin typeface="Calibri"/>
                <a:ea typeface="Calibri"/>
                <a:cs typeface="Calibri"/>
                <a:sym typeface="Calibri"/>
              </a:defRPr>
            </a:lvl1pPr>
            <a:lvl2pPr marL="914400" marR="0" lvl="1" indent="-361950" algn="l" rtl="0">
              <a:spcBef>
                <a:spcPts val="420"/>
              </a:spcBef>
              <a:spcAft>
                <a:spcPts val="0"/>
              </a:spcAft>
              <a:buClr>
                <a:schemeClr val="dk2"/>
              </a:buClr>
              <a:buSzPts val="2100"/>
              <a:buFont typeface="Arial"/>
              <a:buChar char="–"/>
              <a:defRPr sz="2100" b="0" i="0" u="none" strike="noStrike" cap="none">
                <a:solidFill>
                  <a:srgbClr val="595959"/>
                </a:solidFill>
                <a:latin typeface="Calibri"/>
                <a:ea typeface="Calibri"/>
                <a:cs typeface="Calibri"/>
                <a:sym typeface="Calibri"/>
              </a:defRPr>
            </a:lvl2pPr>
            <a:lvl3pPr marL="1371600" marR="0" lvl="2" indent="-342900" algn="l" rtl="0">
              <a:spcBef>
                <a:spcPts val="360"/>
              </a:spcBef>
              <a:spcAft>
                <a:spcPts val="0"/>
              </a:spcAft>
              <a:buClr>
                <a:schemeClr val="dk2"/>
              </a:buClr>
              <a:buSzPts val="1800"/>
              <a:buFont typeface="Arial"/>
              <a:buChar char="•"/>
              <a:defRPr sz="1800" b="0" i="0" u="none" strike="noStrike" cap="none">
                <a:solidFill>
                  <a:srgbClr val="595959"/>
                </a:solidFill>
                <a:latin typeface="Calibri"/>
                <a:ea typeface="Calibri"/>
                <a:cs typeface="Calibri"/>
                <a:sym typeface="Calibri"/>
              </a:defRPr>
            </a:lvl3pPr>
            <a:lvl4pPr marL="1828800" marR="0" lvl="3" indent="-323850"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4pPr>
            <a:lvl5pPr marL="2286000" marR="0" lvl="4" indent="-323850"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grpSp>
        <p:nvGrpSpPr>
          <p:cNvPr id="947" name="Shape 947"/>
          <p:cNvGrpSpPr/>
          <p:nvPr/>
        </p:nvGrpSpPr>
        <p:grpSpPr>
          <a:xfrm>
            <a:off x="-2" y="4838700"/>
            <a:ext cx="9144003" cy="304800"/>
            <a:chOff x="-2" y="6451600"/>
            <a:chExt cx="9144003" cy="406400"/>
          </a:xfrm>
        </p:grpSpPr>
        <p:sp>
          <p:nvSpPr>
            <p:cNvPr id="948" name="Shape 948"/>
            <p:cNvSpPr/>
            <p:nvPr/>
          </p:nvSpPr>
          <p:spPr>
            <a:xfrm>
              <a:off x="-2" y="6451600"/>
              <a:ext cx="7872153" cy="406400"/>
            </a:xfrm>
            <a:prstGeom prst="rect">
              <a:avLst/>
            </a:prstGeom>
            <a:solidFill>
              <a:srgbClr val="59595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sp>
          <p:nvSpPr>
            <p:cNvPr id="949" name="Shape 949"/>
            <p:cNvSpPr/>
            <p:nvPr/>
          </p:nvSpPr>
          <p:spPr>
            <a:xfrm>
              <a:off x="7954964" y="6451600"/>
              <a:ext cx="1189037" cy="4064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grpSp>
      <p:sp>
        <p:nvSpPr>
          <p:cNvPr id="950" name="Shape 950"/>
          <p:cNvSpPr txBox="1">
            <a:spLocks noGrp="1"/>
          </p:cNvSpPr>
          <p:nvPr>
            <p:ph type="dt" idx="10"/>
          </p:nvPr>
        </p:nvSpPr>
        <p:spPr>
          <a:xfrm>
            <a:off x="2" y="4835128"/>
            <a:ext cx="1554163" cy="308372"/>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951" name="Shape 951"/>
          <p:cNvSpPr txBox="1">
            <a:spLocks noGrp="1"/>
          </p:cNvSpPr>
          <p:nvPr>
            <p:ph type="ftr" idx="11"/>
          </p:nvPr>
        </p:nvSpPr>
        <p:spPr>
          <a:xfrm>
            <a:off x="1554163" y="4835128"/>
            <a:ext cx="6310312" cy="308372"/>
          </a:xfrm>
          <a:prstGeom prst="rect">
            <a:avLst/>
          </a:prstGeom>
          <a:noFill/>
          <a:ln>
            <a:noFill/>
          </a:ln>
        </p:spPr>
        <p:txBody>
          <a:bodyPr spcFirstLastPara="1" wrap="square" lIns="91425" tIns="91425" rIns="91425" bIns="91425" anchor="ctr" anchorCtr="0"/>
          <a:lstStyle>
            <a:lvl1pPr marR="0" lvl="0" algn="ctr"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952" name="Shape 952"/>
          <p:cNvSpPr txBox="1">
            <a:spLocks noGrp="1"/>
          </p:cNvSpPr>
          <p:nvPr>
            <p:ph type="sldNum" idx="12"/>
          </p:nvPr>
        </p:nvSpPr>
        <p:spPr>
          <a:xfrm>
            <a:off x="7954965" y="4835128"/>
            <a:ext cx="1189037" cy="308372"/>
          </a:xfrm>
          <a:prstGeom prst="rect">
            <a:avLst/>
          </a:prstGeom>
          <a:noFill/>
          <a:ln>
            <a:noFill/>
          </a:ln>
        </p:spPr>
        <p:txBody>
          <a:bodyPr spcFirstLastPara="1" wrap="square" lIns="91425" tIns="45700" rIns="91425" bIns="45700" anchor="ctr" anchorCtr="0">
            <a:noAutofit/>
          </a:bodyPr>
          <a:lstStyle>
            <a:lvl1pPr marL="0" marR="0" lvl="0"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1pPr>
            <a:lvl2pPr marL="0" marR="0" lvl="1"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2pPr>
            <a:lvl3pPr marL="0" marR="0" lvl="2"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3pPr>
            <a:lvl4pPr marL="0" marR="0" lvl="3"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4pPr>
            <a:lvl5pPr marL="0" marR="0" lvl="4"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5pPr>
            <a:lvl6pPr marL="0" marR="0" lvl="5"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6pPr>
            <a:lvl7pPr marL="0" marR="0" lvl="6"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7pPr>
            <a:lvl8pPr marL="0" marR="0" lvl="7"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8pPr>
            <a:lvl9pPr marL="0" marR="0" lvl="8"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matchingName="Standard Slide 2 Column">
  <p:cSld name="Standard Slide 2 Column">
    <p:spTree>
      <p:nvGrpSpPr>
        <p:cNvPr id="1" name="Shape 953"/>
        <p:cNvGrpSpPr/>
        <p:nvPr/>
      </p:nvGrpSpPr>
      <p:grpSpPr>
        <a:xfrm>
          <a:off x="0" y="0"/>
          <a:ext cx="0" cy="0"/>
          <a:chOff x="0" y="0"/>
          <a:chExt cx="0" cy="0"/>
        </a:xfrm>
      </p:grpSpPr>
      <p:sp>
        <p:nvSpPr>
          <p:cNvPr id="954" name="Shape 954"/>
          <p:cNvSpPr txBox="1">
            <a:spLocks noGrp="1"/>
          </p:cNvSpPr>
          <p:nvPr>
            <p:ph type="body" idx="1"/>
          </p:nvPr>
        </p:nvSpPr>
        <p:spPr>
          <a:xfrm>
            <a:off x="457200" y="1151335"/>
            <a:ext cx="4038600" cy="479822"/>
          </a:xfrm>
          <a:prstGeom prst="rect">
            <a:avLst/>
          </a:prstGeom>
          <a:noFill/>
          <a:ln>
            <a:noFill/>
          </a:ln>
        </p:spPr>
        <p:txBody>
          <a:bodyPr spcFirstLastPara="1" wrap="square" lIns="91425" tIns="91425" rIns="91425" bIns="91425" anchor="b" anchorCtr="0"/>
          <a:lstStyle>
            <a:lvl1pPr marL="457200" marR="0" lvl="0" indent="-228600" algn="l" rtl="0">
              <a:spcBef>
                <a:spcPts val="360"/>
              </a:spcBef>
              <a:spcAft>
                <a:spcPts val="0"/>
              </a:spcAft>
              <a:buClr>
                <a:schemeClr val="dk2"/>
              </a:buClr>
              <a:buSzPts val="1800"/>
              <a:buFont typeface="Arial"/>
              <a:buNone/>
              <a:defRPr sz="1800" b="1" i="0" u="none" strike="noStrike" cap="none">
                <a:solidFill>
                  <a:schemeClr val="dk2"/>
                </a:solidFill>
                <a:latin typeface="Calibri"/>
                <a:ea typeface="Calibri"/>
                <a:cs typeface="Calibri"/>
                <a:sym typeface="Calibri"/>
              </a:defRPr>
            </a:lvl1pPr>
            <a:lvl2pPr marL="914400" marR="0" lvl="1" indent="-228600" algn="l" rtl="0">
              <a:spcBef>
                <a:spcPts val="300"/>
              </a:spcBef>
              <a:spcAft>
                <a:spcPts val="0"/>
              </a:spcAft>
              <a:buClr>
                <a:schemeClr val="dk2"/>
              </a:buClr>
              <a:buSzPts val="1500"/>
              <a:buFont typeface="Arial"/>
              <a:buNone/>
              <a:defRPr sz="1500" b="1" i="0" u="none" strike="noStrike" cap="none">
                <a:solidFill>
                  <a:srgbClr val="595959"/>
                </a:solidFill>
                <a:latin typeface="Calibri"/>
                <a:ea typeface="Calibri"/>
                <a:cs typeface="Calibri"/>
                <a:sym typeface="Calibri"/>
              </a:defRPr>
            </a:lvl2pPr>
            <a:lvl3pPr marL="1371600" marR="0" lvl="2" indent="-228600" algn="l" rtl="0">
              <a:spcBef>
                <a:spcPts val="270"/>
              </a:spcBef>
              <a:spcAft>
                <a:spcPts val="0"/>
              </a:spcAft>
              <a:buClr>
                <a:schemeClr val="dk2"/>
              </a:buClr>
              <a:buSzPts val="1350"/>
              <a:buFont typeface="Arial"/>
              <a:buNone/>
              <a:defRPr sz="1350" b="1" i="0" u="none" strike="noStrike" cap="none">
                <a:solidFill>
                  <a:srgbClr val="595959"/>
                </a:solidFill>
                <a:latin typeface="Calibri"/>
                <a:ea typeface="Calibri"/>
                <a:cs typeface="Calibri"/>
                <a:sym typeface="Calibri"/>
              </a:defRPr>
            </a:lvl3pPr>
            <a:lvl4pPr marL="1828800" marR="0" lvl="3" indent="-228600" algn="l" rtl="0">
              <a:spcBef>
                <a:spcPts val="240"/>
              </a:spcBef>
              <a:spcAft>
                <a:spcPts val="0"/>
              </a:spcAft>
              <a:buClr>
                <a:schemeClr val="dk2"/>
              </a:buClr>
              <a:buSzPts val="1200"/>
              <a:buFont typeface="Arial"/>
              <a:buNone/>
              <a:defRPr sz="1200" b="1" i="0" u="none" strike="noStrike" cap="none">
                <a:solidFill>
                  <a:srgbClr val="595959"/>
                </a:solidFill>
                <a:latin typeface="Calibri"/>
                <a:ea typeface="Calibri"/>
                <a:cs typeface="Calibri"/>
                <a:sym typeface="Calibri"/>
              </a:defRPr>
            </a:lvl4pPr>
            <a:lvl5pPr marL="2286000" marR="0" lvl="4" indent="-228600" algn="l" rtl="0">
              <a:spcBef>
                <a:spcPts val="240"/>
              </a:spcBef>
              <a:spcAft>
                <a:spcPts val="0"/>
              </a:spcAft>
              <a:buClr>
                <a:schemeClr val="dk2"/>
              </a:buClr>
              <a:buSzPts val="1200"/>
              <a:buFont typeface="Arial"/>
              <a:buNone/>
              <a:defRPr sz="1200" b="1" i="0" u="none" strike="noStrike" cap="none">
                <a:solidFill>
                  <a:srgbClr val="595959"/>
                </a:solidFill>
                <a:latin typeface="Calibri"/>
                <a:ea typeface="Calibri"/>
                <a:cs typeface="Calibri"/>
                <a:sym typeface="Calibri"/>
              </a:defRPr>
            </a:lvl5pPr>
            <a:lvl6pPr marL="2743200" marR="0" lvl="5" indent="-228600" algn="l" rtl="0">
              <a:spcBef>
                <a:spcPts val="24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spcBef>
                <a:spcPts val="24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spcBef>
                <a:spcPts val="24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spcBef>
                <a:spcPts val="24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955" name="Shape 955"/>
          <p:cNvSpPr txBox="1">
            <a:spLocks noGrp="1"/>
          </p:cNvSpPr>
          <p:nvPr>
            <p:ph type="body" idx="2"/>
          </p:nvPr>
        </p:nvSpPr>
        <p:spPr>
          <a:xfrm>
            <a:off x="457202" y="1631157"/>
            <a:ext cx="4023361" cy="3203972"/>
          </a:xfrm>
          <a:prstGeom prst="rect">
            <a:avLst/>
          </a:prstGeom>
          <a:noFill/>
          <a:ln>
            <a:noFill/>
          </a:ln>
        </p:spPr>
        <p:txBody>
          <a:bodyPr spcFirstLastPara="1" wrap="square" lIns="91425" tIns="91425" rIns="91425" bIns="91425" anchor="t" anchorCtr="0"/>
          <a:lstStyle>
            <a:lvl1pPr marL="457200" marR="0" lvl="0" indent="-342900" algn="l" rtl="0">
              <a:spcBef>
                <a:spcPts val="360"/>
              </a:spcBef>
              <a:spcAft>
                <a:spcPts val="0"/>
              </a:spcAft>
              <a:buClr>
                <a:schemeClr val="dk2"/>
              </a:buClr>
              <a:buSzPts val="1800"/>
              <a:buFont typeface="Noto Sans Symbols"/>
              <a:buChar char="▪"/>
              <a:defRPr sz="1800" b="0" i="0" u="none" strike="noStrike" cap="none">
                <a:solidFill>
                  <a:srgbClr val="595959"/>
                </a:solidFill>
                <a:latin typeface="Calibri"/>
                <a:ea typeface="Calibri"/>
                <a:cs typeface="Calibri"/>
                <a:sym typeface="Calibri"/>
              </a:defRPr>
            </a:lvl1pPr>
            <a:lvl2pPr marL="914400" marR="0" lvl="1" indent="-323850" algn="l" rtl="0">
              <a:spcBef>
                <a:spcPts val="300"/>
              </a:spcBef>
              <a:spcAft>
                <a:spcPts val="0"/>
              </a:spcAft>
              <a:buClr>
                <a:schemeClr val="dk2"/>
              </a:buClr>
              <a:buSzPts val="1500"/>
              <a:buFont typeface="Calibri"/>
              <a:buChar char="–"/>
              <a:defRPr sz="1500" b="0" i="0" u="none" strike="noStrike" cap="none">
                <a:solidFill>
                  <a:srgbClr val="595959"/>
                </a:solidFill>
                <a:latin typeface="Calibri"/>
                <a:ea typeface="Calibri"/>
                <a:cs typeface="Calibri"/>
                <a:sym typeface="Calibri"/>
              </a:defRPr>
            </a:lvl2pPr>
            <a:lvl3pPr marL="1371600" marR="0" lvl="2" indent="-314325" algn="l" rtl="0">
              <a:spcBef>
                <a:spcPts val="270"/>
              </a:spcBef>
              <a:spcAft>
                <a:spcPts val="0"/>
              </a:spcAft>
              <a:buClr>
                <a:schemeClr val="dk2"/>
              </a:buClr>
              <a:buSzPts val="1350"/>
              <a:buFont typeface="Noto Sans Symbols"/>
              <a:buChar char="▪"/>
              <a:defRPr sz="1350" b="0" i="0" u="none" strike="noStrike" cap="none">
                <a:solidFill>
                  <a:srgbClr val="595959"/>
                </a:solidFill>
                <a:latin typeface="Calibri"/>
                <a:ea typeface="Calibri"/>
                <a:cs typeface="Calibri"/>
                <a:sym typeface="Calibri"/>
              </a:defRPr>
            </a:lvl3pPr>
            <a:lvl4pPr marL="1828800" marR="0" lvl="3" indent="-304800" algn="l" rtl="0">
              <a:spcBef>
                <a:spcPts val="240"/>
              </a:spcBef>
              <a:spcAft>
                <a:spcPts val="0"/>
              </a:spcAft>
              <a:buClr>
                <a:schemeClr val="dk2"/>
              </a:buClr>
              <a:buSzPts val="1200"/>
              <a:buFont typeface="Calibri"/>
              <a:buChar char="–"/>
              <a:defRPr sz="1200" b="0" i="0" u="none" strike="noStrike" cap="none">
                <a:solidFill>
                  <a:srgbClr val="595959"/>
                </a:solidFill>
                <a:latin typeface="Calibri"/>
                <a:ea typeface="Calibri"/>
                <a:cs typeface="Calibri"/>
                <a:sym typeface="Calibri"/>
              </a:defRPr>
            </a:lvl4pPr>
            <a:lvl5pPr marL="2286000" marR="0" lvl="4" indent="-304800" algn="l" rtl="0">
              <a:spcBef>
                <a:spcPts val="240"/>
              </a:spcBef>
              <a:spcAft>
                <a:spcPts val="0"/>
              </a:spcAft>
              <a:buClr>
                <a:schemeClr val="dk2"/>
              </a:buClr>
              <a:buSzPts val="1200"/>
              <a:buFont typeface="Calibri"/>
              <a:buChar char="»"/>
              <a:defRPr sz="1200" b="0" i="0" u="none" strike="noStrike" cap="none">
                <a:solidFill>
                  <a:srgbClr val="595959"/>
                </a:solidFill>
                <a:latin typeface="Calibri"/>
                <a:ea typeface="Calibri"/>
                <a:cs typeface="Calibri"/>
                <a:sym typeface="Calibri"/>
              </a:defRPr>
            </a:lvl5pPr>
            <a:lvl6pPr marL="2743200" marR="0" lvl="5" indent="-304800" algn="l" rtl="0">
              <a:spcBef>
                <a:spcPts val="24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6pPr>
            <a:lvl7pPr marL="3200400" marR="0" lvl="6" indent="-304800" algn="l" rtl="0">
              <a:spcBef>
                <a:spcPts val="24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7pPr>
            <a:lvl8pPr marL="3657600" marR="0" lvl="7" indent="-304800" algn="l" rtl="0">
              <a:spcBef>
                <a:spcPts val="24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8pPr>
            <a:lvl9pPr marL="4114800" marR="0" lvl="8" indent="-304800" algn="l" rtl="0">
              <a:spcBef>
                <a:spcPts val="24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9pPr>
          </a:lstStyle>
          <a:p>
            <a:endParaRPr/>
          </a:p>
        </p:txBody>
      </p:sp>
      <p:sp>
        <p:nvSpPr>
          <p:cNvPr id="956" name="Shape 956"/>
          <p:cNvSpPr txBox="1">
            <a:spLocks noGrp="1"/>
          </p:cNvSpPr>
          <p:nvPr>
            <p:ph type="body" idx="3"/>
          </p:nvPr>
        </p:nvSpPr>
        <p:spPr>
          <a:xfrm>
            <a:off x="4649151" y="1151335"/>
            <a:ext cx="4040188" cy="479822"/>
          </a:xfrm>
          <a:prstGeom prst="rect">
            <a:avLst/>
          </a:prstGeom>
          <a:noFill/>
          <a:ln>
            <a:noFill/>
          </a:ln>
        </p:spPr>
        <p:txBody>
          <a:bodyPr spcFirstLastPara="1" wrap="square" lIns="91425" tIns="91425" rIns="91425" bIns="91425" anchor="b" anchorCtr="0"/>
          <a:lstStyle>
            <a:lvl1pPr marL="457200" marR="0" lvl="0" indent="-228600" algn="l" rtl="0">
              <a:spcBef>
                <a:spcPts val="360"/>
              </a:spcBef>
              <a:spcAft>
                <a:spcPts val="0"/>
              </a:spcAft>
              <a:buClr>
                <a:schemeClr val="dk2"/>
              </a:buClr>
              <a:buSzPts val="1800"/>
              <a:buFont typeface="Arial"/>
              <a:buNone/>
              <a:defRPr sz="1800" b="1" i="0" u="none" strike="noStrike" cap="none">
                <a:solidFill>
                  <a:schemeClr val="dk2"/>
                </a:solidFill>
                <a:latin typeface="Calibri"/>
                <a:ea typeface="Calibri"/>
                <a:cs typeface="Calibri"/>
                <a:sym typeface="Calibri"/>
              </a:defRPr>
            </a:lvl1pPr>
            <a:lvl2pPr marL="914400" marR="0" lvl="1" indent="-228600" algn="l" rtl="0">
              <a:spcBef>
                <a:spcPts val="300"/>
              </a:spcBef>
              <a:spcAft>
                <a:spcPts val="0"/>
              </a:spcAft>
              <a:buClr>
                <a:schemeClr val="dk2"/>
              </a:buClr>
              <a:buSzPts val="1500"/>
              <a:buFont typeface="Arial"/>
              <a:buNone/>
              <a:defRPr sz="1500" b="1" i="0" u="none" strike="noStrike" cap="none">
                <a:solidFill>
                  <a:srgbClr val="595959"/>
                </a:solidFill>
                <a:latin typeface="Calibri"/>
                <a:ea typeface="Calibri"/>
                <a:cs typeface="Calibri"/>
                <a:sym typeface="Calibri"/>
              </a:defRPr>
            </a:lvl2pPr>
            <a:lvl3pPr marL="1371600" marR="0" lvl="2" indent="-228600" algn="l" rtl="0">
              <a:spcBef>
                <a:spcPts val="270"/>
              </a:spcBef>
              <a:spcAft>
                <a:spcPts val="0"/>
              </a:spcAft>
              <a:buClr>
                <a:schemeClr val="dk2"/>
              </a:buClr>
              <a:buSzPts val="1350"/>
              <a:buFont typeface="Arial"/>
              <a:buNone/>
              <a:defRPr sz="1350" b="1" i="0" u="none" strike="noStrike" cap="none">
                <a:solidFill>
                  <a:srgbClr val="595959"/>
                </a:solidFill>
                <a:latin typeface="Calibri"/>
                <a:ea typeface="Calibri"/>
                <a:cs typeface="Calibri"/>
                <a:sym typeface="Calibri"/>
              </a:defRPr>
            </a:lvl3pPr>
            <a:lvl4pPr marL="1828800" marR="0" lvl="3" indent="-228600" algn="l" rtl="0">
              <a:spcBef>
                <a:spcPts val="240"/>
              </a:spcBef>
              <a:spcAft>
                <a:spcPts val="0"/>
              </a:spcAft>
              <a:buClr>
                <a:schemeClr val="dk2"/>
              </a:buClr>
              <a:buSzPts val="1200"/>
              <a:buFont typeface="Arial"/>
              <a:buNone/>
              <a:defRPr sz="1200" b="1" i="0" u="none" strike="noStrike" cap="none">
                <a:solidFill>
                  <a:srgbClr val="595959"/>
                </a:solidFill>
                <a:latin typeface="Calibri"/>
                <a:ea typeface="Calibri"/>
                <a:cs typeface="Calibri"/>
                <a:sym typeface="Calibri"/>
              </a:defRPr>
            </a:lvl4pPr>
            <a:lvl5pPr marL="2286000" marR="0" lvl="4" indent="-228600" algn="l" rtl="0">
              <a:spcBef>
                <a:spcPts val="240"/>
              </a:spcBef>
              <a:spcAft>
                <a:spcPts val="0"/>
              </a:spcAft>
              <a:buClr>
                <a:schemeClr val="dk2"/>
              </a:buClr>
              <a:buSzPts val="1200"/>
              <a:buFont typeface="Arial"/>
              <a:buNone/>
              <a:defRPr sz="1200" b="1" i="0" u="none" strike="noStrike" cap="none">
                <a:solidFill>
                  <a:srgbClr val="595959"/>
                </a:solidFill>
                <a:latin typeface="Calibri"/>
                <a:ea typeface="Calibri"/>
                <a:cs typeface="Calibri"/>
                <a:sym typeface="Calibri"/>
              </a:defRPr>
            </a:lvl5pPr>
            <a:lvl6pPr marL="2743200" marR="0" lvl="5" indent="-228600" algn="l" rtl="0">
              <a:spcBef>
                <a:spcPts val="24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spcBef>
                <a:spcPts val="24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spcBef>
                <a:spcPts val="24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spcBef>
                <a:spcPts val="24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957" name="Shape 957"/>
          <p:cNvSpPr txBox="1">
            <a:spLocks noGrp="1"/>
          </p:cNvSpPr>
          <p:nvPr>
            <p:ph type="body" idx="4"/>
          </p:nvPr>
        </p:nvSpPr>
        <p:spPr>
          <a:xfrm>
            <a:off x="4649153" y="1631158"/>
            <a:ext cx="4023361" cy="3203972"/>
          </a:xfrm>
          <a:prstGeom prst="rect">
            <a:avLst/>
          </a:prstGeom>
          <a:noFill/>
          <a:ln>
            <a:noFill/>
          </a:ln>
        </p:spPr>
        <p:txBody>
          <a:bodyPr spcFirstLastPara="1" wrap="square" lIns="91425" tIns="91425" rIns="91425" bIns="91425" anchor="t" anchorCtr="0"/>
          <a:lstStyle>
            <a:lvl1pPr marL="457200" marR="0" lvl="0" indent="-342900" algn="l" rtl="0">
              <a:spcBef>
                <a:spcPts val="360"/>
              </a:spcBef>
              <a:spcAft>
                <a:spcPts val="0"/>
              </a:spcAft>
              <a:buClr>
                <a:schemeClr val="dk2"/>
              </a:buClr>
              <a:buSzPts val="1800"/>
              <a:buFont typeface="Noto Sans Symbols"/>
              <a:buChar char="▪"/>
              <a:defRPr sz="1800" b="0" i="0" u="none" strike="noStrike" cap="none">
                <a:solidFill>
                  <a:srgbClr val="595959"/>
                </a:solidFill>
                <a:latin typeface="Calibri"/>
                <a:ea typeface="Calibri"/>
                <a:cs typeface="Calibri"/>
                <a:sym typeface="Calibri"/>
              </a:defRPr>
            </a:lvl1pPr>
            <a:lvl2pPr marL="914400" marR="0" lvl="1" indent="-323850" algn="l" rtl="0">
              <a:spcBef>
                <a:spcPts val="300"/>
              </a:spcBef>
              <a:spcAft>
                <a:spcPts val="0"/>
              </a:spcAft>
              <a:buClr>
                <a:schemeClr val="dk2"/>
              </a:buClr>
              <a:buSzPts val="1500"/>
              <a:buFont typeface="Calibri"/>
              <a:buChar char="–"/>
              <a:defRPr sz="1500" b="0" i="0" u="none" strike="noStrike" cap="none">
                <a:solidFill>
                  <a:srgbClr val="595959"/>
                </a:solidFill>
                <a:latin typeface="Calibri"/>
                <a:ea typeface="Calibri"/>
                <a:cs typeface="Calibri"/>
                <a:sym typeface="Calibri"/>
              </a:defRPr>
            </a:lvl2pPr>
            <a:lvl3pPr marL="1371600" marR="0" lvl="2" indent="-314325" algn="l" rtl="0">
              <a:spcBef>
                <a:spcPts val="270"/>
              </a:spcBef>
              <a:spcAft>
                <a:spcPts val="0"/>
              </a:spcAft>
              <a:buClr>
                <a:schemeClr val="dk2"/>
              </a:buClr>
              <a:buSzPts val="1350"/>
              <a:buFont typeface="Noto Sans Symbols"/>
              <a:buChar char="▪"/>
              <a:defRPr sz="1350" b="0" i="0" u="none" strike="noStrike" cap="none">
                <a:solidFill>
                  <a:srgbClr val="595959"/>
                </a:solidFill>
                <a:latin typeface="Calibri"/>
                <a:ea typeface="Calibri"/>
                <a:cs typeface="Calibri"/>
                <a:sym typeface="Calibri"/>
              </a:defRPr>
            </a:lvl3pPr>
            <a:lvl4pPr marL="1828800" marR="0" lvl="3" indent="-304800" algn="l" rtl="0">
              <a:spcBef>
                <a:spcPts val="240"/>
              </a:spcBef>
              <a:spcAft>
                <a:spcPts val="0"/>
              </a:spcAft>
              <a:buClr>
                <a:schemeClr val="dk2"/>
              </a:buClr>
              <a:buSzPts val="1200"/>
              <a:buFont typeface="Calibri"/>
              <a:buChar char="–"/>
              <a:defRPr sz="1200" b="0" i="0" u="none" strike="noStrike" cap="none">
                <a:solidFill>
                  <a:srgbClr val="595959"/>
                </a:solidFill>
                <a:latin typeface="Calibri"/>
                <a:ea typeface="Calibri"/>
                <a:cs typeface="Calibri"/>
                <a:sym typeface="Calibri"/>
              </a:defRPr>
            </a:lvl4pPr>
            <a:lvl5pPr marL="2286000" marR="0" lvl="4" indent="-304800" algn="l" rtl="0">
              <a:spcBef>
                <a:spcPts val="240"/>
              </a:spcBef>
              <a:spcAft>
                <a:spcPts val="0"/>
              </a:spcAft>
              <a:buClr>
                <a:schemeClr val="dk2"/>
              </a:buClr>
              <a:buSzPts val="1200"/>
              <a:buFont typeface="Calibri"/>
              <a:buChar char="»"/>
              <a:defRPr sz="1200" b="0" i="0" u="none" strike="noStrike" cap="none">
                <a:solidFill>
                  <a:srgbClr val="595959"/>
                </a:solidFill>
                <a:latin typeface="Calibri"/>
                <a:ea typeface="Calibri"/>
                <a:cs typeface="Calibri"/>
                <a:sym typeface="Calibri"/>
              </a:defRPr>
            </a:lvl5pPr>
            <a:lvl6pPr marL="2743200" marR="0" lvl="5" indent="-304800" algn="l" rtl="0">
              <a:spcBef>
                <a:spcPts val="24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6pPr>
            <a:lvl7pPr marL="3200400" marR="0" lvl="6" indent="-304800" algn="l" rtl="0">
              <a:spcBef>
                <a:spcPts val="24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7pPr>
            <a:lvl8pPr marL="3657600" marR="0" lvl="7" indent="-304800" algn="l" rtl="0">
              <a:spcBef>
                <a:spcPts val="24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8pPr>
            <a:lvl9pPr marL="4114800" marR="0" lvl="8" indent="-304800" algn="l" rtl="0">
              <a:spcBef>
                <a:spcPts val="24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9pPr>
          </a:lstStyle>
          <a:p>
            <a:endParaRPr/>
          </a:p>
        </p:txBody>
      </p:sp>
      <p:sp>
        <p:nvSpPr>
          <p:cNvPr id="958" name="Shape 958"/>
          <p:cNvSpPr txBox="1">
            <a:spLocks noGrp="1"/>
          </p:cNvSpPr>
          <p:nvPr>
            <p:ph type="title"/>
          </p:nvPr>
        </p:nvSpPr>
        <p:spPr>
          <a:xfrm>
            <a:off x="-9698" y="1"/>
            <a:ext cx="7863804" cy="1033895"/>
          </a:xfrm>
          <a:prstGeom prst="rect">
            <a:avLst/>
          </a:prstGeom>
          <a:solidFill>
            <a:schemeClr val="lt2"/>
          </a:solidFill>
          <a:ln>
            <a:noFill/>
          </a:ln>
        </p:spPr>
        <p:txBody>
          <a:bodyPr spcFirstLastPara="1" wrap="square" lIns="91425" tIns="91425" rIns="91425" bIns="91425" anchor="b" anchorCtr="0"/>
          <a:lstStyle>
            <a:lvl1pPr marR="0" lvl="0" algn="l" rtl="0">
              <a:spcBef>
                <a:spcPts val="0"/>
              </a:spcBef>
              <a:spcAft>
                <a:spcPts val="0"/>
              </a:spcAft>
              <a:buSzPts val="1400"/>
              <a:buNone/>
              <a:defRPr sz="3300" b="0" i="0" u="none" strike="noStrike" cap="none">
                <a:solidFill>
                  <a:schemeClr val="lt1"/>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matchingName="Standard Slide 2 Column w/Footer Bar">
  <p:cSld name="Standard Slide 2 Column w/Footer Bar">
    <p:spTree>
      <p:nvGrpSpPr>
        <p:cNvPr id="1" name="Shape 959"/>
        <p:cNvGrpSpPr/>
        <p:nvPr/>
      </p:nvGrpSpPr>
      <p:grpSpPr>
        <a:xfrm>
          <a:off x="0" y="0"/>
          <a:ext cx="0" cy="0"/>
          <a:chOff x="0" y="0"/>
          <a:chExt cx="0" cy="0"/>
        </a:xfrm>
      </p:grpSpPr>
      <p:grpSp>
        <p:nvGrpSpPr>
          <p:cNvPr id="960" name="Shape 960"/>
          <p:cNvGrpSpPr/>
          <p:nvPr/>
        </p:nvGrpSpPr>
        <p:grpSpPr>
          <a:xfrm>
            <a:off x="-2" y="4838700"/>
            <a:ext cx="9144003" cy="304800"/>
            <a:chOff x="-2" y="6451600"/>
            <a:chExt cx="9144003" cy="406400"/>
          </a:xfrm>
        </p:grpSpPr>
        <p:sp>
          <p:nvSpPr>
            <p:cNvPr id="961" name="Shape 961"/>
            <p:cNvSpPr/>
            <p:nvPr/>
          </p:nvSpPr>
          <p:spPr>
            <a:xfrm>
              <a:off x="-2" y="6451600"/>
              <a:ext cx="7872153" cy="406400"/>
            </a:xfrm>
            <a:prstGeom prst="rect">
              <a:avLst/>
            </a:prstGeom>
            <a:solidFill>
              <a:srgbClr val="59595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sp>
          <p:nvSpPr>
            <p:cNvPr id="962" name="Shape 962"/>
            <p:cNvSpPr/>
            <p:nvPr/>
          </p:nvSpPr>
          <p:spPr>
            <a:xfrm>
              <a:off x="7954964" y="6451600"/>
              <a:ext cx="1189037" cy="4064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grpSp>
      <p:sp>
        <p:nvSpPr>
          <p:cNvPr id="963" name="Shape 963"/>
          <p:cNvSpPr txBox="1">
            <a:spLocks noGrp="1"/>
          </p:cNvSpPr>
          <p:nvPr>
            <p:ph type="body" idx="1"/>
          </p:nvPr>
        </p:nvSpPr>
        <p:spPr>
          <a:xfrm>
            <a:off x="457201" y="1151335"/>
            <a:ext cx="4040188" cy="479822"/>
          </a:xfrm>
          <a:prstGeom prst="rect">
            <a:avLst/>
          </a:prstGeom>
          <a:noFill/>
          <a:ln>
            <a:noFill/>
          </a:ln>
        </p:spPr>
        <p:txBody>
          <a:bodyPr spcFirstLastPara="1" wrap="square" lIns="91425" tIns="91425" rIns="91425" bIns="91425" anchor="b" anchorCtr="0"/>
          <a:lstStyle>
            <a:lvl1pPr marL="457200" marR="0" lvl="0" indent="-228600" algn="l" rtl="0">
              <a:spcBef>
                <a:spcPts val="360"/>
              </a:spcBef>
              <a:spcAft>
                <a:spcPts val="0"/>
              </a:spcAft>
              <a:buClr>
                <a:schemeClr val="dk2"/>
              </a:buClr>
              <a:buSzPts val="1800"/>
              <a:buFont typeface="Arial"/>
              <a:buNone/>
              <a:defRPr sz="1800" b="1" i="0" u="none" strike="noStrike" cap="none">
                <a:solidFill>
                  <a:schemeClr val="dk2"/>
                </a:solidFill>
                <a:latin typeface="Calibri"/>
                <a:ea typeface="Calibri"/>
                <a:cs typeface="Calibri"/>
                <a:sym typeface="Calibri"/>
              </a:defRPr>
            </a:lvl1pPr>
            <a:lvl2pPr marL="914400" marR="0" lvl="1" indent="-228600" algn="l" rtl="0">
              <a:spcBef>
                <a:spcPts val="300"/>
              </a:spcBef>
              <a:spcAft>
                <a:spcPts val="0"/>
              </a:spcAft>
              <a:buClr>
                <a:schemeClr val="dk2"/>
              </a:buClr>
              <a:buSzPts val="1500"/>
              <a:buFont typeface="Arial"/>
              <a:buNone/>
              <a:defRPr sz="1500" b="1" i="0" u="none" strike="noStrike" cap="none">
                <a:solidFill>
                  <a:srgbClr val="595959"/>
                </a:solidFill>
                <a:latin typeface="Calibri"/>
                <a:ea typeface="Calibri"/>
                <a:cs typeface="Calibri"/>
                <a:sym typeface="Calibri"/>
              </a:defRPr>
            </a:lvl2pPr>
            <a:lvl3pPr marL="1371600" marR="0" lvl="2" indent="-228600" algn="l" rtl="0">
              <a:spcBef>
                <a:spcPts val="270"/>
              </a:spcBef>
              <a:spcAft>
                <a:spcPts val="0"/>
              </a:spcAft>
              <a:buClr>
                <a:schemeClr val="dk2"/>
              </a:buClr>
              <a:buSzPts val="1350"/>
              <a:buFont typeface="Arial"/>
              <a:buNone/>
              <a:defRPr sz="1350" b="1" i="0" u="none" strike="noStrike" cap="none">
                <a:solidFill>
                  <a:srgbClr val="595959"/>
                </a:solidFill>
                <a:latin typeface="Calibri"/>
                <a:ea typeface="Calibri"/>
                <a:cs typeface="Calibri"/>
                <a:sym typeface="Calibri"/>
              </a:defRPr>
            </a:lvl3pPr>
            <a:lvl4pPr marL="1828800" marR="0" lvl="3" indent="-228600" algn="l" rtl="0">
              <a:spcBef>
                <a:spcPts val="240"/>
              </a:spcBef>
              <a:spcAft>
                <a:spcPts val="0"/>
              </a:spcAft>
              <a:buClr>
                <a:schemeClr val="dk2"/>
              </a:buClr>
              <a:buSzPts val="1200"/>
              <a:buFont typeface="Arial"/>
              <a:buNone/>
              <a:defRPr sz="1200" b="1" i="0" u="none" strike="noStrike" cap="none">
                <a:solidFill>
                  <a:srgbClr val="595959"/>
                </a:solidFill>
                <a:latin typeface="Calibri"/>
                <a:ea typeface="Calibri"/>
                <a:cs typeface="Calibri"/>
                <a:sym typeface="Calibri"/>
              </a:defRPr>
            </a:lvl4pPr>
            <a:lvl5pPr marL="2286000" marR="0" lvl="4" indent="-228600" algn="l" rtl="0">
              <a:spcBef>
                <a:spcPts val="240"/>
              </a:spcBef>
              <a:spcAft>
                <a:spcPts val="0"/>
              </a:spcAft>
              <a:buClr>
                <a:schemeClr val="dk2"/>
              </a:buClr>
              <a:buSzPts val="1200"/>
              <a:buFont typeface="Arial"/>
              <a:buNone/>
              <a:defRPr sz="1200" b="1" i="0" u="none" strike="noStrike" cap="none">
                <a:solidFill>
                  <a:srgbClr val="595959"/>
                </a:solidFill>
                <a:latin typeface="Calibri"/>
                <a:ea typeface="Calibri"/>
                <a:cs typeface="Calibri"/>
                <a:sym typeface="Calibri"/>
              </a:defRPr>
            </a:lvl5pPr>
            <a:lvl6pPr marL="2743200" marR="0" lvl="5" indent="-228600" algn="l" rtl="0">
              <a:spcBef>
                <a:spcPts val="24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spcBef>
                <a:spcPts val="24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spcBef>
                <a:spcPts val="24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spcBef>
                <a:spcPts val="24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964" name="Shape 964"/>
          <p:cNvSpPr txBox="1">
            <a:spLocks noGrp="1"/>
          </p:cNvSpPr>
          <p:nvPr>
            <p:ph type="body" idx="2"/>
          </p:nvPr>
        </p:nvSpPr>
        <p:spPr>
          <a:xfrm>
            <a:off x="457202" y="1631156"/>
            <a:ext cx="4023361" cy="2997972"/>
          </a:xfrm>
          <a:prstGeom prst="rect">
            <a:avLst/>
          </a:prstGeom>
          <a:noFill/>
          <a:ln>
            <a:noFill/>
          </a:ln>
        </p:spPr>
        <p:txBody>
          <a:bodyPr spcFirstLastPara="1" wrap="square" lIns="91425" tIns="91425" rIns="91425" bIns="91425" anchor="t" anchorCtr="0"/>
          <a:lstStyle>
            <a:lvl1pPr marL="457200" marR="0" lvl="0" indent="-342900" algn="l" rtl="0">
              <a:spcBef>
                <a:spcPts val="360"/>
              </a:spcBef>
              <a:spcAft>
                <a:spcPts val="0"/>
              </a:spcAft>
              <a:buClr>
                <a:schemeClr val="dk2"/>
              </a:buClr>
              <a:buSzPts val="1800"/>
              <a:buFont typeface="Noto Sans Symbols"/>
              <a:buChar char="▪"/>
              <a:defRPr sz="1800" b="0" i="0" u="none" strike="noStrike" cap="none">
                <a:solidFill>
                  <a:srgbClr val="595959"/>
                </a:solidFill>
                <a:latin typeface="Calibri"/>
                <a:ea typeface="Calibri"/>
                <a:cs typeface="Calibri"/>
                <a:sym typeface="Calibri"/>
              </a:defRPr>
            </a:lvl1pPr>
            <a:lvl2pPr marL="914400" marR="0" lvl="1" indent="-323850" algn="l" rtl="0">
              <a:spcBef>
                <a:spcPts val="300"/>
              </a:spcBef>
              <a:spcAft>
                <a:spcPts val="0"/>
              </a:spcAft>
              <a:buClr>
                <a:schemeClr val="dk2"/>
              </a:buClr>
              <a:buSzPts val="1500"/>
              <a:buFont typeface="Calibri"/>
              <a:buChar char="–"/>
              <a:defRPr sz="1500" b="0" i="0" u="none" strike="noStrike" cap="none">
                <a:solidFill>
                  <a:srgbClr val="595959"/>
                </a:solidFill>
                <a:latin typeface="Calibri"/>
                <a:ea typeface="Calibri"/>
                <a:cs typeface="Calibri"/>
                <a:sym typeface="Calibri"/>
              </a:defRPr>
            </a:lvl2pPr>
            <a:lvl3pPr marL="1371600" marR="0" lvl="2" indent="-314325" algn="l" rtl="0">
              <a:spcBef>
                <a:spcPts val="270"/>
              </a:spcBef>
              <a:spcAft>
                <a:spcPts val="0"/>
              </a:spcAft>
              <a:buClr>
                <a:schemeClr val="dk2"/>
              </a:buClr>
              <a:buSzPts val="1350"/>
              <a:buFont typeface="Noto Sans Symbols"/>
              <a:buChar char="▪"/>
              <a:defRPr sz="1350" b="0" i="0" u="none" strike="noStrike" cap="none">
                <a:solidFill>
                  <a:srgbClr val="595959"/>
                </a:solidFill>
                <a:latin typeface="Calibri"/>
                <a:ea typeface="Calibri"/>
                <a:cs typeface="Calibri"/>
                <a:sym typeface="Calibri"/>
              </a:defRPr>
            </a:lvl3pPr>
            <a:lvl4pPr marL="1828800" marR="0" lvl="3" indent="-304800" algn="l" rtl="0">
              <a:spcBef>
                <a:spcPts val="240"/>
              </a:spcBef>
              <a:spcAft>
                <a:spcPts val="0"/>
              </a:spcAft>
              <a:buClr>
                <a:schemeClr val="dk2"/>
              </a:buClr>
              <a:buSzPts val="1200"/>
              <a:buFont typeface="Calibri"/>
              <a:buChar char="–"/>
              <a:defRPr sz="1200" b="0" i="0" u="none" strike="noStrike" cap="none">
                <a:solidFill>
                  <a:srgbClr val="595959"/>
                </a:solidFill>
                <a:latin typeface="Calibri"/>
                <a:ea typeface="Calibri"/>
                <a:cs typeface="Calibri"/>
                <a:sym typeface="Calibri"/>
              </a:defRPr>
            </a:lvl4pPr>
            <a:lvl5pPr marL="2286000" marR="0" lvl="4" indent="-304800" algn="l" rtl="0">
              <a:spcBef>
                <a:spcPts val="240"/>
              </a:spcBef>
              <a:spcAft>
                <a:spcPts val="0"/>
              </a:spcAft>
              <a:buClr>
                <a:schemeClr val="dk2"/>
              </a:buClr>
              <a:buSzPts val="1200"/>
              <a:buFont typeface="Calibri"/>
              <a:buChar char="»"/>
              <a:defRPr sz="1200" b="0" i="0" u="none" strike="noStrike" cap="none">
                <a:solidFill>
                  <a:srgbClr val="595959"/>
                </a:solidFill>
                <a:latin typeface="Calibri"/>
                <a:ea typeface="Calibri"/>
                <a:cs typeface="Calibri"/>
                <a:sym typeface="Calibri"/>
              </a:defRPr>
            </a:lvl5pPr>
            <a:lvl6pPr marL="2743200" marR="0" lvl="5" indent="-304800" algn="l" rtl="0">
              <a:spcBef>
                <a:spcPts val="24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6pPr>
            <a:lvl7pPr marL="3200400" marR="0" lvl="6" indent="-304800" algn="l" rtl="0">
              <a:spcBef>
                <a:spcPts val="24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7pPr>
            <a:lvl8pPr marL="3657600" marR="0" lvl="7" indent="-304800" algn="l" rtl="0">
              <a:spcBef>
                <a:spcPts val="24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8pPr>
            <a:lvl9pPr marL="4114800" marR="0" lvl="8" indent="-304800" algn="l" rtl="0">
              <a:spcBef>
                <a:spcPts val="24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9pPr>
          </a:lstStyle>
          <a:p>
            <a:endParaRPr/>
          </a:p>
        </p:txBody>
      </p:sp>
      <p:sp>
        <p:nvSpPr>
          <p:cNvPr id="965" name="Shape 965"/>
          <p:cNvSpPr txBox="1">
            <a:spLocks noGrp="1"/>
          </p:cNvSpPr>
          <p:nvPr>
            <p:ph type="body" idx="3"/>
          </p:nvPr>
        </p:nvSpPr>
        <p:spPr>
          <a:xfrm>
            <a:off x="4649151" y="1151335"/>
            <a:ext cx="4040188" cy="479822"/>
          </a:xfrm>
          <a:prstGeom prst="rect">
            <a:avLst/>
          </a:prstGeom>
          <a:noFill/>
          <a:ln>
            <a:noFill/>
          </a:ln>
        </p:spPr>
        <p:txBody>
          <a:bodyPr spcFirstLastPara="1" wrap="square" lIns="91425" tIns="91425" rIns="91425" bIns="91425" anchor="b" anchorCtr="0"/>
          <a:lstStyle>
            <a:lvl1pPr marL="457200" marR="0" lvl="0" indent="-228600" algn="l" rtl="0">
              <a:spcBef>
                <a:spcPts val="360"/>
              </a:spcBef>
              <a:spcAft>
                <a:spcPts val="0"/>
              </a:spcAft>
              <a:buClr>
                <a:schemeClr val="dk2"/>
              </a:buClr>
              <a:buSzPts val="1800"/>
              <a:buFont typeface="Arial"/>
              <a:buNone/>
              <a:defRPr sz="1800" b="1" i="0" u="none" strike="noStrike" cap="none">
                <a:solidFill>
                  <a:schemeClr val="dk2"/>
                </a:solidFill>
                <a:latin typeface="Calibri"/>
                <a:ea typeface="Calibri"/>
                <a:cs typeface="Calibri"/>
                <a:sym typeface="Calibri"/>
              </a:defRPr>
            </a:lvl1pPr>
            <a:lvl2pPr marL="914400" marR="0" lvl="1" indent="-228600" algn="l" rtl="0">
              <a:spcBef>
                <a:spcPts val="300"/>
              </a:spcBef>
              <a:spcAft>
                <a:spcPts val="0"/>
              </a:spcAft>
              <a:buClr>
                <a:schemeClr val="dk2"/>
              </a:buClr>
              <a:buSzPts val="1500"/>
              <a:buFont typeface="Arial"/>
              <a:buNone/>
              <a:defRPr sz="1500" b="1" i="0" u="none" strike="noStrike" cap="none">
                <a:solidFill>
                  <a:srgbClr val="595959"/>
                </a:solidFill>
                <a:latin typeface="Calibri"/>
                <a:ea typeface="Calibri"/>
                <a:cs typeface="Calibri"/>
                <a:sym typeface="Calibri"/>
              </a:defRPr>
            </a:lvl2pPr>
            <a:lvl3pPr marL="1371600" marR="0" lvl="2" indent="-228600" algn="l" rtl="0">
              <a:spcBef>
                <a:spcPts val="270"/>
              </a:spcBef>
              <a:spcAft>
                <a:spcPts val="0"/>
              </a:spcAft>
              <a:buClr>
                <a:schemeClr val="dk2"/>
              </a:buClr>
              <a:buSzPts val="1350"/>
              <a:buFont typeface="Arial"/>
              <a:buNone/>
              <a:defRPr sz="1350" b="1" i="0" u="none" strike="noStrike" cap="none">
                <a:solidFill>
                  <a:srgbClr val="595959"/>
                </a:solidFill>
                <a:latin typeface="Calibri"/>
                <a:ea typeface="Calibri"/>
                <a:cs typeface="Calibri"/>
                <a:sym typeface="Calibri"/>
              </a:defRPr>
            </a:lvl3pPr>
            <a:lvl4pPr marL="1828800" marR="0" lvl="3" indent="-228600" algn="l" rtl="0">
              <a:spcBef>
                <a:spcPts val="240"/>
              </a:spcBef>
              <a:spcAft>
                <a:spcPts val="0"/>
              </a:spcAft>
              <a:buClr>
                <a:schemeClr val="dk2"/>
              </a:buClr>
              <a:buSzPts val="1200"/>
              <a:buFont typeface="Arial"/>
              <a:buNone/>
              <a:defRPr sz="1200" b="1" i="0" u="none" strike="noStrike" cap="none">
                <a:solidFill>
                  <a:srgbClr val="595959"/>
                </a:solidFill>
                <a:latin typeface="Calibri"/>
                <a:ea typeface="Calibri"/>
                <a:cs typeface="Calibri"/>
                <a:sym typeface="Calibri"/>
              </a:defRPr>
            </a:lvl4pPr>
            <a:lvl5pPr marL="2286000" marR="0" lvl="4" indent="-228600" algn="l" rtl="0">
              <a:spcBef>
                <a:spcPts val="240"/>
              </a:spcBef>
              <a:spcAft>
                <a:spcPts val="0"/>
              </a:spcAft>
              <a:buClr>
                <a:schemeClr val="dk2"/>
              </a:buClr>
              <a:buSzPts val="1200"/>
              <a:buFont typeface="Arial"/>
              <a:buNone/>
              <a:defRPr sz="1200" b="1" i="0" u="none" strike="noStrike" cap="none">
                <a:solidFill>
                  <a:srgbClr val="595959"/>
                </a:solidFill>
                <a:latin typeface="Calibri"/>
                <a:ea typeface="Calibri"/>
                <a:cs typeface="Calibri"/>
                <a:sym typeface="Calibri"/>
              </a:defRPr>
            </a:lvl5pPr>
            <a:lvl6pPr marL="2743200" marR="0" lvl="5" indent="-228600" algn="l" rtl="0">
              <a:spcBef>
                <a:spcPts val="24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spcBef>
                <a:spcPts val="24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spcBef>
                <a:spcPts val="24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spcBef>
                <a:spcPts val="24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966" name="Shape 966"/>
          <p:cNvSpPr txBox="1">
            <a:spLocks noGrp="1"/>
          </p:cNvSpPr>
          <p:nvPr>
            <p:ph type="body" idx="4"/>
          </p:nvPr>
        </p:nvSpPr>
        <p:spPr>
          <a:xfrm>
            <a:off x="4649153" y="1631157"/>
            <a:ext cx="4023361" cy="2997971"/>
          </a:xfrm>
          <a:prstGeom prst="rect">
            <a:avLst/>
          </a:prstGeom>
          <a:noFill/>
          <a:ln>
            <a:noFill/>
          </a:ln>
        </p:spPr>
        <p:txBody>
          <a:bodyPr spcFirstLastPara="1" wrap="square" lIns="91425" tIns="91425" rIns="91425" bIns="91425" anchor="t" anchorCtr="0"/>
          <a:lstStyle>
            <a:lvl1pPr marL="457200" marR="0" lvl="0" indent="-342900" algn="l" rtl="0">
              <a:spcBef>
                <a:spcPts val="360"/>
              </a:spcBef>
              <a:spcAft>
                <a:spcPts val="0"/>
              </a:spcAft>
              <a:buClr>
                <a:schemeClr val="dk2"/>
              </a:buClr>
              <a:buSzPts val="1800"/>
              <a:buFont typeface="Noto Sans Symbols"/>
              <a:buChar char="▪"/>
              <a:defRPr sz="1800" b="0" i="0" u="none" strike="noStrike" cap="none">
                <a:solidFill>
                  <a:srgbClr val="595959"/>
                </a:solidFill>
                <a:latin typeface="Calibri"/>
                <a:ea typeface="Calibri"/>
                <a:cs typeface="Calibri"/>
                <a:sym typeface="Calibri"/>
              </a:defRPr>
            </a:lvl1pPr>
            <a:lvl2pPr marL="914400" marR="0" lvl="1" indent="-323850" algn="l" rtl="0">
              <a:spcBef>
                <a:spcPts val="300"/>
              </a:spcBef>
              <a:spcAft>
                <a:spcPts val="0"/>
              </a:spcAft>
              <a:buClr>
                <a:schemeClr val="dk2"/>
              </a:buClr>
              <a:buSzPts val="1500"/>
              <a:buFont typeface="Calibri"/>
              <a:buChar char="–"/>
              <a:defRPr sz="1500" b="0" i="0" u="none" strike="noStrike" cap="none">
                <a:solidFill>
                  <a:srgbClr val="595959"/>
                </a:solidFill>
                <a:latin typeface="Calibri"/>
                <a:ea typeface="Calibri"/>
                <a:cs typeface="Calibri"/>
                <a:sym typeface="Calibri"/>
              </a:defRPr>
            </a:lvl2pPr>
            <a:lvl3pPr marL="1371600" marR="0" lvl="2" indent="-314325" algn="l" rtl="0">
              <a:spcBef>
                <a:spcPts val="270"/>
              </a:spcBef>
              <a:spcAft>
                <a:spcPts val="0"/>
              </a:spcAft>
              <a:buClr>
                <a:schemeClr val="dk2"/>
              </a:buClr>
              <a:buSzPts val="1350"/>
              <a:buFont typeface="Noto Sans Symbols"/>
              <a:buChar char="▪"/>
              <a:defRPr sz="1350" b="0" i="0" u="none" strike="noStrike" cap="none">
                <a:solidFill>
                  <a:srgbClr val="595959"/>
                </a:solidFill>
                <a:latin typeface="Calibri"/>
                <a:ea typeface="Calibri"/>
                <a:cs typeface="Calibri"/>
                <a:sym typeface="Calibri"/>
              </a:defRPr>
            </a:lvl3pPr>
            <a:lvl4pPr marL="1828800" marR="0" lvl="3" indent="-304800" algn="l" rtl="0">
              <a:spcBef>
                <a:spcPts val="240"/>
              </a:spcBef>
              <a:spcAft>
                <a:spcPts val="0"/>
              </a:spcAft>
              <a:buClr>
                <a:schemeClr val="dk2"/>
              </a:buClr>
              <a:buSzPts val="1200"/>
              <a:buFont typeface="Calibri"/>
              <a:buChar char="–"/>
              <a:defRPr sz="1200" b="0" i="0" u="none" strike="noStrike" cap="none">
                <a:solidFill>
                  <a:srgbClr val="595959"/>
                </a:solidFill>
                <a:latin typeface="Calibri"/>
                <a:ea typeface="Calibri"/>
                <a:cs typeface="Calibri"/>
                <a:sym typeface="Calibri"/>
              </a:defRPr>
            </a:lvl4pPr>
            <a:lvl5pPr marL="2286000" marR="0" lvl="4" indent="-304800" algn="l" rtl="0">
              <a:spcBef>
                <a:spcPts val="240"/>
              </a:spcBef>
              <a:spcAft>
                <a:spcPts val="0"/>
              </a:spcAft>
              <a:buClr>
                <a:schemeClr val="dk2"/>
              </a:buClr>
              <a:buSzPts val="1200"/>
              <a:buFont typeface="Calibri"/>
              <a:buChar char="»"/>
              <a:defRPr sz="1200" b="0" i="0" u="none" strike="noStrike" cap="none">
                <a:solidFill>
                  <a:srgbClr val="595959"/>
                </a:solidFill>
                <a:latin typeface="Calibri"/>
                <a:ea typeface="Calibri"/>
                <a:cs typeface="Calibri"/>
                <a:sym typeface="Calibri"/>
              </a:defRPr>
            </a:lvl5pPr>
            <a:lvl6pPr marL="2743200" marR="0" lvl="5" indent="-304800" algn="l" rtl="0">
              <a:spcBef>
                <a:spcPts val="24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6pPr>
            <a:lvl7pPr marL="3200400" marR="0" lvl="6" indent="-304800" algn="l" rtl="0">
              <a:spcBef>
                <a:spcPts val="24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7pPr>
            <a:lvl8pPr marL="3657600" marR="0" lvl="7" indent="-304800" algn="l" rtl="0">
              <a:spcBef>
                <a:spcPts val="24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8pPr>
            <a:lvl9pPr marL="4114800" marR="0" lvl="8" indent="-304800" algn="l" rtl="0">
              <a:spcBef>
                <a:spcPts val="24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9pPr>
          </a:lstStyle>
          <a:p>
            <a:endParaRPr/>
          </a:p>
        </p:txBody>
      </p:sp>
      <p:sp>
        <p:nvSpPr>
          <p:cNvPr id="967" name="Shape 967"/>
          <p:cNvSpPr txBox="1">
            <a:spLocks noGrp="1"/>
          </p:cNvSpPr>
          <p:nvPr>
            <p:ph type="title"/>
          </p:nvPr>
        </p:nvSpPr>
        <p:spPr>
          <a:xfrm>
            <a:off x="-9698" y="1"/>
            <a:ext cx="7863804" cy="1033895"/>
          </a:xfrm>
          <a:prstGeom prst="rect">
            <a:avLst/>
          </a:prstGeom>
          <a:solidFill>
            <a:schemeClr val="lt2"/>
          </a:solidFill>
          <a:ln>
            <a:noFill/>
          </a:ln>
        </p:spPr>
        <p:txBody>
          <a:bodyPr spcFirstLastPara="1" wrap="square" lIns="91425" tIns="91425" rIns="91425" bIns="91425" anchor="b" anchorCtr="0"/>
          <a:lstStyle>
            <a:lvl1pPr marR="0" lvl="0" algn="l" rtl="0">
              <a:spcBef>
                <a:spcPts val="0"/>
              </a:spcBef>
              <a:spcAft>
                <a:spcPts val="0"/>
              </a:spcAft>
              <a:buSzPts val="1400"/>
              <a:buNone/>
              <a:defRPr sz="3300" b="0" i="0" u="none" strike="noStrike" cap="none">
                <a:solidFill>
                  <a:schemeClr val="lt1"/>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
        <p:nvSpPr>
          <p:cNvPr id="968" name="Shape 968"/>
          <p:cNvSpPr txBox="1">
            <a:spLocks noGrp="1"/>
          </p:cNvSpPr>
          <p:nvPr>
            <p:ph type="dt" idx="10"/>
          </p:nvPr>
        </p:nvSpPr>
        <p:spPr>
          <a:xfrm>
            <a:off x="2" y="4835128"/>
            <a:ext cx="1554163" cy="308372"/>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969" name="Shape 969"/>
          <p:cNvSpPr txBox="1">
            <a:spLocks noGrp="1"/>
          </p:cNvSpPr>
          <p:nvPr>
            <p:ph type="ftr" idx="11"/>
          </p:nvPr>
        </p:nvSpPr>
        <p:spPr>
          <a:xfrm>
            <a:off x="1554163" y="4835128"/>
            <a:ext cx="6310312" cy="308372"/>
          </a:xfrm>
          <a:prstGeom prst="rect">
            <a:avLst/>
          </a:prstGeom>
          <a:noFill/>
          <a:ln>
            <a:noFill/>
          </a:ln>
        </p:spPr>
        <p:txBody>
          <a:bodyPr spcFirstLastPara="1" wrap="square" lIns="91425" tIns="91425" rIns="91425" bIns="91425" anchor="ctr" anchorCtr="0"/>
          <a:lstStyle>
            <a:lvl1pPr marR="0" lvl="0" algn="ctr"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970" name="Shape 970"/>
          <p:cNvSpPr txBox="1">
            <a:spLocks noGrp="1"/>
          </p:cNvSpPr>
          <p:nvPr>
            <p:ph type="sldNum" idx="12"/>
          </p:nvPr>
        </p:nvSpPr>
        <p:spPr>
          <a:xfrm>
            <a:off x="7954965" y="4835128"/>
            <a:ext cx="1189037" cy="308372"/>
          </a:xfrm>
          <a:prstGeom prst="rect">
            <a:avLst/>
          </a:prstGeom>
          <a:noFill/>
          <a:ln>
            <a:noFill/>
          </a:ln>
        </p:spPr>
        <p:txBody>
          <a:bodyPr spcFirstLastPara="1" wrap="square" lIns="91425" tIns="45700" rIns="91425" bIns="45700" anchor="ctr" anchorCtr="0">
            <a:noAutofit/>
          </a:bodyPr>
          <a:lstStyle>
            <a:lvl1pPr marL="0" marR="0" lvl="0"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1pPr>
            <a:lvl2pPr marL="0" marR="0" lvl="1"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2pPr>
            <a:lvl3pPr marL="0" marR="0" lvl="2"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3pPr>
            <a:lvl4pPr marL="0" marR="0" lvl="3"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4pPr>
            <a:lvl5pPr marL="0" marR="0" lvl="4"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5pPr>
            <a:lvl6pPr marL="0" marR="0" lvl="5"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6pPr>
            <a:lvl7pPr marL="0" marR="0" lvl="6"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7pPr>
            <a:lvl8pPr marL="0" marR="0" lvl="7"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8pPr>
            <a:lvl9pPr marL="0" marR="0" lvl="8"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matchingName="Large Image w/ Footer">
  <p:cSld name="Large Image w/ Footer">
    <p:spTree>
      <p:nvGrpSpPr>
        <p:cNvPr id="1" name="Shape 971"/>
        <p:cNvGrpSpPr/>
        <p:nvPr/>
      </p:nvGrpSpPr>
      <p:grpSpPr>
        <a:xfrm>
          <a:off x="0" y="0"/>
          <a:ext cx="0" cy="0"/>
          <a:chOff x="0" y="0"/>
          <a:chExt cx="0" cy="0"/>
        </a:xfrm>
      </p:grpSpPr>
      <p:grpSp>
        <p:nvGrpSpPr>
          <p:cNvPr id="972" name="Shape 972"/>
          <p:cNvGrpSpPr/>
          <p:nvPr/>
        </p:nvGrpSpPr>
        <p:grpSpPr>
          <a:xfrm>
            <a:off x="-2" y="4838700"/>
            <a:ext cx="9144003" cy="304800"/>
            <a:chOff x="-2" y="6451600"/>
            <a:chExt cx="9144003" cy="406400"/>
          </a:xfrm>
        </p:grpSpPr>
        <p:sp>
          <p:nvSpPr>
            <p:cNvPr id="973" name="Shape 973"/>
            <p:cNvSpPr/>
            <p:nvPr/>
          </p:nvSpPr>
          <p:spPr>
            <a:xfrm>
              <a:off x="-2" y="6451600"/>
              <a:ext cx="7872153" cy="406400"/>
            </a:xfrm>
            <a:prstGeom prst="rect">
              <a:avLst/>
            </a:prstGeom>
            <a:solidFill>
              <a:srgbClr val="59595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sp>
          <p:nvSpPr>
            <p:cNvPr id="974" name="Shape 974"/>
            <p:cNvSpPr/>
            <p:nvPr/>
          </p:nvSpPr>
          <p:spPr>
            <a:xfrm>
              <a:off x="7954964" y="6451600"/>
              <a:ext cx="1189037" cy="4064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grpSp>
      <p:sp>
        <p:nvSpPr>
          <p:cNvPr id="975" name="Shape 975"/>
          <p:cNvSpPr>
            <a:spLocks noGrp="1"/>
          </p:cNvSpPr>
          <p:nvPr>
            <p:ph type="pic" idx="2"/>
          </p:nvPr>
        </p:nvSpPr>
        <p:spPr>
          <a:xfrm>
            <a:off x="0" y="1102056"/>
            <a:ext cx="9144000" cy="3657601"/>
          </a:xfrm>
          <a:prstGeom prst="rect">
            <a:avLst/>
          </a:prstGeom>
          <a:noFill/>
          <a:ln>
            <a:noFill/>
          </a:ln>
        </p:spPr>
        <p:txBody>
          <a:bodyPr spcFirstLastPara="1" wrap="square" lIns="91425" tIns="91425" rIns="91425" bIns="91425" anchor="t" anchorCtr="0"/>
          <a:lstStyle>
            <a:lvl1pPr marR="0" lvl="0" algn="l" rtl="0">
              <a:spcBef>
                <a:spcPts val="480"/>
              </a:spcBef>
              <a:spcAft>
                <a:spcPts val="0"/>
              </a:spcAft>
              <a:buClr>
                <a:schemeClr val="dk2"/>
              </a:buClr>
              <a:buSzPts val="2400"/>
              <a:buFont typeface="Arial"/>
              <a:buChar char="•"/>
              <a:defRPr sz="2400" b="0" i="0" u="none" strike="noStrike" cap="none">
                <a:solidFill>
                  <a:srgbClr val="595959"/>
                </a:solidFill>
                <a:latin typeface="Calibri"/>
                <a:ea typeface="Calibri"/>
                <a:cs typeface="Calibri"/>
                <a:sym typeface="Calibri"/>
              </a:defRPr>
            </a:lvl1pPr>
            <a:lvl2pPr marR="0" lvl="1" algn="l" rtl="0">
              <a:spcBef>
                <a:spcPts val="420"/>
              </a:spcBef>
              <a:spcAft>
                <a:spcPts val="0"/>
              </a:spcAft>
              <a:buClr>
                <a:schemeClr val="dk2"/>
              </a:buClr>
              <a:buSzPts val="2100"/>
              <a:buFont typeface="Arial"/>
              <a:buChar char="–"/>
              <a:defRPr sz="2100" b="0" i="0" u="none" strike="noStrike" cap="none">
                <a:solidFill>
                  <a:srgbClr val="595959"/>
                </a:solidFill>
                <a:latin typeface="Calibri"/>
                <a:ea typeface="Calibri"/>
                <a:cs typeface="Calibri"/>
                <a:sym typeface="Calibri"/>
              </a:defRPr>
            </a:lvl2pPr>
            <a:lvl3pPr marR="0" lvl="2" algn="l" rtl="0">
              <a:spcBef>
                <a:spcPts val="360"/>
              </a:spcBef>
              <a:spcAft>
                <a:spcPts val="0"/>
              </a:spcAft>
              <a:buClr>
                <a:schemeClr val="dk2"/>
              </a:buClr>
              <a:buSzPts val="1800"/>
              <a:buFont typeface="Arial"/>
              <a:buChar char="•"/>
              <a:defRPr sz="1800" b="0" i="0" u="none" strike="noStrike" cap="none">
                <a:solidFill>
                  <a:srgbClr val="595959"/>
                </a:solidFill>
                <a:latin typeface="Calibri"/>
                <a:ea typeface="Calibri"/>
                <a:cs typeface="Calibri"/>
                <a:sym typeface="Calibri"/>
              </a:defRPr>
            </a:lvl3pPr>
            <a:lvl4pPr marR="0" lvl="3"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4pPr>
            <a:lvl5pPr marR="0" lvl="4"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5pPr>
            <a:lvl6pPr marR="0" lvl="5"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R="0" lvl="6"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R="0" lvl="7"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R="0" lvl="8"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976" name="Shape 976"/>
          <p:cNvSpPr txBox="1">
            <a:spLocks noGrp="1"/>
          </p:cNvSpPr>
          <p:nvPr>
            <p:ph type="dt" idx="10"/>
          </p:nvPr>
        </p:nvSpPr>
        <p:spPr>
          <a:xfrm>
            <a:off x="2" y="4835128"/>
            <a:ext cx="1554163" cy="308372"/>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977" name="Shape 977"/>
          <p:cNvSpPr txBox="1">
            <a:spLocks noGrp="1"/>
          </p:cNvSpPr>
          <p:nvPr>
            <p:ph type="ftr" idx="11"/>
          </p:nvPr>
        </p:nvSpPr>
        <p:spPr>
          <a:xfrm>
            <a:off x="1554163" y="4835128"/>
            <a:ext cx="6310312" cy="308372"/>
          </a:xfrm>
          <a:prstGeom prst="rect">
            <a:avLst/>
          </a:prstGeom>
          <a:noFill/>
          <a:ln>
            <a:noFill/>
          </a:ln>
        </p:spPr>
        <p:txBody>
          <a:bodyPr spcFirstLastPara="1" wrap="square" lIns="91425" tIns="91425" rIns="91425" bIns="91425" anchor="ctr" anchorCtr="0"/>
          <a:lstStyle>
            <a:lvl1pPr marR="0" lvl="0" algn="ctr"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978" name="Shape 978"/>
          <p:cNvSpPr txBox="1">
            <a:spLocks noGrp="1"/>
          </p:cNvSpPr>
          <p:nvPr>
            <p:ph type="sldNum" idx="12"/>
          </p:nvPr>
        </p:nvSpPr>
        <p:spPr>
          <a:xfrm>
            <a:off x="7954965" y="4835128"/>
            <a:ext cx="1189037" cy="308372"/>
          </a:xfrm>
          <a:prstGeom prst="rect">
            <a:avLst/>
          </a:prstGeom>
          <a:noFill/>
          <a:ln>
            <a:noFill/>
          </a:ln>
        </p:spPr>
        <p:txBody>
          <a:bodyPr spcFirstLastPara="1" wrap="square" lIns="91425" tIns="45700" rIns="91425" bIns="45700" anchor="ctr" anchorCtr="0">
            <a:noAutofit/>
          </a:bodyPr>
          <a:lstStyle>
            <a:lvl1pPr marL="0" marR="0" lvl="0"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1pPr>
            <a:lvl2pPr marL="0" marR="0" lvl="1"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2pPr>
            <a:lvl3pPr marL="0" marR="0" lvl="2"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3pPr>
            <a:lvl4pPr marL="0" marR="0" lvl="3"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4pPr>
            <a:lvl5pPr marL="0" marR="0" lvl="4"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5pPr>
            <a:lvl6pPr marL="0" marR="0" lvl="5"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6pPr>
            <a:lvl7pPr marL="0" marR="0" lvl="6"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7pPr>
            <a:lvl8pPr marL="0" marR="0" lvl="7"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8pPr>
            <a:lvl9pPr marL="0" marR="0" lvl="8"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
        <p:nvSpPr>
          <p:cNvPr id="979" name="Shape 979"/>
          <p:cNvSpPr txBox="1">
            <a:spLocks noGrp="1"/>
          </p:cNvSpPr>
          <p:nvPr>
            <p:ph type="title"/>
          </p:nvPr>
        </p:nvSpPr>
        <p:spPr>
          <a:xfrm>
            <a:off x="-9698" y="1"/>
            <a:ext cx="7863804" cy="1033895"/>
          </a:xfrm>
          <a:prstGeom prst="rect">
            <a:avLst/>
          </a:prstGeom>
          <a:solidFill>
            <a:schemeClr val="lt2"/>
          </a:solidFill>
          <a:ln>
            <a:noFill/>
          </a:ln>
        </p:spPr>
        <p:txBody>
          <a:bodyPr spcFirstLastPara="1" wrap="square" lIns="91425" tIns="91425" rIns="91425" bIns="91425" anchor="b" anchorCtr="0"/>
          <a:lstStyle>
            <a:lvl1pPr marR="0" lvl="0" algn="l" rtl="0">
              <a:spcBef>
                <a:spcPts val="0"/>
              </a:spcBef>
              <a:spcAft>
                <a:spcPts val="0"/>
              </a:spcAft>
              <a:buSzPts val="1400"/>
              <a:buNone/>
              <a:defRPr sz="3300" b="0" i="0" u="none" strike="noStrike" cap="none">
                <a:solidFill>
                  <a:schemeClr val="lt1"/>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showMasterSp="0" matchingName="Image with Left Bar Caption">
  <p:cSld name="Image with Left Bar Caption">
    <p:spTree>
      <p:nvGrpSpPr>
        <p:cNvPr id="1" name="Shape 980"/>
        <p:cNvGrpSpPr/>
        <p:nvPr/>
      </p:nvGrpSpPr>
      <p:grpSpPr>
        <a:xfrm>
          <a:off x="0" y="0"/>
          <a:ext cx="0" cy="0"/>
          <a:chOff x="0" y="0"/>
          <a:chExt cx="0" cy="0"/>
        </a:xfrm>
      </p:grpSpPr>
      <p:sp>
        <p:nvSpPr>
          <p:cNvPr id="981" name="Shape 981"/>
          <p:cNvSpPr txBox="1">
            <a:spLocks noGrp="1"/>
          </p:cNvSpPr>
          <p:nvPr>
            <p:ph type="body" idx="1"/>
          </p:nvPr>
        </p:nvSpPr>
        <p:spPr>
          <a:xfrm>
            <a:off x="3" y="0"/>
            <a:ext cx="2057399" cy="5143500"/>
          </a:xfrm>
          <a:prstGeom prst="rect">
            <a:avLst/>
          </a:prstGeom>
          <a:solidFill>
            <a:srgbClr val="586D2D"/>
          </a:solidFill>
          <a:ln>
            <a:noFill/>
          </a:ln>
        </p:spPr>
        <p:txBody>
          <a:bodyPr spcFirstLastPara="1" wrap="square" lIns="91425" tIns="91425" rIns="91425" bIns="91425" anchor="t" anchorCtr="0"/>
          <a:lstStyle>
            <a:lvl1pPr marL="457200" marR="0" lvl="0" indent="-228600" algn="l" rtl="0">
              <a:spcBef>
                <a:spcPts val="660"/>
              </a:spcBef>
              <a:spcAft>
                <a:spcPts val="0"/>
              </a:spcAft>
              <a:buClr>
                <a:schemeClr val="dk2"/>
              </a:buClr>
              <a:buSzPts val="3300"/>
              <a:buFont typeface="Arial"/>
              <a:buNone/>
              <a:defRPr sz="3300" b="0" i="0" u="none" strike="noStrike" cap="none">
                <a:solidFill>
                  <a:schemeClr val="lt1"/>
                </a:solidFill>
                <a:latin typeface="Calibri"/>
                <a:ea typeface="Calibri"/>
                <a:cs typeface="Calibri"/>
                <a:sym typeface="Calibri"/>
              </a:defRPr>
            </a:lvl1pPr>
            <a:lvl2pPr marL="914400" marR="0" lvl="1" indent="-361950" algn="l" rtl="0">
              <a:spcBef>
                <a:spcPts val="420"/>
              </a:spcBef>
              <a:spcAft>
                <a:spcPts val="0"/>
              </a:spcAft>
              <a:buClr>
                <a:schemeClr val="dk2"/>
              </a:buClr>
              <a:buSzPts val="2100"/>
              <a:buFont typeface="Arial"/>
              <a:buChar char="–"/>
              <a:defRPr sz="2100" b="0" i="0" u="none" strike="noStrike" cap="none">
                <a:solidFill>
                  <a:srgbClr val="595959"/>
                </a:solidFill>
                <a:latin typeface="Calibri"/>
                <a:ea typeface="Calibri"/>
                <a:cs typeface="Calibri"/>
                <a:sym typeface="Calibri"/>
              </a:defRPr>
            </a:lvl2pPr>
            <a:lvl3pPr marL="1371600" marR="0" lvl="2" indent="-342900" algn="l" rtl="0">
              <a:spcBef>
                <a:spcPts val="360"/>
              </a:spcBef>
              <a:spcAft>
                <a:spcPts val="0"/>
              </a:spcAft>
              <a:buClr>
                <a:schemeClr val="dk2"/>
              </a:buClr>
              <a:buSzPts val="1800"/>
              <a:buFont typeface="Arial"/>
              <a:buChar char="•"/>
              <a:defRPr sz="1800" b="0" i="0" u="none" strike="noStrike" cap="none">
                <a:solidFill>
                  <a:srgbClr val="595959"/>
                </a:solidFill>
                <a:latin typeface="Calibri"/>
                <a:ea typeface="Calibri"/>
                <a:cs typeface="Calibri"/>
                <a:sym typeface="Calibri"/>
              </a:defRPr>
            </a:lvl3pPr>
            <a:lvl4pPr marL="1828800" marR="0" lvl="3" indent="-323850"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4pPr>
            <a:lvl5pPr marL="2286000" marR="0" lvl="4" indent="-323850"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982" name="Shape 982"/>
          <p:cNvSpPr>
            <a:spLocks noGrp="1"/>
          </p:cNvSpPr>
          <p:nvPr>
            <p:ph type="pic" idx="2"/>
          </p:nvPr>
        </p:nvSpPr>
        <p:spPr>
          <a:xfrm>
            <a:off x="2057400" y="0"/>
            <a:ext cx="7086600" cy="5143500"/>
          </a:xfrm>
          <a:prstGeom prst="rect">
            <a:avLst/>
          </a:prstGeom>
          <a:noFill/>
          <a:ln>
            <a:noFill/>
          </a:ln>
        </p:spPr>
        <p:txBody>
          <a:bodyPr spcFirstLastPara="1" wrap="square" lIns="91425" tIns="91425" rIns="91425" bIns="91425" anchor="t" anchorCtr="0"/>
          <a:lstStyle>
            <a:lvl1pPr marR="0" lvl="0" algn="l" rtl="0">
              <a:spcBef>
                <a:spcPts val="480"/>
              </a:spcBef>
              <a:spcAft>
                <a:spcPts val="0"/>
              </a:spcAft>
              <a:buClr>
                <a:schemeClr val="dk2"/>
              </a:buClr>
              <a:buSzPts val="2400"/>
              <a:buFont typeface="Arial"/>
              <a:buChar char="•"/>
              <a:defRPr sz="2400" b="0" i="0" u="none" strike="noStrike" cap="none">
                <a:solidFill>
                  <a:srgbClr val="595959"/>
                </a:solidFill>
                <a:latin typeface="Calibri"/>
                <a:ea typeface="Calibri"/>
                <a:cs typeface="Calibri"/>
                <a:sym typeface="Calibri"/>
              </a:defRPr>
            </a:lvl1pPr>
            <a:lvl2pPr marR="0" lvl="1" algn="l" rtl="0">
              <a:spcBef>
                <a:spcPts val="420"/>
              </a:spcBef>
              <a:spcAft>
                <a:spcPts val="0"/>
              </a:spcAft>
              <a:buClr>
                <a:schemeClr val="dk2"/>
              </a:buClr>
              <a:buSzPts val="2100"/>
              <a:buFont typeface="Arial"/>
              <a:buChar char="–"/>
              <a:defRPr sz="2100" b="0" i="0" u="none" strike="noStrike" cap="none">
                <a:solidFill>
                  <a:srgbClr val="595959"/>
                </a:solidFill>
                <a:latin typeface="Calibri"/>
                <a:ea typeface="Calibri"/>
                <a:cs typeface="Calibri"/>
                <a:sym typeface="Calibri"/>
              </a:defRPr>
            </a:lvl2pPr>
            <a:lvl3pPr marR="0" lvl="2" algn="l" rtl="0">
              <a:spcBef>
                <a:spcPts val="360"/>
              </a:spcBef>
              <a:spcAft>
                <a:spcPts val="0"/>
              </a:spcAft>
              <a:buClr>
                <a:schemeClr val="dk2"/>
              </a:buClr>
              <a:buSzPts val="1800"/>
              <a:buFont typeface="Arial"/>
              <a:buChar char="•"/>
              <a:defRPr sz="1800" b="0" i="0" u="none" strike="noStrike" cap="none">
                <a:solidFill>
                  <a:srgbClr val="595959"/>
                </a:solidFill>
                <a:latin typeface="Calibri"/>
                <a:ea typeface="Calibri"/>
                <a:cs typeface="Calibri"/>
                <a:sym typeface="Calibri"/>
              </a:defRPr>
            </a:lvl3pPr>
            <a:lvl4pPr marR="0" lvl="3"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4pPr>
            <a:lvl5pPr marR="0" lvl="4"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5pPr>
            <a:lvl6pPr marR="0" lvl="5"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R="0" lvl="6"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R="0" lvl="7"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R="0" lvl="8"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983" name="Shape 983"/>
          <p:cNvSpPr txBox="1">
            <a:spLocks noGrp="1"/>
          </p:cNvSpPr>
          <p:nvPr>
            <p:ph type="title"/>
          </p:nvPr>
        </p:nvSpPr>
        <p:spPr>
          <a:xfrm>
            <a:off x="-9699" y="0"/>
            <a:ext cx="2067099" cy="5143500"/>
          </a:xfrm>
          <a:prstGeom prst="rect">
            <a:avLst/>
          </a:prstGeom>
          <a:solidFill>
            <a:schemeClr val="lt2"/>
          </a:solidFill>
          <a:ln>
            <a:noFill/>
          </a:ln>
        </p:spPr>
        <p:txBody>
          <a:bodyPr spcFirstLastPara="1" wrap="square" lIns="91425" tIns="91425" rIns="91425" bIns="91425" anchor="b" anchorCtr="0"/>
          <a:lstStyle>
            <a:lvl1pPr marR="0" lvl="0" algn="l" rtl="0">
              <a:spcBef>
                <a:spcPts val="0"/>
              </a:spcBef>
              <a:spcAft>
                <a:spcPts val="0"/>
              </a:spcAft>
              <a:buSzPts val="1400"/>
              <a:buNone/>
              <a:defRPr sz="2400" b="0" i="0" u="none" strike="noStrike" cap="none">
                <a:solidFill>
                  <a:schemeClr val="lt1"/>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matchingName="Standard Slide Alt 2">
  <p:cSld name="Standard Slide Alt 2">
    <p:spTree>
      <p:nvGrpSpPr>
        <p:cNvPr id="1" name="Shape 91"/>
        <p:cNvGrpSpPr/>
        <p:nvPr/>
      </p:nvGrpSpPr>
      <p:grpSpPr>
        <a:xfrm>
          <a:off x="0" y="0"/>
          <a:ext cx="0" cy="0"/>
          <a:chOff x="0" y="0"/>
          <a:chExt cx="0" cy="0"/>
        </a:xfrm>
      </p:grpSpPr>
      <p:sp>
        <p:nvSpPr>
          <p:cNvPr id="92" name="Shape 92"/>
          <p:cNvSpPr/>
          <p:nvPr/>
        </p:nvSpPr>
        <p:spPr>
          <a:xfrm>
            <a:off x="1279526" y="0"/>
            <a:ext cx="7864475" cy="5143500"/>
          </a:xfrm>
          <a:prstGeom prst="rect">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350"/>
              <a:buFont typeface="Arial"/>
              <a:buNone/>
            </a:pPr>
            <a:endParaRPr sz="1350" b="0" i="0" u="none" strike="noStrike" cap="none">
              <a:solidFill>
                <a:srgbClr val="FFFFFF"/>
              </a:solidFill>
              <a:latin typeface="Arial"/>
              <a:ea typeface="Arial"/>
              <a:cs typeface="Arial"/>
              <a:sym typeface="Arial"/>
            </a:endParaRPr>
          </a:p>
        </p:txBody>
      </p:sp>
      <p:sp>
        <p:nvSpPr>
          <p:cNvPr id="93" name="Shape 93"/>
          <p:cNvSpPr/>
          <p:nvPr/>
        </p:nvSpPr>
        <p:spPr>
          <a:xfrm>
            <a:off x="2" y="0"/>
            <a:ext cx="1189039" cy="51435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350"/>
              <a:buFont typeface="Arial"/>
              <a:buNone/>
            </a:pPr>
            <a:endParaRPr sz="1350" b="0" i="0" u="none" strike="noStrike" cap="none">
              <a:solidFill>
                <a:srgbClr val="FFFFFF"/>
              </a:solidFill>
              <a:latin typeface="Arial"/>
              <a:ea typeface="Arial"/>
              <a:cs typeface="Arial"/>
              <a:sym typeface="Arial"/>
            </a:endParaRPr>
          </a:p>
        </p:txBody>
      </p:sp>
      <p:pic>
        <p:nvPicPr>
          <p:cNvPr id="94" name="Shape 94"/>
          <p:cNvPicPr preferRelativeResize="0"/>
          <p:nvPr/>
        </p:nvPicPr>
        <p:blipFill rotWithShape="1">
          <a:blip r:embed="rId2">
            <a:alphaModFix/>
          </a:blip>
          <a:srcRect l="27296" t="17010" r="21719" b="22162"/>
          <a:stretch/>
        </p:blipFill>
        <p:spPr>
          <a:xfrm>
            <a:off x="382589" y="377428"/>
            <a:ext cx="806451" cy="557213"/>
          </a:xfrm>
          <a:prstGeom prst="rect">
            <a:avLst/>
          </a:prstGeom>
          <a:noFill/>
          <a:ln>
            <a:noFill/>
          </a:ln>
        </p:spPr>
      </p:pic>
      <p:sp>
        <p:nvSpPr>
          <p:cNvPr id="95" name="Shape 95"/>
          <p:cNvSpPr txBox="1">
            <a:spLocks noGrp="1"/>
          </p:cNvSpPr>
          <p:nvPr>
            <p:ph type="body" idx="1"/>
          </p:nvPr>
        </p:nvSpPr>
        <p:spPr>
          <a:xfrm>
            <a:off x="1645952" y="1200150"/>
            <a:ext cx="7040848" cy="3634979"/>
          </a:xfrm>
          <a:prstGeom prst="rect">
            <a:avLst/>
          </a:prstGeom>
          <a:noFill/>
          <a:ln>
            <a:noFill/>
          </a:ln>
        </p:spPr>
        <p:txBody>
          <a:bodyPr spcFirstLastPara="1" wrap="square" lIns="91425" tIns="91425" rIns="91425" bIns="91425" anchor="t" anchorCtr="0"/>
          <a:lstStyle>
            <a:lvl1pPr marL="457200" marR="0" lvl="0" indent="-381000" algn="l" rtl="0">
              <a:spcBef>
                <a:spcPts val="480"/>
              </a:spcBef>
              <a:spcAft>
                <a:spcPts val="0"/>
              </a:spcAft>
              <a:buClr>
                <a:schemeClr val="dk2"/>
              </a:buClr>
              <a:buSzPts val="2400"/>
              <a:buFont typeface="Noto Sans Symbols"/>
              <a:buChar char="▪"/>
              <a:defRPr sz="2400" b="0" i="0" u="none" strike="noStrike" cap="none">
                <a:solidFill>
                  <a:schemeClr val="lt1"/>
                </a:solidFill>
                <a:latin typeface="Calibri"/>
                <a:ea typeface="Calibri"/>
                <a:cs typeface="Calibri"/>
                <a:sym typeface="Calibri"/>
              </a:defRPr>
            </a:lvl1pPr>
            <a:lvl2pPr marL="914400" marR="0" lvl="1" indent="-361950" algn="l" rtl="0">
              <a:spcBef>
                <a:spcPts val="420"/>
              </a:spcBef>
              <a:spcAft>
                <a:spcPts val="0"/>
              </a:spcAft>
              <a:buClr>
                <a:schemeClr val="dk2"/>
              </a:buClr>
              <a:buSzPts val="2100"/>
              <a:buFont typeface="Calibri"/>
              <a:buChar char="–"/>
              <a:defRPr sz="2100" b="0" i="0" u="none" strike="noStrike" cap="none">
                <a:solidFill>
                  <a:schemeClr val="lt1"/>
                </a:solidFill>
                <a:latin typeface="Calibri"/>
                <a:ea typeface="Calibri"/>
                <a:cs typeface="Calibri"/>
                <a:sym typeface="Calibri"/>
              </a:defRPr>
            </a:lvl2pPr>
            <a:lvl3pPr marL="1371600" marR="0" lvl="2" indent="-342900" algn="l" rtl="0">
              <a:spcBef>
                <a:spcPts val="360"/>
              </a:spcBef>
              <a:spcAft>
                <a:spcPts val="0"/>
              </a:spcAft>
              <a:buClr>
                <a:schemeClr val="dk2"/>
              </a:buClr>
              <a:buSzPts val="1800"/>
              <a:buFont typeface="Noto Sans Symbols"/>
              <a:buChar char="▪"/>
              <a:defRPr sz="1800" b="0" i="0" u="none" strike="noStrike" cap="none">
                <a:solidFill>
                  <a:schemeClr val="lt1"/>
                </a:solidFill>
                <a:latin typeface="Calibri"/>
                <a:ea typeface="Calibri"/>
                <a:cs typeface="Calibri"/>
                <a:sym typeface="Calibri"/>
              </a:defRPr>
            </a:lvl3pPr>
            <a:lvl4pPr marL="1828800" marR="0" lvl="3" indent="-323850" algn="l" rtl="0">
              <a:spcBef>
                <a:spcPts val="300"/>
              </a:spcBef>
              <a:spcAft>
                <a:spcPts val="0"/>
              </a:spcAft>
              <a:buClr>
                <a:schemeClr val="dk2"/>
              </a:buClr>
              <a:buSzPts val="1500"/>
              <a:buFont typeface="Calibri"/>
              <a:buChar char="–"/>
              <a:defRPr sz="1500" b="0" i="0" u="none" strike="noStrike" cap="none">
                <a:solidFill>
                  <a:schemeClr val="lt1"/>
                </a:solidFill>
                <a:latin typeface="Calibri"/>
                <a:ea typeface="Calibri"/>
                <a:cs typeface="Calibri"/>
                <a:sym typeface="Calibri"/>
              </a:defRPr>
            </a:lvl4pPr>
            <a:lvl5pPr marL="2286000" marR="0" lvl="4" indent="-323850" algn="l" rtl="0">
              <a:spcBef>
                <a:spcPts val="300"/>
              </a:spcBef>
              <a:spcAft>
                <a:spcPts val="0"/>
              </a:spcAft>
              <a:buClr>
                <a:schemeClr val="dk2"/>
              </a:buClr>
              <a:buSzPts val="1500"/>
              <a:buFont typeface="Calibri"/>
              <a:buChar char="»"/>
              <a:defRPr sz="1500" b="0" i="0" u="none" strike="noStrike" cap="none">
                <a:solidFill>
                  <a:schemeClr val="lt1"/>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96" name="Shape 96"/>
          <p:cNvSpPr txBox="1">
            <a:spLocks noGrp="1"/>
          </p:cNvSpPr>
          <p:nvPr>
            <p:ph type="title"/>
          </p:nvPr>
        </p:nvSpPr>
        <p:spPr>
          <a:xfrm>
            <a:off x="1295401" y="1"/>
            <a:ext cx="7863804" cy="1033895"/>
          </a:xfrm>
          <a:prstGeom prst="rect">
            <a:avLst/>
          </a:prstGeom>
          <a:noFill/>
          <a:ln>
            <a:noFill/>
          </a:ln>
        </p:spPr>
        <p:txBody>
          <a:bodyPr spcFirstLastPara="1" wrap="square" lIns="91425" tIns="91425" rIns="91425" bIns="91425" anchor="b" anchorCtr="0"/>
          <a:lstStyle>
            <a:lvl1pPr marR="0" lvl="0" algn="l" rtl="0">
              <a:spcBef>
                <a:spcPts val="0"/>
              </a:spcBef>
              <a:spcAft>
                <a:spcPts val="0"/>
              </a:spcAft>
              <a:buSzPts val="1400"/>
              <a:buNone/>
              <a:defRPr sz="3300" b="0" i="0" u="none" strike="noStrike" cap="none">
                <a:solidFill>
                  <a:schemeClr val="lt1"/>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matchingName="Three Image_Right w/ Footer">
  <p:cSld name="Three Image_Right w/ Footer">
    <p:spTree>
      <p:nvGrpSpPr>
        <p:cNvPr id="1" name="Shape 984"/>
        <p:cNvGrpSpPr/>
        <p:nvPr/>
      </p:nvGrpSpPr>
      <p:grpSpPr>
        <a:xfrm>
          <a:off x="0" y="0"/>
          <a:ext cx="0" cy="0"/>
          <a:chOff x="0" y="0"/>
          <a:chExt cx="0" cy="0"/>
        </a:xfrm>
      </p:grpSpPr>
      <p:sp>
        <p:nvSpPr>
          <p:cNvPr id="985" name="Shape 985"/>
          <p:cNvSpPr>
            <a:spLocks noGrp="1"/>
          </p:cNvSpPr>
          <p:nvPr>
            <p:ph type="pic" idx="2"/>
          </p:nvPr>
        </p:nvSpPr>
        <p:spPr>
          <a:xfrm>
            <a:off x="0" y="1102056"/>
            <a:ext cx="5943600" cy="3657601"/>
          </a:xfrm>
          <a:prstGeom prst="rect">
            <a:avLst/>
          </a:prstGeom>
          <a:noFill/>
          <a:ln>
            <a:noFill/>
          </a:ln>
        </p:spPr>
        <p:txBody>
          <a:bodyPr spcFirstLastPara="1" wrap="square" lIns="91425" tIns="91425" rIns="91425" bIns="91425" anchor="t" anchorCtr="0"/>
          <a:lstStyle>
            <a:lvl1pPr marR="0" lvl="0" algn="l" rtl="0">
              <a:spcBef>
                <a:spcPts val="480"/>
              </a:spcBef>
              <a:spcAft>
                <a:spcPts val="0"/>
              </a:spcAft>
              <a:buClr>
                <a:schemeClr val="dk2"/>
              </a:buClr>
              <a:buSzPts val="2400"/>
              <a:buFont typeface="Arial"/>
              <a:buChar char="•"/>
              <a:defRPr sz="2400" b="0" i="0" u="none" strike="noStrike" cap="none">
                <a:solidFill>
                  <a:srgbClr val="595959"/>
                </a:solidFill>
                <a:latin typeface="Calibri"/>
                <a:ea typeface="Calibri"/>
                <a:cs typeface="Calibri"/>
                <a:sym typeface="Calibri"/>
              </a:defRPr>
            </a:lvl1pPr>
            <a:lvl2pPr marR="0" lvl="1" algn="l" rtl="0">
              <a:spcBef>
                <a:spcPts val="420"/>
              </a:spcBef>
              <a:spcAft>
                <a:spcPts val="0"/>
              </a:spcAft>
              <a:buClr>
                <a:schemeClr val="dk2"/>
              </a:buClr>
              <a:buSzPts val="2100"/>
              <a:buFont typeface="Arial"/>
              <a:buChar char="–"/>
              <a:defRPr sz="2100" b="0" i="0" u="none" strike="noStrike" cap="none">
                <a:solidFill>
                  <a:srgbClr val="595959"/>
                </a:solidFill>
                <a:latin typeface="Calibri"/>
                <a:ea typeface="Calibri"/>
                <a:cs typeface="Calibri"/>
                <a:sym typeface="Calibri"/>
              </a:defRPr>
            </a:lvl2pPr>
            <a:lvl3pPr marR="0" lvl="2" algn="l" rtl="0">
              <a:spcBef>
                <a:spcPts val="360"/>
              </a:spcBef>
              <a:spcAft>
                <a:spcPts val="0"/>
              </a:spcAft>
              <a:buClr>
                <a:schemeClr val="dk2"/>
              </a:buClr>
              <a:buSzPts val="1800"/>
              <a:buFont typeface="Arial"/>
              <a:buChar char="•"/>
              <a:defRPr sz="1800" b="0" i="0" u="none" strike="noStrike" cap="none">
                <a:solidFill>
                  <a:srgbClr val="595959"/>
                </a:solidFill>
                <a:latin typeface="Calibri"/>
                <a:ea typeface="Calibri"/>
                <a:cs typeface="Calibri"/>
                <a:sym typeface="Calibri"/>
              </a:defRPr>
            </a:lvl3pPr>
            <a:lvl4pPr marR="0" lvl="3"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4pPr>
            <a:lvl5pPr marR="0" lvl="4"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5pPr>
            <a:lvl6pPr marR="0" lvl="5"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R="0" lvl="6"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R="0" lvl="7"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R="0" lvl="8"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986" name="Shape 986"/>
          <p:cNvSpPr>
            <a:spLocks noGrp="1"/>
          </p:cNvSpPr>
          <p:nvPr>
            <p:ph type="pic" idx="3"/>
          </p:nvPr>
        </p:nvSpPr>
        <p:spPr>
          <a:xfrm>
            <a:off x="6019800" y="1100138"/>
            <a:ext cx="3124200" cy="1796796"/>
          </a:xfrm>
          <a:prstGeom prst="rect">
            <a:avLst/>
          </a:prstGeom>
          <a:noFill/>
          <a:ln>
            <a:noFill/>
          </a:ln>
        </p:spPr>
        <p:txBody>
          <a:bodyPr spcFirstLastPara="1" wrap="square" lIns="91425" tIns="91425" rIns="91425" bIns="91425" anchor="t" anchorCtr="0"/>
          <a:lstStyle>
            <a:lvl1pPr marR="0" lvl="0" algn="l" rtl="0">
              <a:spcBef>
                <a:spcPts val="480"/>
              </a:spcBef>
              <a:spcAft>
                <a:spcPts val="0"/>
              </a:spcAft>
              <a:buClr>
                <a:schemeClr val="dk2"/>
              </a:buClr>
              <a:buSzPts val="2400"/>
              <a:buFont typeface="Arial"/>
              <a:buChar char="•"/>
              <a:defRPr sz="2400" b="0" i="0" u="none" strike="noStrike" cap="none">
                <a:solidFill>
                  <a:srgbClr val="595959"/>
                </a:solidFill>
                <a:latin typeface="Calibri"/>
                <a:ea typeface="Calibri"/>
                <a:cs typeface="Calibri"/>
                <a:sym typeface="Calibri"/>
              </a:defRPr>
            </a:lvl1pPr>
            <a:lvl2pPr marR="0" lvl="1" algn="l" rtl="0">
              <a:spcBef>
                <a:spcPts val="420"/>
              </a:spcBef>
              <a:spcAft>
                <a:spcPts val="0"/>
              </a:spcAft>
              <a:buClr>
                <a:schemeClr val="dk2"/>
              </a:buClr>
              <a:buSzPts val="2100"/>
              <a:buFont typeface="Arial"/>
              <a:buChar char="–"/>
              <a:defRPr sz="2100" b="0" i="0" u="none" strike="noStrike" cap="none">
                <a:solidFill>
                  <a:srgbClr val="595959"/>
                </a:solidFill>
                <a:latin typeface="Calibri"/>
                <a:ea typeface="Calibri"/>
                <a:cs typeface="Calibri"/>
                <a:sym typeface="Calibri"/>
              </a:defRPr>
            </a:lvl2pPr>
            <a:lvl3pPr marR="0" lvl="2" algn="l" rtl="0">
              <a:spcBef>
                <a:spcPts val="360"/>
              </a:spcBef>
              <a:spcAft>
                <a:spcPts val="0"/>
              </a:spcAft>
              <a:buClr>
                <a:schemeClr val="dk2"/>
              </a:buClr>
              <a:buSzPts val="1800"/>
              <a:buFont typeface="Arial"/>
              <a:buChar char="•"/>
              <a:defRPr sz="1800" b="0" i="0" u="none" strike="noStrike" cap="none">
                <a:solidFill>
                  <a:srgbClr val="595959"/>
                </a:solidFill>
                <a:latin typeface="Calibri"/>
                <a:ea typeface="Calibri"/>
                <a:cs typeface="Calibri"/>
                <a:sym typeface="Calibri"/>
              </a:defRPr>
            </a:lvl3pPr>
            <a:lvl4pPr marR="0" lvl="3"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4pPr>
            <a:lvl5pPr marR="0" lvl="4"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5pPr>
            <a:lvl6pPr marR="0" lvl="5"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R="0" lvl="6"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R="0" lvl="7"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R="0" lvl="8"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987" name="Shape 987"/>
          <p:cNvSpPr>
            <a:spLocks noGrp="1"/>
          </p:cNvSpPr>
          <p:nvPr>
            <p:ph type="pic" idx="4"/>
          </p:nvPr>
        </p:nvSpPr>
        <p:spPr>
          <a:xfrm>
            <a:off x="6019800" y="2957513"/>
            <a:ext cx="3124200" cy="1796796"/>
          </a:xfrm>
          <a:prstGeom prst="rect">
            <a:avLst/>
          </a:prstGeom>
          <a:noFill/>
          <a:ln>
            <a:noFill/>
          </a:ln>
        </p:spPr>
        <p:txBody>
          <a:bodyPr spcFirstLastPara="1" wrap="square" lIns="91425" tIns="91425" rIns="91425" bIns="91425" anchor="t" anchorCtr="0"/>
          <a:lstStyle>
            <a:lvl1pPr marR="0" lvl="0" algn="l" rtl="0">
              <a:spcBef>
                <a:spcPts val="480"/>
              </a:spcBef>
              <a:spcAft>
                <a:spcPts val="0"/>
              </a:spcAft>
              <a:buClr>
                <a:schemeClr val="dk2"/>
              </a:buClr>
              <a:buSzPts val="2400"/>
              <a:buFont typeface="Arial"/>
              <a:buChar char="•"/>
              <a:defRPr sz="2400" b="0" i="0" u="none" strike="noStrike" cap="none">
                <a:solidFill>
                  <a:srgbClr val="595959"/>
                </a:solidFill>
                <a:latin typeface="Calibri"/>
                <a:ea typeface="Calibri"/>
                <a:cs typeface="Calibri"/>
                <a:sym typeface="Calibri"/>
              </a:defRPr>
            </a:lvl1pPr>
            <a:lvl2pPr marR="0" lvl="1" algn="l" rtl="0">
              <a:spcBef>
                <a:spcPts val="420"/>
              </a:spcBef>
              <a:spcAft>
                <a:spcPts val="0"/>
              </a:spcAft>
              <a:buClr>
                <a:schemeClr val="dk2"/>
              </a:buClr>
              <a:buSzPts val="2100"/>
              <a:buFont typeface="Arial"/>
              <a:buChar char="–"/>
              <a:defRPr sz="2100" b="0" i="0" u="none" strike="noStrike" cap="none">
                <a:solidFill>
                  <a:srgbClr val="595959"/>
                </a:solidFill>
                <a:latin typeface="Calibri"/>
                <a:ea typeface="Calibri"/>
                <a:cs typeface="Calibri"/>
                <a:sym typeface="Calibri"/>
              </a:defRPr>
            </a:lvl2pPr>
            <a:lvl3pPr marR="0" lvl="2" algn="l" rtl="0">
              <a:spcBef>
                <a:spcPts val="360"/>
              </a:spcBef>
              <a:spcAft>
                <a:spcPts val="0"/>
              </a:spcAft>
              <a:buClr>
                <a:schemeClr val="dk2"/>
              </a:buClr>
              <a:buSzPts val="1800"/>
              <a:buFont typeface="Arial"/>
              <a:buChar char="•"/>
              <a:defRPr sz="1800" b="0" i="0" u="none" strike="noStrike" cap="none">
                <a:solidFill>
                  <a:srgbClr val="595959"/>
                </a:solidFill>
                <a:latin typeface="Calibri"/>
                <a:ea typeface="Calibri"/>
                <a:cs typeface="Calibri"/>
                <a:sym typeface="Calibri"/>
              </a:defRPr>
            </a:lvl3pPr>
            <a:lvl4pPr marR="0" lvl="3"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4pPr>
            <a:lvl5pPr marR="0" lvl="4"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5pPr>
            <a:lvl6pPr marR="0" lvl="5"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R="0" lvl="6"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R="0" lvl="7"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R="0" lvl="8"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988" name="Shape 988"/>
          <p:cNvSpPr txBox="1">
            <a:spLocks noGrp="1"/>
          </p:cNvSpPr>
          <p:nvPr>
            <p:ph type="title"/>
          </p:nvPr>
        </p:nvSpPr>
        <p:spPr>
          <a:xfrm>
            <a:off x="-9698" y="1"/>
            <a:ext cx="7863804" cy="1033895"/>
          </a:xfrm>
          <a:prstGeom prst="rect">
            <a:avLst/>
          </a:prstGeom>
          <a:solidFill>
            <a:schemeClr val="lt2"/>
          </a:solidFill>
          <a:ln>
            <a:noFill/>
          </a:ln>
        </p:spPr>
        <p:txBody>
          <a:bodyPr spcFirstLastPara="1" wrap="square" lIns="91425" tIns="91425" rIns="91425" bIns="91425" anchor="b" anchorCtr="0"/>
          <a:lstStyle>
            <a:lvl1pPr marR="0" lvl="0" algn="l" rtl="0">
              <a:spcBef>
                <a:spcPts val="0"/>
              </a:spcBef>
              <a:spcAft>
                <a:spcPts val="0"/>
              </a:spcAft>
              <a:buSzPts val="1400"/>
              <a:buNone/>
              <a:defRPr sz="3300" b="0" i="0" u="none" strike="noStrike" cap="none">
                <a:solidFill>
                  <a:schemeClr val="lt1"/>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grpSp>
        <p:nvGrpSpPr>
          <p:cNvPr id="989" name="Shape 989"/>
          <p:cNvGrpSpPr/>
          <p:nvPr/>
        </p:nvGrpSpPr>
        <p:grpSpPr>
          <a:xfrm>
            <a:off x="-2" y="4838700"/>
            <a:ext cx="9144003" cy="304800"/>
            <a:chOff x="-2" y="6451600"/>
            <a:chExt cx="9144003" cy="406400"/>
          </a:xfrm>
        </p:grpSpPr>
        <p:sp>
          <p:nvSpPr>
            <p:cNvPr id="990" name="Shape 990"/>
            <p:cNvSpPr/>
            <p:nvPr/>
          </p:nvSpPr>
          <p:spPr>
            <a:xfrm>
              <a:off x="-2" y="6451600"/>
              <a:ext cx="7872153" cy="406400"/>
            </a:xfrm>
            <a:prstGeom prst="rect">
              <a:avLst/>
            </a:prstGeom>
            <a:solidFill>
              <a:srgbClr val="59595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sp>
          <p:nvSpPr>
            <p:cNvPr id="991" name="Shape 991"/>
            <p:cNvSpPr/>
            <p:nvPr/>
          </p:nvSpPr>
          <p:spPr>
            <a:xfrm>
              <a:off x="7954964" y="6451600"/>
              <a:ext cx="1189037" cy="4064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grpSp>
      <p:sp>
        <p:nvSpPr>
          <p:cNvPr id="992" name="Shape 992"/>
          <p:cNvSpPr txBox="1">
            <a:spLocks noGrp="1"/>
          </p:cNvSpPr>
          <p:nvPr>
            <p:ph type="dt" idx="10"/>
          </p:nvPr>
        </p:nvSpPr>
        <p:spPr>
          <a:xfrm>
            <a:off x="2" y="4835128"/>
            <a:ext cx="1554163" cy="308372"/>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993" name="Shape 993"/>
          <p:cNvSpPr txBox="1">
            <a:spLocks noGrp="1"/>
          </p:cNvSpPr>
          <p:nvPr>
            <p:ph type="ftr" idx="11"/>
          </p:nvPr>
        </p:nvSpPr>
        <p:spPr>
          <a:xfrm>
            <a:off x="1554163" y="4835128"/>
            <a:ext cx="6310312" cy="308372"/>
          </a:xfrm>
          <a:prstGeom prst="rect">
            <a:avLst/>
          </a:prstGeom>
          <a:noFill/>
          <a:ln>
            <a:noFill/>
          </a:ln>
        </p:spPr>
        <p:txBody>
          <a:bodyPr spcFirstLastPara="1" wrap="square" lIns="91425" tIns="91425" rIns="91425" bIns="91425" anchor="ctr" anchorCtr="0"/>
          <a:lstStyle>
            <a:lvl1pPr marR="0" lvl="0" algn="ctr"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994" name="Shape 994"/>
          <p:cNvSpPr txBox="1">
            <a:spLocks noGrp="1"/>
          </p:cNvSpPr>
          <p:nvPr>
            <p:ph type="sldNum" idx="12"/>
          </p:nvPr>
        </p:nvSpPr>
        <p:spPr>
          <a:xfrm>
            <a:off x="7954965" y="4835128"/>
            <a:ext cx="1189037" cy="308372"/>
          </a:xfrm>
          <a:prstGeom prst="rect">
            <a:avLst/>
          </a:prstGeom>
          <a:noFill/>
          <a:ln>
            <a:noFill/>
          </a:ln>
        </p:spPr>
        <p:txBody>
          <a:bodyPr spcFirstLastPara="1" wrap="square" lIns="91425" tIns="45700" rIns="91425" bIns="45700" anchor="ctr" anchorCtr="0">
            <a:noAutofit/>
          </a:bodyPr>
          <a:lstStyle>
            <a:lvl1pPr marL="0" marR="0" lvl="0"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1pPr>
            <a:lvl2pPr marL="0" marR="0" lvl="1"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2pPr>
            <a:lvl3pPr marL="0" marR="0" lvl="2"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3pPr>
            <a:lvl4pPr marL="0" marR="0" lvl="3"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4pPr>
            <a:lvl5pPr marL="0" marR="0" lvl="4"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5pPr>
            <a:lvl6pPr marL="0" marR="0" lvl="5"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6pPr>
            <a:lvl7pPr marL="0" marR="0" lvl="6"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7pPr>
            <a:lvl8pPr marL="0" marR="0" lvl="7"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8pPr>
            <a:lvl9pPr marL="0" marR="0" lvl="8"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matchingName="Three Image_Left w/ Footer">
  <p:cSld name="Three Image_Left w/ Footer">
    <p:spTree>
      <p:nvGrpSpPr>
        <p:cNvPr id="1" name="Shape 995"/>
        <p:cNvGrpSpPr/>
        <p:nvPr/>
      </p:nvGrpSpPr>
      <p:grpSpPr>
        <a:xfrm>
          <a:off x="0" y="0"/>
          <a:ext cx="0" cy="0"/>
          <a:chOff x="0" y="0"/>
          <a:chExt cx="0" cy="0"/>
        </a:xfrm>
      </p:grpSpPr>
      <p:sp>
        <p:nvSpPr>
          <p:cNvPr id="996" name="Shape 996"/>
          <p:cNvSpPr>
            <a:spLocks noGrp="1"/>
          </p:cNvSpPr>
          <p:nvPr>
            <p:ph type="pic" idx="2"/>
          </p:nvPr>
        </p:nvSpPr>
        <p:spPr>
          <a:xfrm>
            <a:off x="3200400" y="1102056"/>
            <a:ext cx="5943600" cy="3657601"/>
          </a:xfrm>
          <a:prstGeom prst="rect">
            <a:avLst/>
          </a:prstGeom>
          <a:noFill/>
          <a:ln>
            <a:noFill/>
          </a:ln>
        </p:spPr>
        <p:txBody>
          <a:bodyPr spcFirstLastPara="1" wrap="square" lIns="91425" tIns="91425" rIns="91425" bIns="91425" anchor="t" anchorCtr="0"/>
          <a:lstStyle>
            <a:lvl1pPr marR="0" lvl="0" algn="l" rtl="0">
              <a:spcBef>
                <a:spcPts val="480"/>
              </a:spcBef>
              <a:spcAft>
                <a:spcPts val="0"/>
              </a:spcAft>
              <a:buClr>
                <a:schemeClr val="dk2"/>
              </a:buClr>
              <a:buSzPts val="2400"/>
              <a:buFont typeface="Arial"/>
              <a:buChar char="•"/>
              <a:defRPr sz="2400" b="0" i="0" u="none" strike="noStrike" cap="none">
                <a:solidFill>
                  <a:srgbClr val="595959"/>
                </a:solidFill>
                <a:latin typeface="Calibri"/>
                <a:ea typeface="Calibri"/>
                <a:cs typeface="Calibri"/>
                <a:sym typeface="Calibri"/>
              </a:defRPr>
            </a:lvl1pPr>
            <a:lvl2pPr marR="0" lvl="1" algn="l" rtl="0">
              <a:spcBef>
                <a:spcPts val="420"/>
              </a:spcBef>
              <a:spcAft>
                <a:spcPts val="0"/>
              </a:spcAft>
              <a:buClr>
                <a:schemeClr val="dk2"/>
              </a:buClr>
              <a:buSzPts val="2100"/>
              <a:buFont typeface="Arial"/>
              <a:buChar char="–"/>
              <a:defRPr sz="2100" b="0" i="0" u="none" strike="noStrike" cap="none">
                <a:solidFill>
                  <a:srgbClr val="595959"/>
                </a:solidFill>
                <a:latin typeface="Calibri"/>
                <a:ea typeface="Calibri"/>
                <a:cs typeface="Calibri"/>
                <a:sym typeface="Calibri"/>
              </a:defRPr>
            </a:lvl2pPr>
            <a:lvl3pPr marR="0" lvl="2" algn="l" rtl="0">
              <a:spcBef>
                <a:spcPts val="360"/>
              </a:spcBef>
              <a:spcAft>
                <a:spcPts val="0"/>
              </a:spcAft>
              <a:buClr>
                <a:schemeClr val="dk2"/>
              </a:buClr>
              <a:buSzPts val="1800"/>
              <a:buFont typeface="Arial"/>
              <a:buChar char="•"/>
              <a:defRPr sz="1800" b="0" i="0" u="none" strike="noStrike" cap="none">
                <a:solidFill>
                  <a:srgbClr val="595959"/>
                </a:solidFill>
                <a:latin typeface="Calibri"/>
                <a:ea typeface="Calibri"/>
                <a:cs typeface="Calibri"/>
                <a:sym typeface="Calibri"/>
              </a:defRPr>
            </a:lvl3pPr>
            <a:lvl4pPr marR="0" lvl="3"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4pPr>
            <a:lvl5pPr marR="0" lvl="4"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5pPr>
            <a:lvl6pPr marR="0" lvl="5"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R="0" lvl="6"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R="0" lvl="7"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R="0" lvl="8"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997" name="Shape 997"/>
          <p:cNvSpPr>
            <a:spLocks noGrp="1"/>
          </p:cNvSpPr>
          <p:nvPr>
            <p:ph type="pic" idx="3"/>
          </p:nvPr>
        </p:nvSpPr>
        <p:spPr>
          <a:xfrm>
            <a:off x="0" y="1100138"/>
            <a:ext cx="3124200" cy="1796796"/>
          </a:xfrm>
          <a:prstGeom prst="rect">
            <a:avLst/>
          </a:prstGeom>
          <a:noFill/>
          <a:ln>
            <a:noFill/>
          </a:ln>
        </p:spPr>
        <p:txBody>
          <a:bodyPr spcFirstLastPara="1" wrap="square" lIns="91425" tIns="91425" rIns="91425" bIns="91425" anchor="t" anchorCtr="0"/>
          <a:lstStyle>
            <a:lvl1pPr marR="0" lvl="0" algn="l" rtl="0">
              <a:spcBef>
                <a:spcPts val="480"/>
              </a:spcBef>
              <a:spcAft>
                <a:spcPts val="0"/>
              </a:spcAft>
              <a:buClr>
                <a:schemeClr val="dk2"/>
              </a:buClr>
              <a:buSzPts val="2400"/>
              <a:buFont typeface="Arial"/>
              <a:buChar char="•"/>
              <a:defRPr sz="2400" b="0" i="0" u="none" strike="noStrike" cap="none">
                <a:solidFill>
                  <a:srgbClr val="595959"/>
                </a:solidFill>
                <a:latin typeface="Calibri"/>
                <a:ea typeface="Calibri"/>
                <a:cs typeface="Calibri"/>
                <a:sym typeface="Calibri"/>
              </a:defRPr>
            </a:lvl1pPr>
            <a:lvl2pPr marR="0" lvl="1" algn="l" rtl="0">
              <a:spcBef>
                <a:spcPts val="420"/>
              </a:spcBef>
              <a:spcAft>
                <a:spcPts val="0"/>
              </a:spcAft>
              <a:buClr>
                <a:schemeClr val="dk2"/>
              </a:buClr>
              <a:buSzPts val="2100"/>
              <a:buFont typeface="Arial"/>
              <a:buChar char="–"/>
              <a:defRPr sz="2100" b="0" i="0" u="none" strike="noStrike" cap="none">
                <a:solidFill>
                  <a:srgbClr val="595959"/>
                </a:solidFill>
                <a:latin typeface="Calibri"/>
                <a:ea typeface="Calibri"/>
                <a:cs typeface="Calibri"/>
                <a:sym typeface="Calibri"/>
              </a:defRPr>
            </a:lvl2pPr>
            <a:lvl3pPr marR="0" lvl="2" algn="l" rtl="0">
              <a:spcBef>
                <a:spcPts val="360"/>
              </a:spcBef>
              <a:spcAft>
                <a:spcPts val="0"/>
              </a:spcAft>
              <a:buClr>
                <a:schemeClr val="dk2"/>
              </a:buClr>
              <a:buSzPts val="1800"/>
              <a:buFont typeface="Arial"/>
              <a:buChar char="•"/>
              <a:defRPr sz="1800" b="0" i="0" u="none" strike="noStrike" cap="none">
                <a:solidFill>
                  <a:srgbClr val="595959"/>
                </a:solidFill>
                <a:latin typeface="Calibri"/>
                <a:ea typeface="Calibri"/>
                <a:cs typeface="Calibri"/>
                <a:sym typeface="Calibri"/>
              </a:defRPr>
            </a:lvl3pPr>
            <a:lvl4pPr marR="0" lvl="3"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4pPr>
            <a:lvl5pPr marR="0" lvl="4"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5pPr>
            <a:lvl6pPr marR="0" lvl="5"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R="0" lvl="6"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R="0" lvl="7"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R="0" lvl="8"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998" name="Shape 998"/>
          <p:cNvSpPr>
            <a:spLocks noGrp="1"/>
          </p:cNvSpPr>
          <p:nvPr>
            <p:ph type="pic" idx="4"/>
          </p:nvPr>
        </p:nvSpPr>
        <p:spPr>
          <a:xfrm>
            <a:off x="0" y="2957513"/>
            <a:ext cx="3124200" cy="1796796"/>
          </a:xfrm>
          <a:prstGeom prst="rect">
            <a:avLst/>
          </a:prstGeom>
          <a:noFill/>
          <a:ln>
            <a:noFill/>
          </a:ln>
        </p:spPr>
        <p:txBody>
          <a:bodyPr spcFirstLastPara="1" wrap="square" lIns="91425" tIns="91425" rIns="91425" bIns="91425" anchor="t" anchorCtr="0"/>
          <a:lstStyle>
            <a:lvl1pPr marR="0" lvl="0" algn="l" rtl="0">
              <a:spcBef>
                <a:spcPts val="480"/>
              </a:spcBef>
              <a:spcAft>
                <a:spcPts val="0"/>
              </a:spcAft>
              <a:buClr>
                <a:schemeClr val="dk2"/>
              </a:buClr>
              <a:buSzPts val="2400"/>
              <a:buFont typeface="Arial"/>
              <a:buChar char="•"/>
              <a:defRPr sz="2400" b="0" i="0" u="none" strike="noStrike" cap="none">
                <a:solidFill>
                  <a:srgbClr val="595959"/>
                </a:solidFill>
                <a:latin typeface="Calibri"/>
                <a:ea typeface="Calibri"/>
                <a:cs typeface="Calibri"/>
                <a:sym typeface="Calibri"/>
              </a:defRPr>
            </a:lvl1pPr>
            <a:lvl2pPr marR="0" lvl="1" algn="l" rtl="0">
              <a:spcBef>
                <a:spcPts val="420"/>
              </a:spcBef>
              <a:spcAft>
                <a:spcPts val="0"/>
              </a:spcAft>
              <a:buClr>
                <a:schemeClr val="dk2"/>
              </a:buClr>
              <a:buSzPts val="2100"/>
              <a:buFont typeface="Arial"/>
              <a:buChar char="–"/>
              <a:defRPr sz="2100" b="0" i="0" u="none" strike="noStrike" cap="none">
                <a:solidFill>
                  <a:srgbClr val="595959"/>
                </a:solidFill>
                <a:latin typeface="Calibri"/>
                <a:ea typeface="Calibri"/>
                <a:cs typeface="Calibri"/>
                <a:sym typeface="Calibri"/>
              </a:defRPr>
            </a:lvl2pPr>
            <a:lvl3pPr marR="0" lvl="2" algn="l" rtl="0">
              <a:spcBef>
                <a:spcPts val="360"/>
              </a:spcBef>
              <a:spcAft>
                <a:spcPts val="0"/>
              </a:spcAft>
              <a:buClr>
                <a:schemeClr val="dk2"/>
              </a:buClr>
              <a:buSzPts val="1800"/>
              <a:buFont typeface="Arial"/>
              <a:buChar char="•"/>
              <a:defRPr sz="1800" b="0" i="0" u="none" strike="noStrike" cap="none">
                <a:solidFill>
                  <a:srgbClr val="595959"/>
                </a:solidFill>
                <a:latin typeface="Calibri"/>
                <a:ea typeface="Calibri"/>
                <a:cs typeface="Calibri"/>
                <a:sym typeface="Calibri"/>
              </a:defRPr>
            </a:lvl3pPr>
            <a:lvl4pPr marR="0" lvl="3"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4pPr>
            <a:lvl5pPr marR="0" lvl="4"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5pPr>
            <a:lvl6pPr marR="0" lvl="5"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R="0" lvl="6"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R="0" lvl="7"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R="0" lvl="8"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999" name="Shape 999"/>
          <p:cNvSpPr txBox="1">
            <a:spLocks noGrp="1"/>
          </p:cNvSpPr>
          <p:nvPr>
            <p:ph type="title"/>
          </p:nvPr>
        </p:nvSpPr>
        <p:spPr>
          <a:xfrm>
            <a:off x="-9698" y="1"/>
            <a:ext cx="7863804" cy="1033895"/>
          </a:xfrm>
          <a:prstGeom prst="rect">
            <a:avLst/>
          </a:prstGeom>
          <a:solidFill>
            <a:schemeClr val="lt2"/>
          </a:solidFill>
          <a:ln>
            <a:noFill/>
          </a:ln>
        </p:spPr>
        <p:txBody>
          <a:bodyPr spcFirstLastPara="1" wrap="square" lIns="91425" tIns="91425" rIns="91425" bIns="91425" anchor="b" anchorCtr="0"/>
          <a:lstStyle>
            <a:lvl1pPr marR="0" lvl="0" algn="l" rtl="0">
              <a:spcBef>
                <a:spcPts val="0"/>
              </a:spcBef>
              <a:spcAft>
                <a:spcPts val="0"/>
              </a:spcAft>
              <a:buSzPts val="1400"/>
              <a:buNone/>
              <a:defRPr sz="3300" b="0" i="0" u="none" strike="noStrike" cap="none">
                <a:solidFill>
                  <a:schemeClr val="lt1"/>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grpSp>
        <p:nvGrpSpPr>
          <p:cNvPr id="1000" name="Shape 1000"/>
          <p:cNvGrpSpPr/>
          <p:nvPr/>
        </p:nvGrpSpPr>
        <p:grpSpPr>
          <a:xfrm>
            <a:off x="-2" y="4838700"/>
            <a:ext cx="9144003" cy="304800"/>
            <a:chOff x="-2" y="6451600"/>
            <a:chExt cx="9144003" cy="406400"/>
          </a:xfrm>
        </p:grpSpPr>
        <p:sp>
          <p:nvSpPr>
            <p:cNvPr id="1001" name="Shape 1001"/>
            <p:cNvSpPr/>
            <p:nvPr/>
          </p:nvSpPr>
          <p:spPr>
            <a:xfrm>
              <a:off x="-2" y="6451600"/>
              <a:ext cx="7872153" cy="406400"/>
            </a:xfrm>
            <a:prstGeom prst="rect">
              <a:avLst/>
            </a:prstGeom>
            <a:solidFill>
              <a:srgbClr val="59595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sp>
          <p:nvSpPr>
            <p:cNvPr id="1002" name="Shape 1002"/>
            <p:cNvSpPr/>
            <p:nvPr/>
          </p:nvSpPr>
          <p:spPr>
            <a:xfrm>
              <a:off x="7954964" y="6451600"/>
              <a:ext cx="1189037" cy="4064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grpSp>
      <p:sp>
        <p:nvSpPr>
          <p:cNvPr id="1003" name="Shape 1003"/>
          <p:cNvSpPr txBox="1">
            <a:spLocks noGrp="1"/>
          </p:cNvSpPr>
          <p:nvPr>
            <p:ph type="dt" idx="10"/>
          </p:nvPr>
        </p:nvSpPr>
        <p:spPr>
          <a:xfrm>
            <a:off x="2" y="4835128"/>
            <a:ext cx="1554163" cy="308372"/>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1004" name="Shape 1004"/>
          <p:cNvSpPr txBox="1">
            <a:spLocks noGrp="1"/>
          </p:cNvSpPr>
          <p:nvPr>
            <p:ph type="ftr" idx="11"/>
          </p:nvPr>
        </p:nvSpPr>
        <p:spPr>
          <a:xfrm>
            <a:off x="1554163" y="4835128"/>
            <a:ext cx="6310312" cy="308372"/>
          </a:xfrm>
          <a:prstGeom prst="rect">
            <a:avLst/>
          </a:prstGeom>
          <a:noFill/>
          <a:ln>
            <a:noFill/>
          </a:ln>
        </p:spPr>
        <p:txBody>
          <a:bodyPr spcFirstLastPara="1" wrap="square" lIns="91425" tIns="91425" rIns="91425" bIns="91425" anchor="ctr" anchorCtr="0"/>
          <a:lstStyle>
            <a:lvl1pPr marR="0" lvl="0" algn="ctr"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1005" name="Shape 1005"/>
          <p:cNvSpPr txBox="1">
            <a:spLocks noGrp="1"/>
          </p:cNvSpPr>
          <p:nvPr>
            <p:ph type="sldNum" idx="12"/>
          </p:nvPr>
        </p:nvSpPr>
        <p:spPr>
          <a:xfrm>
            <a:off x="7954965" y="4835128"/>
            <a:ext cx="1189037" cy="308372"/>
          </a:xfrm>
          <a:prstGeom prst="rect">
            <a:avLst/>
          </a:prstGeom>
          <a:noFill/>
          <a:ln>
            <a:noFill/>
          </a:ln>
        </p:spPr>
        <p:txBody>
          <a:bodyPr spcFirstLastPara="1" wrap="square" lIns="91425" tIns="45700" rIns="91425" bIns="45700" anchor="ctr" anchorCtr="0">
            <a:noAutofit/>
          </a:bodyPr>
          <a:lstStyle>
            <a:lvl1pPr marL="0" marR="0" lvl="0"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1pPr>
            <a:lvl2pPr marL="0" marR="0" lvl="1"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2pPr>
            <a:lvl3pPr marL="0" marR="0" lvl="2"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3pPr>
            <a:lvl4pPr marL="0" marR="0" lvl="3"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4pPr>
            <a:lvl5pPr marL="0" marR="0" lvl="4"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5pPr>
            <a:lvl6pPr marL="0" marR="0" lvl="5"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6pPr>
            <a:lvl7pPr marL="0" marR="0" lvl="6"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7pPr>
            <a:lvl8pPr marL="0" marR="0" lvl="7"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8pPr>
            <a:lvl9pPr marL="0" marR="0" lvl="8"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showMasterSp="0" matchingName="Full Image">
  <p:cSld name="Full Image">
    <p:spTree>
      <p:nvGrpSpPr>
        <p:cNvPr id="1" name="Shape 1006"/>
        <p:cNvGrpSpPr/>
        <p:nvPr/>
      </p:nvGrpSpPr>
      <p:grpSpPr>
        <a:xfrm>
          <a:off x="0" y="0"/>
          <a:ext cx="0" cy="0"/>
          <a:chOff x="0" y="0"/>
          <a:chExt cx="0" cy="0"/>
        </a:xfrm>
      </p:grpSpPr>
      <p:sp>
        <p:nvSpPr>
          <p:cNvPr id="1007" name="Shape 1007"/>
          <p:cNvSpPr>
            <a:spLocks noGrp="1"/>
          </p:cNvSpPr>
          <p:nvPr>
            <p:ph type="pic" idx="2"/>
          </p:nvPr>
        </p:nvSpPr>
        <p:spPr>
          <a:xfrm>
            <a:off x="0" y="0"/>
            <a:ext cx="9144000" cy="5143500"/>
          </a:xfrm>
          <a:prstGeom prst="rect">
            <a:avLst/>
          </a:prstGeom>
          <a:noFill/>
          <a:ln>
            <a:noFill/>
          </a:ln>
        </p:spPr>
        <p:txBody>
          <a:bodyPr spcFirstLastPara="1" wrap="square" lIns="91425" tIns="91425" rIns="91425" bIns="91425" anchor="t" anchorCtr="0"/>
          <a:lstStyle>
            <a:lvl1pPr marR="0" lvl="0" algn="l" rtl="0">
              <a:spcBef>
                <a:spcPts val="480"/>
              </a:spcBef>
              <a:spcAft>
                <a:spcPts val="0"/>
              </a:spcAft>
              <a:buClr>
                <a:schemeClr val="dk2"/>
              </a:buClr>
              <a:buSzPts val="2400"/>
              <a:buFont typeface="Arial"/>
              <a:buChar char="•"/>
              <a:defRPr sz="2400" b="0" i="0" u="none" strike="noStrike" cap="none">
                <a:solidFill>
                  <a:srgbClr val="595959"/>
                </a:solidFill>
                <a:latin typeface="Calibri"/>
                <a:ea typeface="Calibri"/>
                <a:cs typeface="Calibri"/>
                <a:sym typeface="Calibri"/>
              </a:defRPr>
            </a:lvl1pPr>
            <a:lvl2pPr marR="0" lvl="1" algn="l" rtl="0">
              <a:spcBef>
                <a:spcPts val="420"/>
              </a:spcBef>
              <a:spcAft>
                <a:spcPts val="0"/>
              </a:spcAft>
              <a:buClr>
                <a:schemeClr val="dk2"/>
              </a:buClr>
              <a:buSzPts val="2100"/>
              <a:buFont typeface="Arial"/>
              <a:buChar char="–"/>
              <a:defRPr sz="2100" b="0" i="0" u="none" strike="noStrike" cap="none">
                <a:solidFill>
                  <a:srgbClr val="595959"/>
                </a:solidFill>
                <a:latin typeface="Calibri"/>
                <a:ea typeface="Calibri"/>
                <a:cs typeface="Calibri"/>
                <a:sym typeface="Calibri"/>
              </a:defRPr>
            </a:lvl2pPr>
            <a:lvl3pPr marR="0" lvl="2" algn="l" rtl="0">
              <a:spcBef>
                <a:spcPts val="360"/>
              </a:spcBef>
              <a:spcAft>
                <a:spcPts val="0"/>
              </a:spcAft>
              <a:buClr>
                <a:schemeClr val="dk2"/>
              </a:buClr>
              <a:buSzPts val="1800"/>
              <a:buFont typeface="Arial"/>
              <a:buChar char="•"/>
              <a:defRPr sz="1800" b="0" i="0" u="none" strike="noStrike" cap="none">
                <a:solidFill>
                  <a:srgbClr val="595959"/>
                </a:solidFill>
                <a:latin typeface="Calibri"/>
                <a:ea typeface="Calibri"/>
                <a:cs typeface="Calibri"/>
                <a:sym typeface="Calibri"/>
              </a:defRPr>
            </a:lvl3pPr>
            <a:lvl4pPr marR="0" lvl="3"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4pPr>
            <a:lvl5pPr marR="0" lvl="4"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5pPr>
            <a:lvl6pPr marR="0" lvl="5"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R="0" lvl="6"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R="0" lvl="7"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R="0" lvl="8"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showMasterSp="0" matchingName="Standard Slide Alt 1">
  <p:cSld name="Standard Slide Alt 1">
    <p:spTree>
      <p:nvGrpSpPr>
        <p:cNvPr id="1" name="Shape 1008"/>
        <p:cNvGrpSpPr/>
        <p:nvPr/>
      </p:nvGrpSpPr>
      <p:grpSpPr>
        <a:xfrm>
          <a:off x="0" y="0"/>
          <a:ext cx="0" cy="0"/>
          <a:chOff x="0" y="0"/>
          <a:chExt cx="0" cy="0"/>
        </a:xfrm>
      </p:grpSpPr>
      <p:sp>
        <p:nvSpPr>
          <p:cNvPr id="1009" name="Shape 1009"/>
          <p:cNvSpPr txBox="1">
            <a:spLocks noGrp="1"/>
          </p:cNvSpPr>
          <p:nvPr>
            <p:ph type="title"/>
          </p:nvPr>
        </p:nvSpPr>
        <p:spPr>
          <a:xfrm>
            <a:off x="-9699" y="0"/>
            <a:ext cx="3858491" cy="5143500"/>
          </a:xfrm>
          <a:prstGeom prst="rect">
            <a:avLst/>
          </a:prstGeom>
          <a:solidFill>
            <a:schemeClr val="lt2"/>
          </a:solidFill>
          <a:ln>
            <a:noFill/>
          </a:ln>
        </p:spPr>
        <p:txBody>
          <a:bodyPr spcFirstLastPara="1" wrap="square" lIns="91425" tIns="91425" rIns="91425" bIns="91425" anchor="t" anchorCtr="0"/>
          <a:lstStyle>
            <a:lvl1pPr marR="0" lvl="0" algn="l" rtl="0">
              <a:spcBef>
                <a:spcPts val="0"/>
              </a:spcBef>
              <a:spcAft>
                <a:spcPts val="0"/>
              </a:spcAft>
              <a:buSzPts val="1400"/>
              <a:buNone/>
              <a:defRPr sz="3300" b="0" i="0" u="none" strike="noStrike" cap="none">
                <a:solidFill>
                  <a:schemeClr val="lt1"/>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
        <p:nvSpPr>
          <p:cNvPr id="1010" name="Shape 1010"/>
          <p:cNvSpPr txBox="1">
            <a:spLocks noGrp="1"/>
          </p:cNvSpPr>
          <p:nvPr>
            <p:ph type="body" idx="1"/>
          </p:nvPr>
        </p:nvSpPr>
        <p:spPr>
          <a:xfrm>
            <a:off x="4114806" y="377214"/>
            <a:ext cx="4571995" cy="4457915"/>
          </a:xfrm>
          <a:prstGeom prst="rect">
            <a:avLst/>
          </a:prstGeom>
          <a:noFill/>
          <a:ln>
            <a:noFill/>
          </a:ln>
        </p:spPr>
        <p:txBody>
          <a:bodyPr spcFirstLastPara="1" wrap="square" lIns="91425" tIns="91425" rIns="91425" bIns="91425" anchor="t" anchorCtr="0"/>
          <a:lstStyle>
            <a:lvl1pPr marL="457200" marR="0" lvl="0" indent="-381000" algn="l" rtl="0">
              <a:spcBef>
                <a:spcPts val="480"/>
              </a:spcBef>
              <a:spcAft>
                <a:spcPts val="0"/>
              </a:spcAft>
              <a:buClr>
                <a:schemeClr val="dk2"/>
              </a:buClr>
              <a:buSzPts val="2400"/>
              <a:buFont typeface="Noto Sans Symbols"/>
              <a:buChar char="▪"/>
              <a:defRPr sz="2400" b="0" i="0" u="none" strike="noStrike" cap="none">
                <a:solidFill>
                  <a:srgbClr val="595959"/>
                </a:solidFill>
                <a:latin typeface="Calibri"/>
                <a:ea typeface="Calibri"/>
                <a:cs typeface="Calibri"/>
                <a:sym typeface="Calibri"/>
              </a:defRPr>
            </a:lvl1pPr>
            <a:lvl2pPr marL="914400" marR="0" lvl="1" indent="-361950" algn="l" rtl="0">
              <a:spcBef>
                <a:spcPts val="420"/>
              </a:spcBef>
              <a:spcAft>
                <a:spcPts val="0"/>
              </a:spcAft>
              <a:buClr>
                <a:schemeClr val="dk2"/>
              </a:buClr>
              <a:buSzPts val="2100"/>
              <a:buFont typeface="Calibri"/>
              <a:buChar char="–"/>
              <a:defRPr sz="2100" b="0" i="0" u="none" strike="noStrike" cap="none">
                <a:solidFill>
                  <a:srgbClr val="595959"/>
                </a:solidFill>
                <a:latin typeface="Calibri"/>
                <a:ea typeface="Calibri"/>
                <a:cs typeface="Calibri"/>
                <a:sym typeface="Calibri"/>
              </a:defRPr>
            </a:lvl2pPr>
            <a:lvl3pPr marL="1371600" marR="0" lvl="2" indent="-342900" algn="l" rtl="0">
              <a:spcBef>
                <a:spcPts val="360"/>
              </a:spcBef>
              <a:spcAft>
                <a:spcPts val="0"/>
              </a:spcAft>
              <a:buClr>
                <a:schemeClr val="dk2"/>
              </a:buClr>
              <a:buSzPts val="1800"/>
              <a:buFont typeface="Noto Sans Symbols"/>
              <a:buChar char="▪"/>
              <a:defRPr sz="1800" b="0" i="0" u="none" strike="noStrike" cap="none">
                <a:solidFill>
                  <a:srgbClr val="595959"/>
                </a:solidFill>
                <a:latin typeface="Calibri"/>
                <a:ea typeface="Calibri"/>
                <a:cs typeface="Calibri"/>
                <a:sym typeface="Calibri"/>
              </a:defRPr>
            </a:lvl3pPr>
            <a:lvl4pPr marL="1828800" marR="0" lvl="3" indent="-323850" algn="l" rtl="0">
              <a:spcBef>
                <a:spcPts val="300"/>
              </a:spcBef>
              <a:spcAft>
                <a:spcPts val="0"/>
              </a:spcAft>
              <a:buClr>
                <a:schemeClr val="dk2"/>
              </a:buClr>
              <a:buSzPts val="1500"/>
              <a:buFont typeface="Calibri"/>
              <a:buChar char="–"/>
              <a:defRPr sz="1500" b="0" i="0" u="none" strike="noStrike" cap="none">
                <a:solidFill>
                  <a:srgbClr val="595959"/>
                </a:solidFill>
                <a:latin typeface="Calibri"/>
                <a:ea typeface="Calibri"/>
                <a:cs typeface="Calibri"/>
                <a:sym typeface="Calibri"/>
              </a:defRPr>
            </a:lvl4pPr>
            <a:lvl5pPr marL="2286000" marR="0" lvl="4" indent="-323850" algn="l" rtl="0">
              <a:spcBef>
                <a:spcPts val="300"/>
              </a:spcBef>
              <a:spcAft>
                <a:spcPts val="0"/>
              </a:spcAft>
              <a:buClr>
                <a:schemeClr val="dk2"/>
              </a:buClr>
              <a:buSzPts val="1500"/>
              <a:buFont typeface="Calibri"/>
              <a:buChar char="»"/>
              <a:defRPr sz="1500" b="0" i="0"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showMasterSp="0" matchingName="Standard Slide Alt 2">
  <p:cSld name="Standard Slide Alt 2">
    <p:spTree>
      <p:nvGrpSpPr>
        <p:cNvPr id="1" name="Shape 1011"/>
        <p:cNvGrpSpPr/>
        <p:nvPr/>
      </p:nvGrpSpPr>
      <p:grpSpPr>
        <a:xfrm>
          <a:off x="0" y="0"/>
          <a:ext cx="0" cy="0"/>
          <a:chOff x="0" y="0"/>
          <a:chExt cx="0" cy="0"/>
        </a:xfrm>
      </p:grpSpPr>
      <p:sp>
        <p:nvSpPr>
          <p:cNvPr id="1012" name="Shape 1012"/>
          <p:cNvSpPr/>
          <p:nvPr/>
        </p:nvSpPr>
        <p:spPr>
          <a:xfrm>
            <a:off x="1279526" y="0"/>
            <a:ext cx="7864475" cy="5143500"/>
          </a:xfrm>
          <a:prstGeom prst="rect">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350"/>
              <a:buFont typeface="Arial"/>
              <a:buNone/>
            </a:pPr>
            <a:endParaRPr sz="1350" b="0" i="0" u="none" strike="noStrike" cap="none">
              <a:solidFill>
                <a:srgbClr val="FFFFFF"/>
              </a:solidFill>
              <a:latin typeface="Arial"/>
              <a:ea typeface="Arial"/>
              <a:cs typeface="Arial"/>
              <a:sym typeface="Arial"/>
            </a:endParaRPr>
          </a:p>
        </p:txBody>
      </p:sp>
      <p:sp>
        <p:nvSpPr>
          <p:cNvPr id="1013" name="Shape 1013"/>
          <p:cNvSpPr/>
          <p:nvPr/>
        </p:nvSpPr>
        <p:spPr>
          <a:xfrm>
            <a:off x="2" y="0"/>
            <a:ext cx="1189039" cy="51435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350"/>
              <a:buFont typeface="Arial"/>
              <a:buNone/>
            </a:pPr>
            <a:endParaRPr sz="1350" b="0" i="0" u="none" strike="noStrike" cap="none">
              <a:solidFill>
                <a:srgbClr val="FFFFFF"/>
              </a:solidFill>
              <a:latin typeface="Arial"/>
              <a:ea typeface="Arial"/>
              <a:cs typeface="Arial"/>
              <a:sym typeface="Arial"/>
            </a:endParaRPr>
          </a:p>
        </p:txBody>
      </p:sp>
      <p:pic>
        <p:nvPicPr>
          <p:cNvPr id="1014" name="Shape 1014"/>
          <p:cNvPicPr preferRelativeResize="0"/>
          <p:nvPr/>
        </p:nvPicPr>
        <p:blipFill rotWithShape="1">
          <a:blip r:embed="rId2">
            <a:alphaModFix/>
          </a:blip>
          <a:srcRect l="27296" t="17010" r="21719" b="22162"/>
          <a:stretch/>
        </p:blipFill>
        <p:spPr>
          <a:xfrm>
            <a:off x="382589" y="377428"/>
            <a:ext cx="806451" cy="557213"/>
          </a:xfrm>
          <a:prstGeom prst="rect">
            <a:avLst/>
          </a:prstGeom>
          <a:noFill/>
          <a:ln>
            <a:noFill/>
          </a:ln>
        </p:spPr>
      </p:pic>
      <p:sp>
        <p:nvSpPr>
          <p:cNvPr id="1015" name="Shape 1015"/>
          <p:cNvSpPr txBox="1">
            <a:spLocks noGrp="1"/>
          </p:cNvSpPr>
          <p:nvPr>
            <p:ph type="body" idx="1"/>
          </p:nvPr>
        </p:nvSpPr>
        <p:spPr>
          <a:xfrm>
            <a:off x="1645952" y="1200150"/>
            <a:ext cx="7040848" cy="3634979"/>
          </a:xfrm>
          <a:prstGeom prst="rect">
            <a:avLst/>
          </a:prstGeom>
          <a:noFill/>
          <a:ln>
            <a:noFill/>
          </a:ln>
        </p:spPr>
        <p:txBody>
          <a:bodyPr spcFirstLastPara="1" wrap="square" lIns="91425" tIns="91425" rIns="91425" bIns="91425" anchor="t" anchorCtr="0"/>
          <a:lstStyle>
            <a:lvl1pPr marL="457200" marR="0" lvl="0" indent="-381000" algn="l" rtl="0">
              <a:spcBef>
                <a:spcPts val="480"/>
              </a:spcBef>
              <a:spcAft>
                <a:spcPts val="0"/>
              </a:spcAft>
              <a:buClr>
                <a:schemeClr val="dk2"/>
              </a:buClr>
              <a:buSzPts val="2400"/>
              <a:buFont typeface="Noto Sans Symbols"/>
              <a:buChar char="▪"/>
              <a:defRPr sz="2400" b="0" i="0" u="none" strike="noStrike" cap="none">
                <a:solidFill>
                  <a:schemeClr val="lt1"/>
                </a:solidFill>
                <a:latin typeface="Calibri"/>
                <a:ea typeface="Calibri"/>
                <a:cs typeface="Calibri"/>
                <a:sym typeface="Calibri"/>
              </a:defRPr>
            </a:lvl1pPr>
            <a:lvl2pPr marL="914400" marR="0" lvl="1" indent="-361950" algn="l" rtl="0">
              <a:spcBef>
                <a:spcPts val="420"/>
              </a:spcBef>
              <a:spcAft>
                <a:spcPts val="0"/>
              </a:spcAft>
              <a:buClr>
                <a:schemeClr val="dk2"/>
              </a:buClr>
              <a:buSzPts val="2100"/>
              <a:buFont typeface="Calibri"/>
              <a:buChar char="–"/>
              <a:defRPr sz="2100" b="0" i="0" u="none" strike="noStrike" cap="none">
                <a:solidFill>
                  <a:schemeClr val="lt1"/>
                </a:solidFill>
                <a:latin typeface="Calibri"/>
                <a:ea typeface="Calibri"/>
                <a:cs typeface="Calibri"/>
                <a:sym typeface="Calibri"/>
              </a:defRPr>
            </a:lvl2pPr>
            <a:lvl3pPr marL="1371600" marR="0" lvl="2" indent="-342900" algn="l" rtl="0">
              <a:spcBef>
                <a:spcPts val="360"/>
              </a:spcBef>
              <a:spcAft>
                <a:spcPts val="0"/>
              </a:spcAft>
              <a:buClr>
                <a:schemeClr val="dk2"/>
              </a:buClr>
              <a:buSzPts val="1800"/>
              <a:buFont typeface="Noto Sans Symbols"/>
              <a:buChar char="▪"/>
              <a:defRPr sz="1800" b="0" i="0" u="none" strike="noStrike" cap="none">
                <a:solidFill>
                  <a:schemeClr val="lt1"/>
                </a:solidFill>
                <a:latin typeface="Calibri"/>
                <a:ea typeface="Calibri"/>
                <a:cs typeface="Calibri"/>
                <a:sym typeface="Calibri"/>
              </a:defRPr>
            </a:lvl3pPr>
            <a:lvl4pPr marL="1828800" marR="0" lvl="3" indent="-323850" algn="l" rtl="0">
              <a:spcBef>
                <a:spcPts val="300"/>
              </a:spcBef>
              <a:spcAft>
                <a:spcPts val="0"/>
              </a:spcAft>
              <a:buClr>
                <a:schemeClr val="dk2"/>
              </a:buClr>
              <a:buSzPts val="1500"/>
              <a:buFont typeface="Calibri"/>
              <a:buChar char="–"/>
              <a:defRPr sz="1500" b="0" i="0" u="none" strike="noStrike" cap="none">
                <a:solidFill>
                  <a:schemeClr val="lt1"/>
                </a:solidFill>
                <a:latin typeface="Calibri"/>
                <a:ea typeface="Calibri"/>
                <a:cs typeface="Calibri"/>
                <a:sym typeface="Calibri"/>
              </a:defRPr>
            </a:lvl4pPr>
            <a:lvl5pPr marL="2286000" marR="0" lvl="4" indent="-323850" algn="l" rtl="0">
              <a:spcBef>
                <a:spcPts val="300"/>
              </a:spcBef>
              <a:spcAft>
                <a:spcPts val="0"/>
              </a:spcAft>
              <a:buClr>
                <a:schemeClr val="dk2"/>
              </a:buClr>
              <a:buSzPts val="1500"/>
              <a:buFont typeface="Calibri"/>
              <a:buChar char="»"/>
              <a:defRPr sz="1500" b="0" i="0" u="none" strike="noStrike" cap="none">
                <a:solidFill>
                  <a:schemeClr val="lt1"/>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016" name="Shape 1016"/>
          <p:cNvSpPr txBox="1">
            <a:spLocks noGrp="1"/>
          </p:cNvSpPr>
          <p:nvPr>
            <p:ph type="title"/>
          </p:nvPr>
        </p:nvSpPr>
        <p:spPr>
          <a:xfrm>
            <a:off x="1295401" y="1"/>
            <a:ext cx="7863804" cy="1033895"/>
          </a:xfrm>
          <a:prstGeom prst="rect">
            <a:avLst/>
          </a:prstGeom>
          <a:noFill/>
          <a:ln>
            <a:noFill/>
          </a:ln>
        </p:spPr>
        <p:txBody>
          <a:bodyPr spcFirstLastPara="1" wrap="square" lIns="91425" tIns="91425" rIns="91425" bIns="91425" anchor="b" anchorCtr="0"/>
          <a:lstStyle>
            <a:lvl1pPr marR="0" lvl="0" algn="l" rtl="0">
              <a:spcBef>
                <a:spcPts val="0"/>
              </a:spcBef>
              <a:spcAft>
                <a:spcPts val="0"/>
              </a:spcAft>
              <a:buSzPts val="1400"/>
              <a:buNone/>
              <a:defRPr sz="3300" b="0" i="0" u="none" strike="noStrike" cap="none">
                <a:solidFill>
                  <a:schemeClr val="lt1"/>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showMasterSp="0" matchingName="Standard Slide 2 Column Alt">
  <p:cSld name="Standard Slide 2 Column Alt">
    <p:spTree>
      <p:nvGrpSpPr>
        <p:cNvPr id="1" name="Shape 1017"/>
        <p:cNvGrpSpPr/>
        <p:nvPr/>
      </p:nvGrpSpPr>
      <p:grpSpPr>
        <a:xfrm>
          <a:off x="0" y="0"/>
          <a:ext cx="0" cy="0"/>
          <a:chOff x="0" y="0"/>
          <a:chExt cx="0" cy="0"/>
        </a:xfrm>
      </p:grpSpPr>
      <p:sp>
        <p:nvSpPr>
          <p:cNvPr id="1018" name="Shape 1018"/>
          <p:cNvSpPr/>
          <p:nvPr/>
        </p:nvSpPr>
        <p:spPr>
          <a:xfrm>
            <a:off x="1279526" y="0"/>
            <a:ext cx="7864475" cy="5143500"/>
          </a:xfrm>
          <a:prstGeom prst="rect">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350"/>
              <a:buFont typeface="Arial"/>
              <a:buNone/>
            </a:pPr>
            <a:endParaRPr sz="1350" b="0" i="0" u="none" strike="noStrike" cap="none">
              <a:solidFill>
                <a:srgbClr val="FFFFFF"/>
              </a:solidFill>
              <a:latin typeface="Arial"/>
              <a:ea typeface="Arial"/>
              <a:cs typeface="Arial"/>
              <a:sym typeface="Arial"/>
            </a:endParaRPr>
          </a:p>
        </p:txBody>
      </p:sp>
      <p:sp>
        <p:nvSpPr>
          <p:cNvPr id="1019" name="Shape 1019"/>
          <p:cNvSpPr/>
          <p:nvPr/>
        </p:nvSpPr>
        <p:spPr>
          <a:xfrm>
            <a:off x="2" y="0"/>
            <a:ext cx="1189039" cy="51435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350"/>
              <a:buFont typeface="Arial"/>
              <a:buNone/>
            </a:pPr>
            <a:endParaRPr sz="1350" b="0" i="0" u="none" strike="noStrike" cap="none">
              <a:solidFill>
                <a:srgbClr val="FFFFFF"/>
              </a:solidFill>
              <a:latin typeface="Arial"/>
              <a:ea typeface="Arial"/>
              <a:cs typeface="Arial"/>
              <a:sym typeface="Arial"/>
            </a:endParaRPr>
          </a:p>
        </p:txBody>
      </p:sp>
      <p:pic>
        <p:nvPicPr>
          <p:cNvPr id="1020" name="Shape 1020"/>
          <p:cNvPicPr preferRelativeResize="0"/>
          <p:nvPr/>
        </p:nvPicPr>
        <p:blipFill rotWithShape="1">
          <a:blip r:embed="rId2">
            <a:alphaModFix/>
          </a:blip>
          <a:srcRect l="27296" t="17010" r="21719" b="22162"/>
          <a:stretch/>
        </p:blipFill>
        <p:spPr>
          <a:xfrm>
            <a:off x="382589" y="377428"/>
            <a:ext cx="806451" cy="557213"/>
          </a:xfrm>
          <a:prstGeom prst="rect">
            <a:avLst/>
          </a:prstGeom>
          <a:noFill/>
          <a:ln>
            <a:noFill/>
          </a:ln>
        </p:spPr>
      </p:pic>
      <p:sp>
        <p:nvSpPr>
          <p:cNvPr id="1021" name="Shape 1021"/>
          <p:cNvSpPr txBox="1">
            <a:spLocks noGrp="1"/>
          </p:cNvSpPr>
          <p:nvPr>
            <p:ph type="body" idx="1"/>
          </p:nvPr>
        </p:nvSpPr>
        <p:spPr>
          <a:xfrm>
            <a:off x="5486391" y="1200151"/>
            <a:ext cx="3200455" cy="3394472"/>
          </a:xfrm>
          <a:prstGeom prst="rect">
            <a:avLst/>
          </a:prstGeom>
          <a:noFill/>
          <a:ln>
            <a:noFill/>
          </a:ln>
        </p:spPr>
        <p:txBody>
          <a:bodyPr spcFirstLastPara="1" wrap="square" lIns="91425" tIns="91425" rIns="91425" bIns="91425" anchor="t" anchorCtr="0"/>
          <a:lstStyle>
            <a:lvl1pPr marL="457200" marR="0" lvl="0" indent="-361950" algn="l" rtl="0">
              <a:spcBef>
                <a:spcPts val="420"/>
              </a:spcBef>
              <a:spcAft>
                <a:spcPts val="0"/>
              </a:spcAft>
              <a:buClr>
                <a:schemeClr val="dk2"/>
              </a:buClr>
              <a:buSzPts val="2100"/>
              <a:buFont typeface="Noto Sans Symbols"/>
              <a:buChar char="▪"/>
              <a:defRPr sz="2100" b="0" i="0" u="none" strike="noStrike" cap="none">
                <a:solidFill>
                  <a:schemeClr val="lt1"/>
                </a:solidFill>
                <a:latin typeface="Calibri"/>
                <a:ea typeface="Calibri"/>
                <a:cs typeface="Calibri"/>
                <a:sym typeface="Calibri"/>
              </a:defRPr>
            </a:lvl1pPr>
            <a:lvl2pPr marL="914400" marR="0" lvl="1" indent="-342900" algn="l" rtl="0">
              <a:spcBef>
                <a:spcPts val="360"/>
              </a:spcBef>
              <a:spcAft>
                <a:spcPts val="0"/>
              </a:spcAft>
              <a:buClr>
                <a:schemeClr val="dk2"/>
              </a:buClr>
              <a:buSzPts val="1800"/>
              <a:buFont typeface="Calibri"/>
              <a:buChar char="–"/>
              <a:defRPr sz="1800" b="0" i="0" u="none" strike="noStrike" cap="none">
                <a:solidFill>
                  <a:schemeClr val="lt1"/>
                </a:solidFill>
                <a:latin typeface="Calibri"/>
                <a:ea typeface="Calibri"/>
                <a:cs typeface="Calibri"/>
                <a:sym typeface="Calibri"/>
              </a:defRPr>
            </a:lvl2pPr>
            <a:lvl3pPr marL="1371600" marR="0" lvl="2" indent="-323850" algn="l" rtl="0">
              <a:spcBef>
                <a:spcPts val="300"/>
              </a:spcBef>
              <a:spcAft>
                <a:spcPts val="0"/>
              </a:spcAft>
              <a:buClr>
                <a:schemeClr val="dk2"/>
              </a:buClr>
              <a:buSzPts val="1500"/>
              <a:buFont typeface="Noto Sans Symbols"/>
              <a:buChar char="▪"/>
              <a:defRPr sz="1500" b="0" i="0" u="none" strike="noStrike" cap="none">
                <a:solidFill>
                  <a:schemeClr val="lt1"/>
                </a:solidFill>
                <a:latin typeface="Calibri"/>
                <a:ea typeface="Calibri"/>
                <a:cs typeface="Calibri"/>
                <a:sym typeface="Calibri"/>
              </a:defRPr>
            </a:lvl3pPr>
            <a:lvl4pPr marL="1828800" marR="0" lvl="3" indent="-314325" algn="l" rtl="0">
              <a:spcBef>
                <a:spcPts val="270"/>
              </a:spcBef>
              <a:spcAft>
                <a:spcPts val="0"/>
              </a:spcAft>
              <a:buClr>
                <a:schemeClr val="dk2"/>
              </a:buClr>
              <a:buSzPts val="1350"/>
              <a:buFont typeface="Calibri"/>
              <a:buChar char="–"/>
              <a:defRPr sz="1350" b="0" i="0" u="none" strike="noStrike" cap="none">
                <a:solidFill>
                  <a:schemeClr val="lt1"/>
                </a:solidFill>
                <a:latin typeface="Calibri"/>
                <a:ea typeface="Calibri"/>
                <a:cs typeface="Calibri"/>
                <a:sym typeface="Calibri"/>
              </a:defRPr>
            </a:lvl4pPr>
            <a:lvl5pPr marL="2286000" marR="0" lvl="4" indent="-314325" algn="l" rtl="0">
              <a:spcBef>
                <a:spcPts val="270"/>
              </a:spcBef>
              <a:spcAft>
                <a:spcPts val="0"/>
              </a:spcAft>
              <a:buClr>
                <a:schemeClr val="dk2"/>
              </a:buClr>
              <a:buSzPts val="1350"/>
              <a:buFont typeface="Calibri"/>
              <a:buChar char="»"/>
              <a:defRPr sz="1350" b="0" i="0" u="none" strike="noStrike" cap="none">
                <a:solidFill>
                  <a:schemeClr val="lt1"/>
                </a:solidFill>
                <a:latin typeface="Calibri"/>
                <a:ea typeface="Calibri"/>
                <a:cs typeface="Calibri"/>
                <a:sym typeface="Calibri"/>
              </a:defRPr>
            </a:lvl5pPr>
            <a:lvl6pPr marL="2743200" marR="0" lvl="5" indent="-314325" algn="l" rtl="0">
              <a:spcBef>
                <a:spcPts val="270"/>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6pPr>
            <a:lvl7pPr marL="3200400" marR="0" lvl="6" indent="-314325" algn="l" rtl="0">
              <a:spcBef>
                <a:spcPts val="270"/>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7pPr>
            <a:lvl8pPr marL="3657600" marR="0" lvl="7" indent="-314325" algn="l" rtl="0">
              <a:spcBef>
                <a:spcPts val="270"/>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8pPr>
            <a:lvl9pPr marL="4114800" marR="0" lvl="8" indent="-314325" algn="l" rtl="0">
              <a:spcBef>
                <a:spcPts val="270"/>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9pPr>
          </a:lstStyle>
          <a:p>
            <a:endParaRPr/>
          </a:p>
        </p:txBody>
      </p:sp>
      <p:sp>
        <p:nvSpPr>
          <p:cNvPr id="1022" name="Shape 1022"/>
          <p:cNvSpPr txBox="1">
            <a:spLocks noGrp="1"/>
          </p:cNvSpPr>
          <p:nvPr>
            <p:ph type="body" idx="2"/>
          </p:nvPr>
        </p:nvSpPr>
        <p:spPr>
          <a:xfrm>
            <a:off x="1737303" y="1200166"/>
            <a:ext cx="3200455" cy="3394472"/>
          </a:xfrm>
          <a:prstGeom prst="rect">
            <a:avLst/>
          </a:prstGeom>
          <a:noFill/>
          <a:ln>
            <a:noFill/>
          </a:ln>
        </p:spPr>
        <p:txBody>
          <a:bodyPr spcFirstLastPara="1" wrap="square" lIns="91425" tIns="91425" rIns="91425" bIns="91425" anchor="t" anchorCtr="0"/>
          <a:lstStyle>
            <a:lvl1pPr marL="457200" marR="0" lvl="0" indent="-361950" algn="l" rtl="0">
              <a:spcBef>
                <a:spcPts val="420"/>
              </a:spcBef>
              <a:spcAft>
                <a:spcPts val="0"/>
              </a:spcAft>
              <a:buClr>
                <a:schemeClr val="dk2"/>
              </a:buClr>
              <a:buSzPts val="2100"/>
              <a:buFont typeface="Noto Sans Symbols"/>
              <a:buChar char="▪"/>
              <a:defRPr sz="2100" b="0" i="0" u="none" strike="noStrike" cap="none">
                <a:solidFill>
                  <a:schemeClr val="lt1"/>
                </a:solidFill>
                <a:latin typeface="Calibri"/>
                <a:ea typeface="Calibri"/>
                <a:cs typeface="Calibri"/>
                <a:sym typeface="Calibri"/>
              </a:defRPr>
            </a:lvl1pPr>
            <a:lvl2pPr marL="914400" marR="0" lvl="1" indent="-342900" algn="l" rtl="0">
              <a:spcBef>
                <a:spcPts val="360"/>
              </a:spcBef>
              <a:spcAft>
                <a:spcPts val="0"/>
              </a:spcAft>
              <a:buClr>
                <a:schemeClr val="dk2"/>
              </a:buClr>
              <a:buSzPts val="1800"/>
              <a:buFont typeface="Calibri"/>
              <a:buChar char="–"/>
              <a:defRPr sz="1800" b="0" i="0" u="none" strike="noStrike" cap="none">
                <a:solidFill>
                  <a:schemeClr val="lt1"/>
                </a:solidFill>
                <a:latin typeface="Calibri"/>
                <a:ea typeface="Calibri"/>
                <a:cs typeface="Calibri"/>
                <a:sym typeface="Calibri"/>
              </a:defRPr>
            </a:lvl2pPr>
            <a:lvl3pPr marL="1371600" marR="0" lvl="2" indent="-323850" algn="l" rtl="0">
              <a:spcBef>
                <a:spcPts val="300"/>
              </a:spcBef>
              <a:spcAft>
                <a:spcPts val="0"/>
              </a:spcAft>
              <a:buClr>
                <a:schemeClr val="dk2"/>
              </a:buClr>
              <a:buSzPts val="1500"/>
              <a:buFont typeface="Noto Sans Symbols"/>
              <a:buChar char="▪"/>
              <a:defRPr sz="1500" b="0" i="0" u="none" strike="noStrike" cap="none">
                <a:solidFill>
                  <a:schemeClr val="lt1"/>
                </a:solidFill>
                <a:latin typeface="Calibri"/>
                <a:ea typeface="Calibri"/>
                <a:cs typeface="Calibri"/>
                <a:sym typeface="Calibri"/>
              </a:defRPr>
            </a:lvl3pPr>
            <a:lvl4pPr marL="1828800" marR="0" lvl="3" indent="-314325" algn="l" rtl="0">
              <a:spcBef>
                <a:spcPts val="270"/>
              </a:spcBef>
              <a:spcAft>
                <a:spcPts val="0"/>
              </a:spcAft>
              <a:buClr>
                <a:schemeClr val="dk2"/>
              </a:buClr>
              <a:buSzPts val="1350"/>
              <a:buFont typeface="Calibri"/>
              <a:buChar char="–"/>
              <a:defRPr sz="1350" b="0" i="0" u="none" strike="noStrike" cap="none">
                <a:solidFill>
                  <a:schemeClr val="lt1"/>
                </a:solidFill>
                <a:latin typeface="Calibri"/>
                <a:ea typeface="Calibri"/>
                <a:cs typeface="Calibri"/>
                <a:sym typeface="Calibri"/>
              </a:defRPr>
            </a:lvl4pPr>
            <a:lvl5pPr marL="2286000" marR="0" lvl="4" indent="-314325" algn="l" rtl="0">
              <a:spcBef>
                <a:spcPts val="270"/>
              </a:spcBef>
              <a:spcAft>
                <a:spcPts val="0"/>
              </a:spcAft>
              <a:buClr>
                <a:schemeClr val="dk2"/>
              </a:buClr>
              <a:buSzPts val="1350"/>
              <a:buFont typeface="Calibri"/>
              <a:buChar char="»"/>
              <a:defRPr sz="1350" b="0" i="0" u="none" strike="noStrike" cap="none">
                <a:solidFill>
                  <a:schemeClr val="lt1"/>
                </a:solidFill>
                <a:latin typeface="Calibri"/>
                <a:ea typeface="Calibri"/>
                <a:cs typeface="Calibri"/>
                <a:sym typeface="Calibri"/>
              </a:defRPr>
            </a:lvl5pPr>
            <a:lvl6pPr marL="2743200" marR="0" lvl="5" indent="-314325" algn="l" rtl="0">
              <a:spcBef>
                <a:spcPts val="270"/>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6pPr>
            <a:lvl7pPr marL="3200400" marR="0" lvl="6" indent="-314325" algn="l" rtl="0">
              <a:spcBef>
                <a:spcPts val="270"/>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7pPr>
            <a:lvl8pPr marL="3657600" marR="0" lvl="7" indent="-314325" algn="l" rtl="0">
              <a:spcBef>
                <a:spcPts val="270"/>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8pPr>
            <a:lvl9pPr marL="4114800" marR="0" lvl="8" indent="-314325" algn="l" rtl="0">
              <a:spcBef>
                <a:spcPts val="270"/>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9pPr>
          </a:lstStyle>
          <a:p>
            <a:endParaRPr/>
          </a:p>
        </p:txBody>
      </p:sp>
      <p:sp>
        <p:nvSpPr>
          <p:cNvPr id="1023" name="Shape 1023"/>
          <p:cNvSpPr txBox="1">
            <a:spLocks noGrp="1"/>
          </p:cNvSpPr>
          <p:nvPr>
            <p:ph type="title"/>
          </p:nvPr>
        </p:nvSpPr>
        <p:spPr>
          <a:xfrm>
            <a:off x="1280197" y="1"/>
            <a:ext cx="7863804" cy="1033895"/>
          </a:xfrm>
          <a:prstGeom prst="rect">
            <a:avLst/>
          </a:prstGeom>
          <a:noFill/>
          <a:ln>
            <a:noFill/>
          </a:ln>
        </p:spPr>
        <p:txBody>
          <a:bodyPr spcFirstLastPara="1" wrap="square" lIns="91425" tIns="91425" rIns="91425" bIns="91425" anchor="b" anchorCtr="0"/>
          <a:lstStyle>
            <a:lvl1pPr marR="0" lvl="0" algn="l" rtl="0">
              <a:spcBef>
                <a:spcPts val="0"/>
              </a:spcBef>
              <a:spcAft>
                <a:spcPts val="0"/>
              </a:spcAft>
              <a:buSzPts val="1400"/>
              <a:buNone/>
              <a:defRPr sz="3300" b="0" i="0" u="none" strike="noStrike" cap="none">
                <a:solidFill>
                  <a:schemeClr val="lt1"/>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showMasterSp="0" matchingName="Title Slide 2">
  <p:cSld name="Title Slide 2">
    <p:spTree>
      <p:nvGrpSpPr>
        <p:cNvPr id="1" name="Shape 1024"/>
        <p:cNvGrpSpPr/>
        <p:nvPr/>
      </p:nvGrpSpPr>
      <p:grpSpPr>
        <a:xfrm>
          <a:off x="0" y="0"/>
          <a:ext cx="0" cy="0"/>
          <a:chOff x="0" y="0"/>
          <a:chExt cx="0" cy="0"/>
        </a:xfrm>
      </p:grpSpPr>
      <p:sp>
        <p:nvSpPr>
          <p:cNvPr id="1025" name="Shape 1025"/>
          <p:cNvSpPr txBox="1"/>
          <p:nvPr/>
        </p:nvSpPr>
        <p:spPr>
          <a:xfrm>
            <a:off x="3673477" y="4766073"/>
            <a:ext cx="3253455" cy="207749"/>
          </a:xfrm>
          <a:prstGeom prst="rect">
            <a:avLst/>
          </a:prstGeom>
          <a:noFill/>
          <a:ln>
            <a:noFill/>
          </a:ln>
        </p:spPr>
        <p:txBody>
          <a:bodyPr spcFirstLastPara="1" wrap="square" lIns="0" tIns="45700" rIns="91425" bIns="45700" anchor="t" anchorCtr="0">
            <a:noAutofit/>
          </a:bodyPr>
          <a:lstStyle/>
          <a:p>
            <a:pPr marL="0" marR="0" lvl="0" indent="0" algn="l" rtl="0">
              <a:lnSpc>
                <a:spcPct val="100000"/>
              </a:lnSpc>
              <a:spcBef>
                <a:spcPts val="0"/>
              </a:spcBef>
              <a:spcAft>
                <a:spcPts val="0"/>
              </a:spcAft>
              <a:buClr>
                <a:srgbClr val="254061"/>
              </a:buClr>
              <a:buSzPts val="750"/>
              <a:buFont typeface="Arial"/>
              <a:buNone/>
            </a:pPr>
            <a:r>
              <a:rPr lang="en-US" sz="750" b="0" i="0" u="none" strike="noStrike" cap="none">
                <a:solidFill>
                  <a:srgbClr val="254061"/>
                </a:solidFill>
                <a:latin typeface="Calibri"/>
                <a:ea typeface="Calibri"/>
                <a:cs typeface="Calibri"/>
                <a:sym typeface="Calibri"/>
              </a:rPr>
              <a:t>WeArePublicHealth.org     twitter.com/Maricopahealth     facebook.com/MCDPH</a:t>
            </a:r>
            <a:endParaRPr/>
          </a:p>
        </p:txBody>
      </p:sp>
      <p:pic>
        <p:nvPicPr>
          <p:cNvPr id="1026" name="Shape 1026" descr="PH Letterhead Header.png"/>
          <p:cNvPicPr preferRelativeResize="0"/>
          <p:nvPr/>
        </p:nvPicPr>
        <p:blipFill rotWithShape="1">
          <a:blip r:embed="rId2">
            <a:alphaModFix/>
          </a:blip>
          <a:srcRect/>
          <a:stretch/>
        </p:blipFill>
        <p:spPr>
          <a:xfrm>
            <a:off x="404813" y="4423174"/>
            <a:ext cx="2795587" cy="516731"/>
          </a:xfrm>
          <a:prstGeom prst="rect">
            <a:avLst/>
          </a:prstGeom>
          <a:noFill/>
          <a:ln>
            <a:noFill/>
          </a:ln>
        </p:spPr>
      </p:pic>
      <p:sp>
        <p:nvSpPr>
          <p:cNvPr id="1027" name="Shape 1027"/>
          <p:cNvSpPr txBox="1">
            <a:spLocks noGrp="1"/>
          </p:cNvSpPr>
          <p:nvPr>
            <p:ph type="body" idx="1"/>
          </p:nvPr>
        </p:nvSpPr>
        <p:spPr>
          <a:xfrm>
            <a:off x="0" y="4012407"/>
            <a:ext cx="8686800" cy="410766"/>
          </a:xfrm>
          <a:prstGeom prst="rect">
            <a:avLst/>
          </a:prstGeom>
          <a:noFill/>
          <a:ln>
            <a:noFill/>
          </a:ln>
        </p:spPr>
        <p:txBody>
          <a:bodyPr spcFirstLastPara="1" wrap="square" lIns="91425" tIns="91425" rIns="91425" bIns="91425" anchor="t" anchorCtr="0"/>
          <a:lstStyle>
            <a:lvl1pPr marL="457200" marR="0" lvl="0"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1pPr>
            <a:lvl2pPr marL="914400" marR="0" lvl="1"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2pPr>
            <a:lvl3pPr marL="1371600" marR="0" lvl="2"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3pPr>
            <a:lvl4pPr marL="1828800" marR="0" lvl="3"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4pPr>
            <a:lvl5pPr marL="2286000" marR="0" lvl="4"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028" name="Shape 1028"/>
          <p:cNvSpPr>
            <a:spLocks noGrp="1"/>
          </p:cNvSpPr>
          <p:nvPr>
            <p:ph type="pic" idx="2"/>
          </p:nvPr>
        </p:nvSpPr>
        <p:spPr>
          <a:xfrm>
            <a:off x="4846637" y="0"/>
            <a:ext cx="4297363" cy="3943350"/>
          </a:xfrm>
          <a:prstGeom prst="rect">
            <a:avLst/>
          </a:prstGeom>
          <a:noFill/>
          <a:ln>
            <a:noFill/>
          </a:ln>
        </p:spPr>
        <p:txBody>
          <a:bodyPr spcFirstLastPara="1" wrap="square" lIns="91425" tIns="91425" rIns="91425" bIns="91425" anchor="ctr" anchorCtr="1"/>
          <a:lstStyle>
            <a:lvl1pPr marR="0" lvl="0" algn="l" rtl="0">
              <a:spcBef>
                <a:spcPts val="480"/>
              </a:spcBef>
              <a:spcAft>
                <a:spcPts val="0"/>
              </a:spcAft>
              <a:buClr>
                <a:schemeClr val="dk2"/>
              </a:buClr>
              <a:buSzPts val="2400"/>
              <a:buFont typeface="Arial"/>
              <a:buChar char="•"/>
              <a:defRPr sz="2400" b="0" i="0" u="none" strike="noStrike" cap="none">
                <a:solidFill>
                  <a:srgbClr val="595959"/>
                </a:solidFill>
                <a:latin typeface="Calibri"/>
                <a:ea typeface="Calibri"/>
                <a:cs typeface="Calibri"/>
                <a:sym typeface="Calibri"/>
              </a:defRPr>
            </a:lvl1pPr>
            <a:lvl2pPr marR="0" lvl="1" algn="l" rtl="0">
              <a:spcBef>
                <a:spcPts val="420"/>
              </a:spcBef>
              <a:spcAft>
                <a:spcPts val="0"/>
              </a:spcAft>
              <a:buClr>
                <a:schemeClr val="dk2"/>
              </a:buClr>
              <a:buSzPts val="2100"/>
              <a:buFont typeface="Arial"/>
              <a:buChar char="–"/>
              <a:defRPr sz="2100" b="0" i="0" u="none" strike="noStrike" cap="none">
                <a:solidFill>
                  <a:srgbClr val="595959"/>
                </a:solidFill>
                <a:latin typeface="Calibri"/>
                <a:ea typeface="Calibri"/>
                <a:cs typeface="Calibri"/>
                <a:sym typeface="Calibri"/>
              </a:defRPr>
            </a:lvl2pPr>
            <a:lvl3pPr marR="0" lvl="2" algn="l" rtl="0">
              <a:spcBef>
                <a:spcPts val="360"/>
              </a:spcBef>
              <a:spcAft>
                <a:spcPts val="0"/>
              </a:spcAft>
              <a:buClr>
                <a:schemeClr val="dk2"/>
              </a:buClr>
              <a:buSzPts val="1800"/>
              <a:buFont typeface="Arial"/>
              <a:buChar char="•"/>
              <a:defRPr sz="1800" b="0" i="0" u="none" strike="noStrike" cap="none">
                <a:solidFill>
                  <a:srgbClr val="595959"/>
                </a:solidFill>
                <a:latin typeface="Calibri"/>
                <a:ea typeface="Calibri"/>
                <a:cs typeface="Calibri"/>
                <a:sym typeface="Calibri"/>
              </a:defRPr>
            </a:lvl3pPr>
            <a:lvl4pPr marR="0" lvl="3"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4pPr>
            <a:lvl5pPr marR="0" lvl="4"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5pPr>
            <a:lvl6pPr marR="0" lvl="5"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R="0" lvl="6"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R="0" lvl="7"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R="0" lvl="8"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029" name="Shape 1029"/>
          <p:cNvSpPr txBox="1">
            <a:spLocks noGrp="1"/>
          </p:cNvSpPr>
          <p:nvPr>
            <p:ph type="title"/>
          </p:nvPr>
        </p:nvSpPr>
        <p:spPr>
          <a:xfrm>
            <a:off x="0" y="0"/>
            <a:ext cx="4754880" cy="3943350"/>
          </a:xfrm>
          <a:prstGeom prst="rect">
            <a:avLst/>
          </a:prstGeom>
          <a:solidFill>
            <a:schemeClr val="lt2"/>
          </a:solidFill>
          <a:ln>
            <a:noFill/>
          </a:ln>
        </p:spPr>
        <p:txBody>
          <a:bodyPr spcFirstLastPara="1" wrap="square" lIns="91425" tIns="91425" rIns="91425" bIns="91425" anchor="b" anchorCtr="0"/>
          <a:lstStyle>
            <a:lvl1pPr marR="0" lvl="0" algn="l" rtl="0">
              <a:spcBef>
                <a:spcPts val="0"/>
              </a:spcBef>
              <a:spcAft>
                <a:spcPts val="0"/>
              </a:spcAft>
              <a:buSzPts val="1400"/>
              <a:buNone/>
              <a:defRPr sz="3300" b="0" i="0" u="none" strike="noStrike" cap="none">
                <a:solidFill>
                  <a:schemeClr val="lt1"/>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showMasterSp="0" matchingName="Title Slide 3">
  <p:cSld name="Title Slide 3">
    <p:spTree>
      <p:nvGrpSpPr>
        <p:cNvPr id="1" name="Shape 1030"/>
        <p:cNvGrpSpPr/>
        <p:nvPr/>
      </p:nvGrpSpPr>
      <p:grpSpPr>
        <a:xfrm>
          <a:off x="0" y="0"/>
          <a:ext cx="0" cy="0"/>
          <a:chOff x="0" y="0"/>
          <a:chExt cx="0" cy="0"/>
        </a:xfrm>
      </p:grpSpPr>
      <p:sp>
        <p:nvSpPr>
          <p:cNvPr id="1031" name="Shape 1031"/>
          <p:cNvSpPr txBox="1"/>
          <p:nvPr/>
        </p:nvSpPr>
        <p:spPr>
          <a:xfrm>
            <a:off x="3673477" y="4766073"/>
            <a:ext cx="3253455" cy="207749"/>
          </a:xfrm>
          <a:prstGeom prst="rect">
            <a:avLst/>
          </a:prstGeom>
          <a:noFill/>
          <a:ln>
            <a:noFill/>
          </a:ln>
        </p:spPr>
        <p:txBody>
          <a:bodyPr spcFirstLastPara="1" wrap="square" lIns="0" tIns="45700" rIns="91425" bIns="45700" anchor="t" anchorCtr="0">
            <a:noAutofit/>
          </a:bodyPr>
          <a:lstStyle/>
          <a:p>
            <a:pPr marL="0" marR="0" lvl="0" indent="0" algn="l" rtl="0">
              <a:lnSpc>
                <a:spcPct val="100000"/>
              </a:lnSpc>
              <a:spcBef>
                <a:spcPts val="0"/>
              </a:spcBef>
              <a:spcAft>
                <a:spcPts val="0"/>
              </a:spcAft>
              <a:buClr>
                <a:srgbClr val="254061"/>
              </a:buClr>
              <a:buSzPts val="750"/>
              <a:buFont typeface="Arial"/>
              <a:buNone/>
            </a:pPr>
            <a:r>
              <a:rPr lang="en-US" sz="750" b="0" i="0" u="none" strike="noStrike" cap="none">
                <a:solidFill>
                  <a:srgbClr val="254061"/>
                </a:solidFill>
                <a:latin typeface="Calibri"/>
                <a:ea typeface="Calibri"/>
                <a:cs typeface="Calibri"/>
                <a:sym typeface="Calibri"/>
              </a:rPr>
              <a:t>WeArePublicHealth.org     twitter.com/Maricopahealth     facebook.com/MCDPH</a:t>
            </a:r>
            <a:endParaRPr/>
          </a:p>
        </p:txBody>
      </p:sp>
      <p:pic>
        <p:nvPicPr>
          <p:cNvPr id="1032" name="Shape 1032" descr="PH Letterhead Header.png"/>
          <p:cNvPicPr preferRelativeResize="0"/>
          <p:nvPr/>
        </p:nvPicPr>
        <p:blipFill rotWithShape="1">
          <a:blip r:embed="rId2">
            <a:alphaModFix/>
          </a:blip>
          <a:srcRect/>
          <a:stretch/>
        </p:blipFill>
        <p:spPr>
          <a:xfrm>
            <a:off x="404813" y="4423174"/>
            <a:ext cx="2795587" cy="516731"/>
          </a:xfrm>
          <a:prstGeom prst="rect">
            <a:avLst/>
          </a:prstGeom>
          <a:noFill/>
          <a:ln>
            <a:noFill/>
          </a:ln>
        </p:spPr>
      </p:pic>
      <p:sp>
        <p:nvSpPr>
          <p:cNvPr id="1033" name="Shape 1033"/>
          <p:cNvSpPr/>
          <p:nvPr/>
        </p:nvSpPr>
        <p:spPr>
          <a:xfrm>
            <a:off x="6762750" y="-11907"/>
            <a:ext cx="2381251" cy="3406379"/>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350"/>
              <a:buFont typeface="Arial"/>
              <a:buNone/>
            </a:pPr>
            <a:endParaRPr sz="1350" b="0" i="0" u="none" strike="noStrike" cap="none">
              <a:solidFill>
                <a:srgbClr val="FFFFFF"/>
              </a:solidFill>
              <a:latin typeface="Arial"/>
              <a:ea typeface="Arial"/>
              <a:cs typeface="Arial"/>
              <a:sym typeface="Arial"/>
            </a:endParaRPr>
          </a:p>
        </p:txBody>
      </p:sp>
      <p:sp>
        <p:nvSpPr>
          <p:cNvPr id="1034" name="Shape 1034"/>
          <p:cNvSpPr txBox="1">
            <a:spLocks noGrp="1"/>
          </p:cNvSpPr>
          <p:nvPr>
            <p:ph type="body" idx="1"/>
          </p:nvPr>
        </p:nvSpPr>
        <p:spPr>
          <a:xfrm>
            <a:off x="0" y="4000500"/>
            <a:ext cx="9144000" cy="353601"/>
          </a:xfrm>
          <a:prstGeom prst="rect">
            <a:avLst/>
          </a:prstGeom>
          <a:noFill/>
          <a:ln>
            <a:noFill/>
          </a:ln>
        </p:spPr>
        <p:txBody>
          <a:bodyPr spcFirstLastPara="1" wrap="square" lIns="91425" tIns="91425" rIns="91425" bIns="91425" anchor="t" anchorCtr="0"/>
          <a:lstStyle>
            <a:lvl1pPr marL="457200" marR="0" lvl="0"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1pPr>
            <a:lvl2pPr marL="914400" marR="0" lvl="1"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2pPr>
            <a:lvl3pPr marL="1371600" marR="0" lvl="2"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3pPr>
            <a:lvl4pPr marL="1828800" marR="0" lvl="3"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4pPr>
            <a:lvl5pPr marL="2286000" marR="0" lvl="4"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035" name="Shape 1035"/>
          <p:cNvSpPr>
            <a:spLocks noGrp="1"/>
          </p:cNvSpPr>
          <p:nvPr>
            <p:ph type="pic" idx="2"/>
          </p:nvPr>
        </p:nvSpPr>
        <p:spPr>
          <a:xfrm>
            <a:off x="-1" y="0"/>
            <a:ext cx="6675097" cy="3394702"/>
          </a:xfrm>
          <a:prstGeom prst="rect">
            <a:avLst/>
          </a:prstGeom>
          <a:noFill/>
          <a:ln>
            <a:noFill/>
          </a:ln>
        </p:spPr>
        <p:txBody>
          <a:bodyPr spcFirstLastPara="1" wrap="square" lIns="91425" tIns="91425" rIns="91425" bIns="91425" anchor="ctr" anchorCtr="1"/>
          <a:lstStyle>
            <a:lvl1pPr marR="0" lvl="0" algn="l" rtl="0">
              <a:spcBef>
                <a:spcPts val="480"/>
              </a:spcBef>
              <a:spcAft>
                <a:spcPts val="0"/>
              </a:spcAft>
              <a:buClr>
                <a:schemeClr val="dk2"/>
              </a:buClr>
              <a:buSzPts val="2400"/>
              <a:buFont typeface="Arial"/>
              <a:buChar char="•"/>
              <a:defRPr sz="2400" b="0" i="0" u="none" strike="noStrike" cap="none">
                <a:solidFill>
                  <a:srgbClr val="595959"/>
                </a:solidFill>
                <a:latin typeface="Calibri"/>
                <a:ea typeface="Calibri"/>
                <a:cs typeface="Calibri"/>
                <a:sym typeface="Calibri"/>
              </a:defRPr>
            </a:lvl1pPr>
            <a:lvl2pPr marR="0" lvl="1" algn="l" rtl="0">
              <a:spcBef>
                <a:spcPts val="420"/>
              </a:spcBef>
              <a:spcAft>
                <a:spcPts val="0"/>
              </a:spcAft>
              <a:buClr>
                <a:schemeClr val="dk2"/>
              </a:buClr>
              <a:buSzPts val="2100"/>
              <a:buFont typeface="Arial"/>
              <a:buChar char="–"/>
              <a:defRPr sz="2100" b="0" i="0" u="none" strike="noStrike" cap="none">
                <a:solidFill>
                  <a:srgbClr val="595959"/>
                </a:solidFill>
                <a:latin typeface="Calibri"/>
                <a:ea typeface="Calibri"/>
                <a:cs typeface="Calibri"/>
                <a:sym typeface="Calibri"/>
              </a:defRPr>
            </a:lvl2pPr>
            <a:lvl3pPr marR="0" lvl="2" algn="l" rtl="0">
              <a:spcBef>
                <a:spcPts val="360"/>
              </a:spcBef>
              <a:spcAft>
                <a:spcPts val="0"/>
              </a:spcAft>
              <a:buClr>
                <a:schemeClr val="dk2"/>
              </a:buClr>
              <a:buSzPts val="1800"/>
              <a:buFont typeface="Arial"/>
              <a:buChar char="•"/>
              <a:defRPr sz="1800" b="0" i="0" u="none" strike="noStrike" cap="none">
                <a:solidFill>
                  <a:srgbClr val="595959"/>
                </a:solidFill>
                <a:latin typeface="Calibri"/>
                <a:ea typeface="Calibri"/>
                <a:cs typeface="Calibri"/>
                <a:sym typeface="Calibri"/>
              </a:defRPr>
            </a:lvl3pPr>
            <a:lvl4pPr marR="0" lvl="3"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4pPr>
            <a:lvl5pPr marR="0" lvl="4"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5pPr>
            <a:lvl6pPr marR="0" lvl="5"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R="0" lvl="6"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R="0" lvl="7"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R="0" lvl="8"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036" name="Shape 1036"/>
          <p:cNvSpPr txBox="1">
            <a:spLocks noGrp="1"/>
          </p:cNvSpPr>
          <p:nvPr>
            <p:ph type="title"/>
          </p:nvPr>
        </p:nvSpPr>
        <p:spPr>
          <a:xfrm>
            <a:off x="0" y="3543300"/>
            <a:ext cx="9144000" cy="457200"/>
          </a:xfrm>
          <a:prstGeom prst="rect">
            <a:avLst/>
          </a:prstGeom>
          <a:noFill/>
          <a:ln>
            <a:noFill/>
          </a:ln>
        </p:spPr>
        <p:txBody>
          <a:bodyPr spcFirstLastPara="1" wrap="square" lIns="91425" tIns="91425" rIns="91425" bIns="91425" anchor="b" anchorCtr="0"/>
          <a:lstStyle>
            <a:lvl1pPr marR="0" lvl="0" algn="l" rtl="0">
              <a:spcBef>
                <a:spcPts val="0"/>
              </a:spcBef>
              <a:spcAft>
                <a:spcPts val="0"/>
              </a:spcAft>
              <a:buSzPts val="1400"/>
              <a:buNone/>
              <a:defRPr sz="3300" b="0" i="0" u="none" strike="noStrike" cap="none">
                <a:solidFill>
                  <a:schemeClr val="lt2"/>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showMasterSp="0" matchingName="Title Slide 4">
  <p:cSld name="Title Slide 4">
    <p:spTree>
      <p:nvGrpSpPr>
        <p:cNvPr id="1" name="Shape 1037"/>
        <p:cNvGrpSpPr/>
        <p:nvPr/>
      </p:nvGrpSpPr>
      <p:grpSpPr>
        <a:xfrm>
          <a:off x="0" y="0"/>
          <a:ext cx="0" cy="0"/>
          <a:chOff x="0" y="0"/>
          <a:chExt cx="0" cy="0"/>
        </a:xfrm>
      </p:grpSpPr>
      <p:sp>
        <p:nvSpPr>
          <p:cNvPr id="1038" name="Shape 1038"/>
          <p:cNvSpPr txBox="1"/>
          <p:nvPr/>
        </p:nvSpPr>
        <p:spPr>
          <a:xfrm>
            <a:off x="4114803" y="4766073"/>
            <a:ext cx="3253455" cy="207749"/>
          </a:xfrm>
          <a:prstGeom prst="rect">
            <a:avLst/>
          </a:prstGeom>
          <a:noFill/>
          <a:ln>
            <a:noFill/>
          </a:ln>
        </p:spPr>
        <p:txBody>
          <a:bodyPr spcFirstLastPara="1" wrap="square" lIns="0" tIns="45700" rIns="91425" bIns="45700" anchor="t" anchorCtr="0">
            <a:noAutofit/>
          </a:bodyPr>
          <a:lstStyle/>
          <a:p>
            <a:pPr marL="0" marR="0" lvl="0" indent="0" algn="l" rtl="0">
              <a:lnSpc>
                <a:spcPct val="100000"/>
              </a:lnSpc>
              <a:spcBef>
                <a:spcPts val="0"/>
              </a:spcBef>
              <a:spcAft>
                <a:spcPts val="0"/>
              </a:spcAft>
              <a:buClr>
                <a:srgbClr val="254061"/>
              </a:buClr>
              <a:buSzPts val="750"/>
              <a:buFont typeface="Arial"/>
              <a:buNone/>
            </a:pPr>
            <a:r>
              <a:rPr lang="en-US" sz="750" b="0" i="0" u="none" strike="noStrike" cap="none">
                <a:solidFill>
                  <a:srgbClr val="254061"/>
                </a:solidFill>
                <a:latin typeface="Calibri"/>
                <a:ea typeface="Calibri"/>
                <a:cs typeface="Calibri"/>
                <a:sym typeface="Calibri"/>
              </a:rPr>
              <a:t>WeArePublicHealth.org     twitter.com/Maricopahealth     facebook.com/MCDPH</a:t>
            </a:r>
            <a:endParaRPr/>
          </a:p>
        </p:txBody>
      </p:sp>
      <p:pic>
        <p:nvPicPr>
          <p:cNvPr id="1039" name="Shape 1039" descr="PH Letterhead Header.png"/>
          <p:cNvPicPr preferRelativeResize="0"/>
          <p:nvPr/>
        </p:nvPicPr>
        <p:blipFill rotWithShape="1">
          <a:blip r:embed="rId2">
            <a:alphaModFix/>
          </a:blip>
          <a:srcRect/>
          <a:stretch/>
        </p:blipFill>
        <p:spPr>
          <a:xfrm>
            <a:off x="862014" y="4423174"/>
            <a:ext cx="2795587" cy="516731"/>
          </a:xfrm>
          <a:prstGeom prst="rect">
            <a:avLst/>
          </a:prstGeom>
          <a:noFill/>
          <a:ln>
            <a:noFill/>
          </a:ln>
        </p:spPr>
      </p:pic>
      <p:cxnSp>
        <p:nvCxnSpPr>
          <p:cNvPr id="1040" name="Shape 1040"/>
          <p:cNvCxnSpPr/>
          <p:nvPr/>
        </p:nvCxnSpPr>
        <p:spPr>
          <a:xfrm>
            <a:off x="457200" y="3463529"/>
            <a:ext cx="8229600" cy="0"/>
          </a:xfrm>
          <a:prstGeom prst="straightConnector1">
            <a:avLst/>
          </a:prstGeom>
          <a:noFill/>
          <a:ln w="76200" cap="flat" cmpd="sng">
            <a:solidFill>
              <a:schemeClr val="dk2"/>
            </a:solidFill>
            <a:prstDash val="solid"/>
            <a:round/>
            <a:headEnd type="none" w="sm" len="sm"/>
            <a:tailEnd type="none" w="sm" len="sm"/>
          </a:ln>
        </p:spPr>
      </p:cxnSp>
      <p:sp>
        <p:nvSpPr>
          <p:cNvPr id="1041" name="Shape 1041"/>
          <p:cNvSpPr txBox="1">
            <a:spLocks noGrp="1"/>
          </p:cNvSpPr>
          <p:nvPr>
            <p:ph type="body" idx="1"/>
          </p:nvPr>
        </p:nvSpPr>
        <p:spPr>
          <a:xfrm>
            <a:off x="457200" y="4012624"/>
            <a:ext cx="8229600" cy="410766"/>
          </a:xfrm>
          <a:prstGeom prst="rect">
            <a:avLst/>
          </a:prstGeom>
          <a:noFill/>
          <a:ln>
            <a:noFill/>
          </a:ln>
        </p:spPr>
        <p:txBody>
          <a:bodyPr spcFirstLastPara="1" wrap="square" lIns="91425" tIns="91425" rIns="91425" bIns="91425" anchor="t" anchorCtr="0"/>
          <a:lstStyle>
            <a:lvl1pPr marL="457200" marR="0" lvl="0" indent="-228600" algn="ctr"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1pPr>
            <a:lvl2pPr marL="914400" marR="0" lvl="1"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2pPr>
            <a:lvl3pPr marL="1371600" marR="0" lvl="2"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3pPr>
            <a:lvl4pPr marL="1828800" marR="0" lvl="3"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4pPr>
            <a:lvl5pPr marL="2286000" marR="0" lvl="4"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042" name="Shape 1042"/>
          <p:cNvSpPr>
            <a:spLocks noGrp="1"/>
          </p:cNvSpPr>
          <p:nvPr>
            <p:ph type="pic" idx="2"/>
          </p:nvPr>
        </p:nvSpPr>
        <p:spPr>
          <a:xfrm>
            <a:off x="457200" y="0"/>
            <a:ext cx="8229600" cy="3257543"/>
          </a:xfrm>
          <a:prstGeom prst="rect">
            <a:avLst/>
          </a:prstGeom>
          <a:noFill/>
          <a:ln>
            <a:noFill/>
          </a:ln>
        </p:spPr>
        <p:txBody>
          <a:bodyPr spcFirstLastPara="1" wrap="square" lIns="91425" tIns="91425" rIns="91425" bIns="91425" anchor="ctr" anchorCtr="1"/>
          <a:lstStyle>
            <a:lvl1pPr marR="0" lvl="0" algn="l" rtl="0">
              <a:spcBef>
                <a:spcPts val="480"/>
              </a:spcBef>
              <a:spcAft>
                <a:spcPts val="0"/>
              </a:spcAft>
              <a:buClr>
                <a:schemeClr val="dk2"/>
              </a:buClr>
              <a:buSzPts val="2400"/>
              <a:buFont typeface="Arial"/>
              <a:buChar char="•"/>
              <a:defRPr sz="2400" b="0" i="0" u="none" strike="noStrike" cap="none">
                <a:solidFill>
                  <a:srgbClr val="595959"/>
                </a:solidFill>
                <a:latin typeface="Calibri"/>
                <a:ea typeface="Calibri"/>
                <a:cs typeface="Calibri"/>
                <a:sym typeface="Calibri"/>
              </a:defRPr>
            </a:lvl1pPr>
            <a:lvl2pPr marR="0" lvl="1" algn="l" rtl="0">
              <a:spcBef>
                <a:spcPts val="420"/>
              </a:spcBef>
              <a:spcAft>
                <a:spcPts val="0"/>
              </a:spcAft>
              <a:buClr>
                <a:schemeClr val="dk2"/>
              </a:buClr>
              <a:buSzPts val="2100"/>
              <a:buFont typeface="Arial"/>
              <a:buChar char="–"/>
              <a:defRPr sz="2100" b="0" i="0" u="none" strike="noStrike" cap="none">
                <a:solidFill>
                  <a:srgbClr val="595959"/>
                </a:solidFill>
                <a:latin typeface="Calibri"/>
                <a:ea typeface="Calibri"/>
                <a:cs typeface="Calibri"/>
                <a:sym typeface="Calibri"/>
              </a:defRPr>
            </a:lvl2pPr>
            <a:lvl3pPr marR="0" lvl="2" algn="l" rtl="0">
              <a:spcBef>
                <a:spcPts val="360"/>
              </a:spcBef>
              <a:spcAft>
                <a:spcPts val="0"/>
              </a:spcAft>
              <a:buClr>
                <a:schemeClr val="dk2"/>
              </a:buClr>
              <a:buSzPts val="1800"/>
              <a:buFont typeface="Arial"/>
              <a:buChar char="•"/>
              <a:defRPr sz="1800" b="0" i="0" u="none" strike="noStrike" cap="none">
                <a:solidFill>
                  <a:srgbClr val="595959"/>
                </a:solidFill>
                <a:latin typeface="Calibri"/>
                <a:ea typeface="Calibri"/>
                <a:cs typeface="Calibri"/>
                <a:sym typeface="Calibri"/>
              </a:defRPr>
            </a:lvl3pPr>
            <a:lvl4pPr marR="0" lvl="3"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4pPr>
            <a:lvl5pPr marR="0" lvl="4"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5pPr>
            <a:lvl6pPr marR="0" lvl="5"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R="0" lvl="6"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R="0" lvl="7"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R="0" lvl="8"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043" name="Shape 1043"/>
          <p:cNvSpPr txBox="1">
            <a:spLocks noGrp="1"/>
          </p:cNvSpPr>
          <p:nvPr>
            <p:ph type="title"/>
          </p:nvPr>
        </p:nvSpPr>
        <p:spPr>
          <a:xfrm>
            <a:off x="469670" y="3543301"/>
            <a:ext cx="8217131" cy="457199"/>
          </a:xfrm>
          <a:prstGeom prst="rect">
            <a:avLst/>
          </a:prstGeom>
          <a:noFill/>
          <a:ln>
            <a:noFill/>
          </a:ln>
        </p:spPr>
        <p:txBody>
          <a:bodyPr spcFirstLastPara="1" wrap="square" lIns="91425" tIns="91425" rIns="91425" bIns="91425" anchor="ctr" anchorCtr="0"/>
          <a:lstStyle>
            <a:lvl1pPr marR="0" lvl="0" algn="l" rtl="0">
              <a:spcBef>
                <a:spcPts val="0"/>
              </a:spcBef>
              <a:spcAft>
                <a:spcPts val="0"/>
              </a:spcAft>
              <a:buSzPts val="1400"/>
              <a:buNone/>
              <a:defRPr sz="3300" b="0" i="0" u="none" strike="noStrike" cap="none">
                <a:solidFill>
                  <a:schemeClr val="lt2"/>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showMasterSp="0" matchingName="1_Chapter/Transition">
  <p:cSld name="1_Chapter/Transition">
    <p:spTree>
      <p:nvGrpSpPr>
        <p:cNvPr id="1" name="Shape 1044"/>
        <p:cNvGrpSpPr/>
        <p:nvPr/>
      </p:nvGrpSpPr>
      <p:grpSpPr>
        <a:xfrm>
          <a:off x="0" y="0"/>
          <a:ext cx="0" cy="0"/>
          <a:chOff x="0" y="0"/>
          <a:chExt cx="0" cy="0"/>
        </a:xfrm>
      </p:grpSpPr>
      <p:sp>
        <p:nvSpPr>
          <p:cNvPr id="1045" name="Shape 1045"/>
          <p:cNvSpPr/>
          <p:nvPr/>
        </p:nvSpPr>
        <p:spPr>
          <a:xfrm>
            <a:off x="2" y="0"/>
            <a:ext cx="1189039" cy="51435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350"/>
              <a:buFont typeface="Arial"/>
              <a:buNone/>
            </a:pPr>
            <a:endParaRPr sz="1350" b="0" i="0" u="none" strike="noStrike" cap="none">
              <a:solidFill>
                <a:srgbClr val="FFFFFF"/>
              </a:solidFill>
              <a:latin typeface="Arial"/>
              <a:ea typeface="Arial"/>
              <a:cs typeface="Arial"/>
              <a:sym typeface="Arial"/>
            </a:endParaRPr>
          </a:p>
        </p:txBody>
      </p:sp>
      <p:sp>
        <p:nvSpPr>
          <p:cNvPr id="1046" name="Shape 1046"/>
          <p:cNvSpPr/>
          <p:nvPr/>
        </p:nvSpPr>
        <p:spPr>
          <a:xfrm>
            <a:off x="1279526" y="-9525"/>
            <a:ext cx="7864475" cy="3952875"/>
          </a:xfrm>
          <a:prstGeom prst="rect">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350"/>
              <a:buFont typeface="Arial"/>
              <a:buNone/>
            </a:pPr>
            <a:endParaRPr sz="1350" b="0" i="0" u="none" strike="noStrike" cap="none">
              <a:solidFill>
                <a:srgbClr val="FFFFFF"/>
              </a:solidFill>
              <a:latin typeface="Arial"/>
              <a:ea typeface="Arial"/>
              <a:cs typeface="Arial"/>
              <a:sym typeface="Arial"/>
            </a:endParaRPr>
          </a:p>
        </p:txBody>
      </p:sp>
      <p:pic>
        <p:nvPicPr>
          <p:cNvPr id="1047" name="Shape 1047"/>
          <p:cNvPicPr preferRelativeResize="0"/>
          <p:nvPr/>
        </p:nvPicPr>
        <p:blipFill rotWithShape="1">
          <a:blip r:embed="rId2">
            <a:alphaModFix/>
          </a:blip>
          <a:srcRect l="27296" t="17010" r="21719" b="22162"/>
          <a:stretch/>
        </p:blipFill>
        <p:spPr>
          <a:xfrm>
            <a:off x="382589" y="3874294"/>
            <a:ext cx="806451" cy="557213"/>
          </a:xfrm>
          <a:prstGeom prst="rect">
            <a:avLst/>
          </a:prstGeom>
          <a:noFill/>
          <a:ln>
            <a:noFill/>
          </a:ln>
        </p:spPr>
      </p:pic>
      <p:sp>
        <p:nvSpPr>
          <p:cNvPr id="1048" name="Shape 1048"/>
          <p:cNvSpPr txBox="1">
            <a:spLocks noGrp="1"/>
          </p:cNvSpPr>
          <p:nvPr>
            <p:ph type="title"/>
          </p:nvPr>
        </p:nvSpPr>
        <p:spPr>
          <a:xfrm>
            <a:off x="1279526" y="3943350"/>
            <a:ext cx="7863804" cy="742950"/>
          </a:xfrm>
          <a:prstGeom prst="rect">
            <a:avLst/>
          </a:prstGeom>
          <a:noFill/>
          <a:ln>
            <a:noFill/>
          </a:ln>
        </p:spPr>
        <p:txBody>
          <a:bodyPr spcFirstLastPara="1" wrap="square" lIns="91425" tIns="91425" rIns="91425" bIns="91425" anchor="t" anchorCtr="0"/>
          <a:lstStyle>
            <a:lvl1pPr marR="0" lvl="0" algn="l" rtl="0">
              <a:spcBef>
                <a:spcPts val="0"/>
              </a:spcBef>
              <a:spcAft>
                <a:spcPts val="0"/>
              </a:spcAft>
              <a:buSzPts val="1400"/>
              <a:buNone/>
              <a:defRPr sz="3300" b="0" i="0" u="none" strike="noStrike" cap="none">
                <a:solidFill>
                  <a:schemeClr val="lt2"/>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matchingName="Standard Slide 2 Column Alt">
  <p:cSld name="Standard Slide 2 Column Alt">
    <p:spTree>
      <p:nvGrpSpPr>
        <p:cNvPr id="1" name="Shape 97"/>
        <p:cNvGrpSpPr/>
        <p:nvPr/>
      </p:nvGrpSpPr>
      <p:grpSpPr>
        <a:xfrm>
          <a:off x="0" y="0"/>
          <a:ext cx="0" cy="0"/>
          <a:chOff x="0" y="0"/>
          <a:chExt cx="0" cy="0"/>
        </a:xfrm>
      </p:grpSpPr>
      <p:sp>
        <p:nvSpPr>
          <p:cNvPr id="98" name="Shape 98"/>
          <p:cNvSpPr/>
          <p:nvPr/>
        </p:nvSpPr>
        <p:spPr>
          <a:xfrm>
            <a:off x="1279526" y="0"/>
            <a:ext cx="7864475" cy="5143500"/>
          </a:xfrm>
          <a:prstGeom prst="rect">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350"/>
              <a:buFont typeface="Arial"/>
              <a:buNone/>
            </a:pPr>
            <a:endParaRPr sz="1350" b="0" i="0" u="none" strike="noStrike" cap="none">
              <a:solidFill>
                <a:srgbClr val="FFFFFF"/>
              </a:solidFill>
              <a:latin typeface="Arial"/>
              <a:ea typeface="Arial"/>
              <a:cs typeface="Arial"/>
              <a:sym typeface="Arial"/>
            </a:endParaRPr>
          </a:p>
        </p:txBody>
      </p:sp>
      <p:sp>
        <p:nvSpPr>
          <p:cNvPr id="99" name="Shape 99"/>
          <p:cNvSpPr/>
          <p:nvPr/>
        </p:nvSpPr>
        <p:spPr>
          <a:xfrm>
            <a:off x="2" y="0"/>
            <a:ext cx="1189039" cy="51435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350"/>
              <a:buFont typeface="Arial"/>
              <a:buNone/>
            </a:pPr>
            <a:endParaRPr sz="1350" b="0" i="0" u="none" strike="noStrike" cap="none">
              <a:solidFill>
                <a:srgbClr val="FFFFFF"/>
              </a:solidFill>
              <a:latin typeface="Arial"/>
              <a:ea typeface="Arial"/>
              <a:cs typeface="Arial"/>
              <a:sym typeface="Arial"/>
            </a:endParaRPr>
          </a:p>
        </p:txBody>
      </p:sp>
      <p:pic>
        <p:nvPicPr>
          <p:cNvPr id="100" name="Shape 100"/>
          <p:cNvPicPr preferRelativeResize="0"/>
          <p:nvPr/>
        </p:nvPicPr>
        <p:blipFill rotWithShape="1">
          <a:blip r:embed="rId2">
            <a:alphaModFix/>
          </a:blip>
          <a:srcRect l="27296" t="17010" r="21719" b="22162"/>
          <a:stretch/>
        </p:blipFill>
        <p:spPr>
          <a:xfrm>
            <a:off x="382589" y="377428"/>
            <a:ext cx="806451" cy="557213"/>
          </a:xfrm>
          <a:prstGeom prst="rect">
            <a:avLst/>
          </a:prstGeom>
          <a:noFill/>
          <a:ln>
            <a:noFill/>
          </a:ln>
        </p:spPr>
      </p:pic>
      <p:sp>
        <p:nvSpPr>
          <p:cNvPr id="101" name="Shape 101"/>
          <p:cNvSpPr txBox="1">
            <a:spLocks noGrp="1"/>
          </p:cNvSpPr>
          <p:nvPr>
            <p:ph type="body" idx="1"/>
          </p:nvPr>
        </p:nvSpPr>
        <p:spPr>
          <a:xfrm>
            <a:off x="5486391" y="1200151"/>
            <a:ext cx="3200455" cy="3394472"/>
          </a:xfrm>
          <a:prstGeom prst="rect">
            <a:avLst/>
          </a:prstGeom>
          <a:noFill/>
          <a:ln>
            <a:noFill/>
          </a:ln>
        </p:spPr>
        <p:txBody>
          <a:bodyPr spcFirstLastPara="1" wrap="square" lIns="91425" tIns="91425" rIns="91425" bIns="91425" anchor="t" anchorCtr="0"/>
          <a:lstStyle>
            <a:lvl1pPr marL="457200" marR="0" lvl="0" indent="-361950" algn="l" rtl="0">
              <a:spcBef>
                <a:spcPts val="420"/>
              </a:spcBef>
              <a:spcAft>
                <a:spcPts val="0"/>
              </a:spcAft>
              <a:buClr>
                <a:schemeClr val="dk2"/>
              </a:buClr>
              <a:buSzPts val="2100"/>
              <a:buFont typeface="Noto Sans Symbols"/>
              <a:buChar char="▪"/>
              <a:defRPr sz="2100" b="0" i="0" u="none" strike="noStrike" cap="none">
                <a:solidFill>
                  <a:schemeClr val="lt1"/>
                </a:solidFill>
                <a:latin typeface="Calibri"/>
                <a:ea typeface="Calibri"/>
                <a:cs typeface="Calibri"/>
                <a:sym typeface="Calibri"/>
              </a:defRPr>
            </a:lvl1pPr>
            <a:lvl2pPr marL="914400" marR="0" lvl="1" indent="-342900" algn="l" rtl="0">
              <a:spcBef>
                <a:spcPts val="360"/>
              </a:spcBef>
              <a:spcAft>
                <a:spcPts val="0"/>
              </a:spcAft>
              <a:buClr>
                <a:schemeClr val="dk2"/>
              </a:buClr>
              <a:buSzPts val="1800"/>
              <a:buFont typeface="Calibri"/>
              <a:buChar char="–"/>
              <a:defRPr sz="1800" b="0" i="0" u="none" strike="noStrike" cap="none">
                <a:solidFill>
                  <a:schemeClr val="lt1"/>
                </a:solidFill>
                <a:latin typeface="Calibri"/>
                <a:ea typeface="Calibri"/>
                <a:cs typeface="Calibri"/>
                <a:sym typeface="Calibri"/>
              </a:defRPr>
            </a:lvl2pPr>
            <a:lvl3pPr marL="1371600" marR="0" lvl="2" indent="-323850" algn="l" rtl="0">
              <a:spcBef>
                <a:spcPts val="300"/>
              </a:spcBef>
              <a:spcAft>
                <a:spcPts val="0"/>
              </a:spcAft>
              <a:buClr>
                <a:schemeClr val="dk2"/>
              </a:buClr>
              <a:buSzPts val="1500"/>
              <a:buFont typeface="Noto Sans Symbols"/>
              <a:buChar char="▪"/>
              <a:defRPr sz="1500" b="0" i="0" u="none" strike="noStrike" cap="none">
                <a:solidFill>
                  <a:schemeClr val="lt1"/>
                </a:solidFill>
                <a:latin typeface="Calibri"/>
                <a:ea typeface="Calibri"/>
                <a:cs typeface="Calibri"/>
                <a:sym typeface="Calibri"/>
              </a:defRPr>
            </a:lvl3pPr>
            <a:lvl4pPr marL="1828800" marR="0" lvl="3" indent="-314325" algn="l" rtl="0">
              <a:spcBef>
                <a:spcPts val="270"/>
              </a:spcBef>
              <a:spcAft>
                <a:spcPts val="0"/>
              </a:spcAft>
              <a:buClr>
                <a:schemeClr val="dk2"/>
              </a:buClr>
              <a:buSzPts val="1350"/>
              <a:buFont typeface="Calibri"/>
              <a:buChar char="–"/>
              <a:defRPr sz="1350" b="0" i="0" u="none" strike="noStrike" cap="none">
                <a:solidFill>
                  <a:schemeClr val="lt1"/>
                </a:solidFill>
                <a:latin typeface="Calibri"/>
                <a:ea typeface="Calibri"/>
                <a:cs typeface="Calibri"/>
                <a:sym typeface="Calibri"/>
              </a:defRPr>
            </a:lvl4pPr>
            <a:lvl5pPr marL="2286000" marR="0" lvl="4" indent="-314325" algn="l" rtl="0">
              <a:spcBef>
                <a:spcPts val="270"/>
              </a:spcBef>
              <a:spcAft>
                <a:spcPts val="0"/>
              </a:spcAft>
              <a:buClr>
                <a:schemeClr val="dk2"/>
              </a:buClr>
              <a:buSzPts val="1350"/>
              <a:buFont typeface="Calibri"/>
              <a:buChar char="»"/>
              <a:defRPr sz="1350" b="0" i="0" u="none" strike="noStrike" cap="none">
                <a:solidFill>
                  <a:schemeClr val="lt1"/>
                </a:solidFill>
                <a:latin typeface="Calibri"/>
                <a:ea typeface="Calibri"/>
                <a:cs typeface="Calibri"/>
                <a:sym typeface="Calibri"/>
              </a:defRPr>
            </a:lvl5pPr>
            <a:lvl6pPr marL="2743200" marR="0" lvl="5" indent="-314325" algn="l" rtl="0">
              <a:spcBef>
                <a:spcPts val="270"/>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6pPr>
            <a:lvl7pPr marL="3200400" marR="0" lvl="6" indent="-314325" algn="l" rtl="0">
              <a:spcBef>
                <a:spcPts val="270"/>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7pPr>
            <a:lvl8pPr marL="3657600" marR="0" lvl="7" indent="-314325" algn="l" rtl="0">
              <a:spcBef>
                <a:spcPts val="270"/>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8pPr>
            <a:lvl9pPr marL="4114800" marR="0" lvl="8" indent="-314325" algn="l" rtl="0">
              <a:spcBef>
                <a:spcPts val="270"/>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9pPr>
          </a:lstStyle>
          <a:p>
            <a:endParaRPr/>
          </a:p>
        </p:txBody>
      </p:sp>
      <p:sp>
        <p:nvSpPr>
          <p:cNvPr id="102" name="Shape 102"/>
          <p:cNvSpPr txBox="1">
            <a:spLocks noGrp="1"/>
          </p:cNvSpPr>
          <p:nvPr>
            <p:ph type="body" idx="2"/>
          </p:nvPr>
        </p:nvSpPr>
        <p:spPr>
          <a:xfrm>
            <a:off x="1737303" y="1200166"/>
            <a:ext cx="3200455" cy="3394472"/>
          </a:xfrm>
          <a:prstGeom prst="rect">
            <a:avLst/>
          </a:prstGeom>
          <a:noFill/>
          <a:ln>
            <a:noFill/>
          </a:ln>
        </p:spPr>
        <p:txBody>
          <a:bodyPr spcFirstLastPara="1" wrap="square" lIns="91425" tIns="91425" rIns="91425" bIns="91425" anchor="t" anchorCtr="0"/>
          <a:lstStyle>
            <a:lvl1pPr marL="457200" marR="0" lvl="0" indent="-361950" algn="l" rtl="0">
              <a:spcBef>
                <a:spcPts val="420"/>
              </a:spcBef>
              <a:spcAft>
                <a:spcPts val="0"/>
              </a:spcAft>
              <a:buClr>
                <a:schemeClr val="dk2"/>
              </a:buClr>
              <a:buSzPts val="2100"/>
              <a:buFont typeface="Noto Sans Symbols"/>
              <a:buChar char="▪"/>
              <a:defRPr sz="2100" b="0" i="0" u="none" strike="noStrike" cap="none">
                <a:solidFill>
                  <a:schemeClr val="lt1"/>
                </a:solidFill>
                <a:latin typeface="Calibri"/>
                <a:ea typeface="Calibri"/>
                <a:cs typeface="Calibri"/>
                <a:sym typeface="Calibri"/>
              </a:defRPr>
            </a:lvl1pPr>
            <a:lvl2pPr marL="914400" marR="0" lvl="1" indent="-342900" algn="l" rtl="0">
              <a:spcBef>
                <a:spcPts val="360"/>
              </a:spcBef>
              <a:spcAft>
                <a:spcPts val="0"/>
              </a:spcAft>
              <a:buClr>
                <a:schemeClr val="dk2"/>
              </a:buClr>
              <a:buSzPts val="1800"/>
              <a:buFont typeface="Calibri"/>
              <a:buChar char="–"/>
              <a:defRPr sz="1800" b="0" i="0" u="none" strike="noStrike" cap="none">
                <a:solidFill>
                  <a:schemeClr val="lt1"/>
                </a:solidFill>
                <a:latin typeface="Calibri"/>
                <a:ea typeface="Calibri"/>
                <a:cs typeface="Calibri"/>
                <a:sym typeface="Calibri"/>
              </a:defRPr>
            </a:lvl2pPr>
            <a:lvl3pPr marL="1371600" marR="0" lvl="2" indent="-323850" algn="l" rtl="0">
              <a:spcBef>
                <a:spcPts val="300"/>
              </a:spcBef>
              <a:spcAft>
                <a:spcPts val="0"/>
              </a:spcAft>
              <a:buClr>
                <a:schemeClr val="dk2"/>
              </a:buClr>
              <a:buSzPts val="1500"/>
              <a:buFont typeface="Noto Sans Symbols"/>
              <a:buChar char="▪"/>
              <a:defRPr sz="1500" b="0" i="0" u="none" strike="noStrike" cap="none">
                <a:solidFill>
                  <a:schemeClr val="lt1"/>
                </a:solidFill>
                <a:latin typeface="Calibri"/>
                <a:ea typeface="Calibri"/>
                <a:cs typeface="Calibri"/>
                <a:sym typeface="Calibri"/>
              </a:defRPr>
            </a:lvl3pPr>
            <a:lvl4pPr marL="1828800" marR="0" lvl="3" indent="-314325" algn="l" rtl="0">
              <a:spcBef>
                <a:spcPts val="270"/>
              </a:spcBef>
              <a:spcAft>
                <a:spcPts val="0"/>
              </a:spcAft>
              <a:buClr>
                <a:schemeClr val="dk2"/>
              </a:buClr>
              <a:buSzPts val="1350"/>
              <a:buFont typeface="Calibri"/>
              <a:buChar char="–"/>
              <a:defRPr sz="1350" b="0" i="0" u="none" strike="noStrike" cap="none">
                <a:solidFill>
                  <a:schemeClr val="lt1"/>
                </a:solidFill>
                <a:latin typeface="Calibri"/>
                <a:ea typeface="Calibri"/>
                <a:cs typeface="Calibri"/>
                <a:sym typeface="Calibri"/>
              </a:defRPr>
            </a:lvl4pPr>
            <a:lvl5pPr marL="2286000" marR="0" lvl="4" indent="-314325" algn="l" rtl="0">
              <a:spcBef>
                <a:spcPts val="270"/>
              </a:spcBef>
              <a:spcAft>
                <a:spcPts val="0"/>
              </a:spcAft>
              <a:buClr>
                <a:schemeClr val="dk2"/>
              </a:buClr>
              <a:buSzPts val="1350"/>
              <a:buFont typeface="Calibri"/>
              <a:buChar char="»"/>
              <a:defRPr sz="1350" b="0" i="0" u="none" strike="noStrike" cap="none">
                <a:solidFill>
                  <a:schemeClr val="lt1"/>
                </a:solidFill>
                <a:latin typeface="Calibri"/>
                <a:ea typeface="Calibri"/>
                <a:cs typeface="Calibri"/>
                <a:sym typeface="Calibri"/>
              </a:defRPr>
            </a:lvl5pPr>
            <a:lvl6pPr marL="2743200" marR="0" lvl="5" indent="-314325" algn="l" rtl="0">
              <a:spcBef>
                <a:spcPts val="270"/>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6pPr>
            <a:lvl7pPr marL="3200400" marR="0" lvl="6" indent="-314325" algn="l" rtl="0">
              <a:spcBef>
                <a:spcPts val="270"/>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7pPr>
            <a:lvl8pPr marL="3657600" marR="0" lvl="7" indent="-314325" algn="l" rtl="0">
              <a:spcBef>
                <a:spcPts val="270"/>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8pPr>
            <a:lvl9pPr marL="4114800" marR="0" lvl="8" indent="-314325" algn="l" rtl="0">
              <a:spcBef>
                <a:spcPts val="270"/>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9pPr>
          </a:lstStyle>
          <a:p>
            <a:endParaRPr/>
          </a:p>
        </p:txBody>
      </p:sp>
      <p:sp>
        <p:nvSpPr>
          <p:cNvPr id="103" name="Shape 103"/>
          <p:cNvSpPr txBox="1">
            <a:spLocks noGrp="1"/>
          </p:cNvSpPr>
          <p:nvPr>
            <p:ph type="title"/>
          </p:nvPr>
        </p:nvSpPr>
        <p:spPr>
          <a:xfrm>
            <a:off x="1280197" y="1"/>
            <a:ext cx="7863804" cy="1033895"/>
          </a:xfrm>
          <a:prstGeom prst="rect">
            <a:avLst/>
          </a:prstGeom>
          <a:noFill/>
          <a:ln>
            <a:noFill/>
          </a:ln>
        </p:spPr>
        <p:txBody>
          <a:bodyPr spcFirstLastPara="1" wrap="square" lIns="91425" tIns="91425" rIns="91425" bIns="91425" anchor="b" anchorCtr="0"/>
          <a:lstStyle>
            <a:lvl1pPr marR="0" lvl="0" algn="l" rtl="0">
              <a:spcBef>
                <a:spcPts val="0"/>
              </a:spcBef>
              <a:spcAft>
                <a:spcPts val="0"/>
              </a:spcAft>
              <a:buSzPts val="1400"/>
              <a:buNone/>
              <a:defRPr sz="3300" b="0" i="0" u="none" strike="noStrike" cap="none">
                <a:solidFill>
                  <a:schemeClr val="lt1"/>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showMasterSp="0" matchingName="Chapter/Transition w/Footer">
  <p:cSld name="Chapter/Transition w/Footer">
    <p:spTree>
      <p:nvGrpSpPr>
        <p:cNvPr id="1" name="Shape 1049"/>
        <p:cNvGrpSpPr/>
        <p:nvPr/>
      </p:nvGrpSpPr>
      <p:grpSpPr>
        <a:xfrm>
          <a:off x="0" y="0"/>
          <a:ext cx="0" cy="0"/>
          <a:chOff x="0" y="0"/>
          <a:chExt cx="0" cy="0"/>
        </a:xfrm>
      </p:grpSpPr>
      <p:sp>
        <p:nvSpPr>
          <p:cNvPr id="1050" name="Shape 1050"/>
          <p:cNvSpPr/>
          <p:nvPr/>
        </p:nvSpPr>
        <p:spPr>
          <a:xfrm>
            <a:off x="2" y="0"/>
            <a:ext cx="1189039" cy="51435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350"/>
              <a:buFont typeface="Arial"/>
              <a:buNone/>
            </a:pPr>
            <a:endParaRPr sz="1350" b="0" i="0" u="none" strike="noStrike" cap="none">
              <a:solidFill>
                <a:srgbClr val="FFFFFF"/>
              </a:solidFill>
              <a:latin typeface="Arial"/>
              <a:ea typeface="Arial"/>
              <a:cs typeface="Arial"/>
              <a:sym typeface="Arial"/>
            </a:endParaRPr>
          </a:p>
        </p:txBody>
      </p:sp>
      <p:sp>
        <p:nvSpPr>
          <p:cNvPr id="1051" name="Shape 1051"/>
          <p:cNvSpPr/>
          <p:nvPr/>
        </p:nvSpPr>
        <p:spPr>
          <a:xfrm>
            <a:off x="1279526" y="-9525"/>
            <a:ext cx="7864475" cy="3952875"/>
          </a:xfrm>
          <a:prstGeom prst="rect">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350"/>
              <a:buFont typeface="Arial"/>
              <a:buNone/>
            </a:pPr>
            <a:endParaRPr sz="1350" b="0" i="0" u="none" strike="noStrike" cap="none">
              <a:solidFill>
                <a:srgbClr val="FFFFFF"/>
              </a:solidFill>
              <a:latin typeface="Arial"/>
              <a:ea typeface="Arial"/>
              <a:cs typeface="Arial"/>
              <a:sym typeface="Arial"/>
            </a:endParaRPr>
          </a:p>
        </p:txBody>
      </p:sp>
      <p:pic>
        <p:nvPicPr>
          <p:cNvPr id="1052" name="Shape 1052"/>
          <p:cNvPicPr preferRelativeResize="0"/>
          <p:nvPr/>
        </p:nvPicPr>
        <p:blipFill rotWithShape="1">
          <a:blip r:embed="rId2">
            <a:alphaModFix/>
          </a:blip>
          <a:srcRect l="27296" t="17010" r="21719" b="22162"/>
          <a:stretch/>
        </p:blipFill>
        <p:spPr>
          <a:xfrm>
            <a:off x="382589" y="3874294"/>
            <a:ext cx="806451" cy="557213"/>
          </a:xfrm>
          <a:prstGeom prst="rect">
            <a:avLst/>
          </a:prstGeom>
          <a:noFill/>
          <a:ln>
            <a:noFill/>
          </a:ln>
        </p:spPr>
      </p:pic>
      <p:grpSp>
        <p:nvGrpSpPr>
          <p:cNvPr id="1053" name="Shape 1053"/>
          <p:cNvGrpSpPr/>
          <p:nvPr/>
        </p:nvGrpSpPr>
        <p:grpSpPr>
          <a:xfrm flipH="1">
            <a:off x="-2" y="4838700"/>
            <a:ext cx="9144003" cy="304800"/>
            <a:chOff x="-2" y="6451600"/>
            <a:chExt cx="9144003" cy="406400"/>
          </a:xfrm>
        </p:grpSpPr>
        <p:sp>
          <p:nvSpPr>
            <p:cNvPr id="1054" name="Shape 1054"/>
            <p:cNvSpPr/>
            <p:nvPr/>
          </p:nvSpPr>
          <p:spPr>
            <a:xfrm>
              <a:off x="-2" y="6451600"/>
              <a:ext cx="7872153" cy="406400"/>
            </a:xfrm>
            <a:prstGeom prst="rect">
              <a:avLst/>
            </a:prstGeom>
            <a:solidFill>
              <a:srgbClr val="59595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sp>
          <p:nvSpPr>
            <p:cNvPr id="1055" name="Shape 1055"/>
            <p:cNvSpPr/>
            <p:nvPr/>
          </p:nvSpPr>
          <p:spPr>
            <a:xfrm>
              <a:off x="7954964" y="6451600"/>
              <a:ext cx="1189037" cy="4064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grpSp>
      <p:sp>
        <p:nvSpPr>
          <p:cNvPr id="1056" name="Shape 1056"/>
          <p:cNvSpPr txBox="1">
            <a:spLocks noGrp="1"/>
          </p:cNvSpPr>
          <p:nvPr>
            <p:ph type="dt" idx="10"/>
          </p:nvPr>
        </p:nvSpPr>
        <p:spPr>
          <a:xfrm>
            <a:off x="7598152" y="4835128"/>
            <a:ext cx="1554163" cy="308372"/>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1057" name="Shape 1057"/>
          <p:cNvSpPr txBox="1">
            <a:spLocks noGrp="1"/>
          </p:cNvSpPr>
          <p:nvPr>
            <p:ph type="ftr" idx="11"/>
          </p:nvPr>
        </p:nvSpPr>
        <p:spPr>
          <a:xfrm>
            <a:off x="1279525" y="4835128"/>
            <a:ext cx="6310312" cy="308372"/>
          </a:xfrm>
          <a:prstGeom prst="rect">
            <a:avLst/>
          </a:prstGeom>
          <a:noFill/>
          <a:ln>
            <a:noFill/>
          </a:ln>
        </p:spPr>
        <p:txBody>
          <a:bodyPr spcFirstLastPara="1" wrap="square" lIns="91425" tIns="91425" rIns="91425" bIns="91425" anchor="ctr" anchorCtr="0"/>
          <a:lstStyle>
            <a:lvl1pPr marR="0" lvl="0" algn="ctr"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1058" name="Shape 1058"/>
          <p:cNvSpPr txBox="1">
            <a:spLocks noGrp="1"/>
          </p:cNvSpPr>
          <p:nvPr>
            <p:ph type="sldNum" idx="12"/>
          </p:nvPr>
        </p:nvSpPr>
        <p:spPr>
          <a:xfrm>
            <a:off x="1" y="4835128"/>
            <a:ext cx="1189037" cy="308372"/>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1pPr>
            <a:lvl2pPr marL="0" marR="0" lvl="1"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2pPr>
            <a:lvl3pPr marL="0" marR="0" lvl="2"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3pPr>
            <a:lvl4pPr marL="0" marR="0" lvl="3"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4pPr>
            <a:lvl5pPr marL="0" marR="0" lvl="4"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5pPr>
            <a:lvl6pPr marL="0" marR="0" lvl="5"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6pPr>
            <a:lvl7pPr marL="0" marR="0" lvl="6"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7pPr>
            <a:lvl8pPr marL="0" marR="0" lvl="7"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8pPr>
            <a:lvl9pPr marL="0" marR="0" lvl="8"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
        <p:nvSpPr>
          <p:cNvPr id="1059" name="Shape 1059"/>
          <p:cNvSpPr txBox="1">
            <a:spLocks noGrp="1"/>
          </p:cNvSpPr>
          <p:nvPr>
            <p:ph type="title"/>
          </p:nvPr>
        </p:nvSpPr>
        <p:spPr>
          <a:xfrm>
            <a:off x="1280197" y="3943350"/>
            <a:ext cx="7863804" cy="742950"/>
          </a:xfrm>
          <a:prstGeom prst="rect">
            <a:avLst/>
          </a:prstGeom>
          <a:noFill/>
          <a:ln>
            <a:noFill/>
          </a:ln>
        </p:spPr>
        <p:txBody>
          <a:bodyPr spcFirstLastPara="1" wrap="square" lIns="91425" tIns="91425" rIns="91425" bIns="91425" anchor="t" anchorCtr="0"/>
          <a:lstStyle>
            <a:lvl1pPr marR="0" lvl="0" algn="l" rtl="0">
              <a:spcBef>
                <a:spcPts val="0"/>
              </a:spcBef>
              <a:spcAft>
                <a:spcPts val="0"/>
              </a:spcAft>
              <a:buSzPts val="1400"/>
              <a:buNone/>
              <a:defRPr sz="3300" b="0" i="0" u="none" strike="noStrike" cap="none">
                <a:solidFill>
                  <a:schemeClr val="lt2"/>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showMasterSp="0" matchingName="Image Chapter/Transition">
  <p:cSld name="Image Chapter/Transition">
    <p:spTree>
      <p:nvGrpSpPr>
        <p:cNvPr id="1" name="Shape 1060"/>
        <p:cNvGrpSpPr/>
        <p:nvPr/>
      </p:nvGrpSpPr>
      <p:grpSpPr>
        <a:xfrm>
          <a:off x="0" y="0"/>
          <a:ext cx="0" cy="0"/>
          <a:chOff x="0" y="0"/>
          <a:chExt cx="0" cy="0"/>
        </a:xfrm>
      </p:grpSpPr>
      <p:sp>
        <p:nvSpPr>
          <p:cNvPr id="1061" name="Shape 1061"/>
          <p:cNvSpPr txBox="1">
            <a:spLocks noGrp="1"/>
          </p:cNvSpPr>
          <p:nvPr>
            <p:ph type="title"/>
          </p:nvPr>
        </p:nvSpPr>
        <p:spPr>
          <a:xfrm>
            <a:off x="1280197" y="3943350"/>
            <a:ext cx="7863804" cy="1200150"/>
          </a:xfrm>
          <a:prstGeom prst="rect">
            <a:avLst/>
          </a:prstGeom>
          <a:solidFill>
            <a:schemeClr val="lt2"/>
          </a:solidFill>
          <a:ln>
            <a:noFill/>
          </a:ln>
        </p:spPr>
        <p:txBody>
          <a:bodyPr spcFirstLastPara="1" wrap="square" lIns="91425" tIns="91425" rIns="91425" bIns="91425" anchor="t" anchorCtr="0"/>
          <a:lstStyle>
            <a:lvl1pPr marR="0" lvl="0" algn="l" rtl="0">
              <a:spcBef>
                <a:spcPts val="0"/>
              </a:spcBef>
              <a:spcAft>
                <a:spcPts val="0"/>
              </a:spcAft>
              <a:buSzPts val="1400"/>
              <a:buNone/>
              <a:defRPr sz="3300" b="0" i="0" u="none" strike="noStrike" cap="none">
                <a:solidFill>
                  <a:schemeClr val="lt1"/>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
        <p:nvSpPr>
          <p:cNvPr id="1062" name="Shape 1062"/>
          <p:cNvSpPr/>
          <p:nvPr/>
        </p:nvSpPr>
        <p:spPr>
          <a:xfrm>
            <a:off x="2" y="0"/>
            <a:ext cx="1189039" cy="51435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350"/>
              <a:buFont typeface="Arial"/>
              <a:buNone/>
            </a:pPr>
            <a:endParaRPr sz="1350" b="0" i="0" u="none" strike="noStrike" cap="none">
              <a:solidFill>
                <a:srgbClr val="FFFFFF"/>
              </a:solidFill>
              <a:latin typeface="Arial"/>
              <a:ea typeface="Arial"/>
              <a:cs typeface="Arial"/>
              <a:sym typeface="Arial"/>
            </a:endParaRPr>
          </a:p>
        </p:txBody>
      </p:sp>
      <p:pic>
        <p:nvPicPr>
          <p:cNvPr id="1063" name="Shape 1063"/>
          <p:cNvPicPr preferRelativeResize="0"/>
          <p:nvPr/>
        </p:nvPicPr>
        <p:blipFill rotWithShape="1">
          <a:blip r:embed="rId2">
            <a:alphaModFix/>
          </a:blip>
          <a:srcRect l="27296" t="17010" r="21719" b="22162"/>
          <a:stretch/>
        </p:blipFill>
        <p:spPr>
          <a:xfrm>
            <a:off x="382589" y="3874294"/>
            <a:ext cx="806451" cy="557213"/>
          </a:xfrm>
          <a:prstGeom prst="rect">
            <a:avLst/>
          </a:prstGeom>
          <a:noFill/>
          <a:ln>
            <a:noFill/>
          </a:ln>
        </p:spPr>
      </p:pic>
      <p:sp>
        <p:nvSpPr>
          <p:cNvPr id="1064" name="Shape 1064"/>
          <p:cNvSpPr>
            <a:spLocks noGrp="1"/>
          </p:cNvSpPr>
          <p:nvPr>
            <p:ph type="pic" idx="2"/>
          </p:nvPr>
        </p:nvSpPr>
        <p:spPr>
          <a:xfrm>
            <a:off x="1279525" y="0"/>
            <a:ext cx="7864475" cy="3943335"/>
          </a:xfrm>
          <a:prstGeom prst="rect">
            <a:avLst/>
          </a:prstGeom>
          <a:noFill/>
          <a:ln>
            <a:noFill/>
          </a:ln>
        </p:spPr>
        <p:txBody>
          <a:bodyPr spcFirstLastPara="1" wrap="square" lIns="91425" tIns="91425" rIns="91425" bIns="91425" anchor="t" anchorCtr="0"/>
          <a:lstStyle>
            <a:lvl1pPr marR="0" lvl="0" algn="l" rtl="0">
              <a:spcBef>
                <a:spcPts val="480"/>
              </a:spcBef>
              <a:spcAft>
                <a:spcPts val="0"/>
              </a:spcAft>
              <a:buClr>
                <a:schemeClr val="dk2"/>
              </a:buClr>
              <a:buSzPts val="2400"/>
              <a:buFont typeface="Arial"/>
              <a:buChar char="•"/>
              <a:defRPr sz="2400" b="0" i="0" u="none" strike="noStrike" cap="none">
                <a:solidFill>
                  <a:srgbClr val="595959"/>
                </a:solidFill>
                <a:latin typeface="Calibri"/>
                <a:ea typeface="Calibri"/>
                <a:cs typeface="Calibri"/>
                <a:sym typeface="Calibri"/>
              </a:defRPr>
            </a:lvl1pPr>
            <a:lvl2pPr marR="0" lvl="1" algn="l" rtl="0">
              <a:spcBef>
                <a:spcPts val="420"/>
              </a:spcBef>
              <a:spcAft>
                <a:spcPts val="0"/>
              </a:spcAft>
              <a:buClr>
                <a:schemeClr val="dk2"/>
              </a:buClr>
              <a:buSzPts val="2100"/>
              <a:buFont typeface="Arial"/>
              <a:buChar char="–"/>
              <a:defRPr sz="2100" b="0" i="0" u="none" strike="noStrike" cap="none">
                <a:solidFill>
                  <a:srgbClr val="595959"/>
                </a:solidFill>
                <a:latin typeface="Calibri"/>
                <a:ea typeface="Calibri"/>
                <a:cs typeface="Calibri"/>
                <a:sym typeface="Calibri"/>
              </a:defRPr>
            </a:lvl2pPr>
            <a:lvl3pPr marR="0" lvl="2" algn="l" rtl="0">
              <a:spcBef>
                <a:spcPts val="360"/>
              </a:spcBef>
              <a:spcAft>
                <a:spcPts val="0"/>
              </a:spcAft>
              <a:buClr>
                <a:schemeClr val="dk2"/>
              </a:buClr>
              <a:buSzPts val="1800"/>
              <a:buFont typeface="Arial"/>
              <a:buChar char="•"/>
              <a:defRPr sz="1800" b="0" i="0" u="none" strike="noStrike" cap="none">
                <a:solidFill>
                  <a:srgbClr val="595959"/>
                </a:solidFill>
                <a:latin typeface="Calibri"/>
                <a:ea typeface="Calibri"/>
                <a:cs typeface="Calibri"/>
                <a:sym typeface="Calibri"/>
              </a:defRPr>
            </a:lvl3pPr>
            <a:lvl4pPr marR="0" lvl="3"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4pPr>
            <a:lvl5pPr marR="0" lvl="4"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5pPr>
            <a:lvl6pPr marR="0" lvl="5"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R="0" lvl="6"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R="0" lvl="7"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R="0" lvl="8"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showMasterSp="0" matchingName="Image Chapter/Transition w/ Footer">
  <p:cSld name="Image Chapter/Transition w/ Footer">
    <p:spTree>
      <p:nvGrpSpPr>
        <p:cNvPr id="1" name="Shape 1065"/>
        <p:cNvGrpSpPr/>
        <p:nvPr/>
      </p:nvGrpSpPr>
      <p:grpSpPr>
        <a:xfrm>
          <a:off x="0" y="0"/>
          <a:ext cx="0" cy="0"/>
          <a:chOff x="0" y="0"/>
          <a:chExt cx="0" cy="0"/>
        </a:xfrm>
      </p:grpSpPr>
      <p:sp>
        <p:nvSpPr>
          <p:cNvPr id="1066" name="Shape 1066"/>
          <p:cNvSpPr txBox="1">
            <a:spLocks noGrp="1"/>
          </p:cNvSpPr>
          <p:nvPr>
            <p:ph type="title"/>
          </p:nvPr>
        </p:nvSpPr>
        <p:spPr>
          <a:xfrm>
            <a:off x="1280197" y="3943350"/>
            <a:ext cx="7863804" cy="800100"/>
          </a:xfrm>
          <a:prstGeom prst="rect">
            <a:avLst/>
          </a:prstGeom>
          <a:solidFill>
            <a:schemeClr val="lt2"/>
          </a:solidFill>
          <a:ln>
            <a:noFill/>
          </a:ln>
        </p:spPr>
        <p:txBody>
          <a:bodyPr spcFirstLastPara="1" wrap="square" lIns="91425" tIns="91425" rIns="91425" bIns="91425" anchor="t" anchorCtr="0"/>
          <a:lstStyle>
            <a:lvl1pPr marR="0" lvl="0" algn="l" rtl="0">
              <a:spcBef>
                <a:spcPts val="0"/>
              </a:spcBef>
              <a:spcAft>
                <a:spcPts val="0"/>
              </a:spcAft>
              <a:buSzPts val="1400"/>
              <a:buNone/>
              <a:defRPr sz="3300" b="0" i="0" u="none" strike="noStrike" cap="none">
                <a:solidFill>
                  <a:schemeClr val="lt1"/>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
        <p:nvSpPr>
          <p:cNvPr id="1067" name="Shape 1067"/>
          <p:cNvSpPr/>
          <p:nvPr/>
        </p:nvSpPr>
        <p:spPr>
          <a:xfrm>
            <a:off x="2" y="0"/>
            <a:ext cx="1189039" cy="51435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350"/>
              <a:buFont typeface="Arial"/>
              <a:buNone/>
            </a:pPr>
            <a:endParaRPr sz="1350" b="0" i="0" u="none" strike="noStrike" cap="none">
              <a:solidFill>
                <a:srgbClr val="FFFFFF"/>
              </a:solidFill>
              <a:latin typeface="Arial"/>
              <a:ea typeface="Arial"/>
              <a:cs typeface="Arial"/>
              <a:sym typeface="Arial"/>
            </a:endParaRPr>
          </a:p>
        </p:txBody>
      </p:sp>
      <p:pic>
        <p:nvPicPr>
          <p:cNvPr id="1068" name="Shape 1068"/>
          <p:cNvPicPr preferRelativeResize="0"/>
          <p:nvPr/>
        </p:nvPicPr>
        <p:blipFill rotWithShape="1">
          <a:blip r:embed="rId2">
            <a:alphaModFix/>
          </a:blip>
          <a:srcRect l="27296" t="17010" r="21719" b="22162"/>
          <a:stretch/>
        </p:blipFill>
        <p:spPr>
          <a:xfrm>
            <a:off x="382589" y="3874294"/>
            <a:ext cx="806451" cy="557213"/>
          </a:xfrm>
          <a:prstGeom prst="rect">
            <a:avLst/>
          </a:prstGeom>
          <a:noFill/>
          <a:ln>
            <a:noFill/>
          </a:ln>
        </p:spPr>
      </p:pic>
      <p:sp>
        <p:nvSpPr>
          <p:cNvPr id="1069" name="Shape 1069"/>
          <p:cNvSpPr>
            <a:spLocks noGrp="1"/>
          </p:cNvSpPr>
          <p:nvPr>
            <p:ph type="pic" idx="2"/>
          </p:nvPr>
        </p:nvSpPr>
        <p:spPr>
          <a:xfrm>
            <a:off x="1279525" y="0"/>
            <a:ext cx="7864475" cy="3943335"/>
          </a:xfrm>
          <a:prstGeom prst="rect">
            <a:avLst/>
          </a:prstGeom>
          <a:noFill/>
          <a:ln>
            <a:noFill/>
          </a:ln>
        </p:spPr>
        <p:txBody>
          <a:bodyPr spcFirstLastPara="1" wrap="square" lIns="91425" tIns="91425" rIns="91425" bIns="91425" anchor="t" anchorCtr="0"/>
          <a:lstStyle>
            <a:lvl1pPr marR="0" lvl="0" algn="l" rtl="0">
              <a:spcBef>
                <a:spcPts val="480"/>
              </a:spcBef>
              <a:spcAft>
                <a:spcPts val="0"/>
              </a:spcAft>
              <a:buClr>
                <a:schemeClr val="dk2"/>
              </a:buClr>
              <a:buSzPts val="2400"/>
              <a:buFont typeface="Arial"/>
              <a:buChar char="•"/>
              <a:defRPr sz="2400" b="0" i="0" u="none" strike="noStrike" cap="none">
                <a:solidFill>
                  <a:srgbClr val="595959"/>
                </a:solidFill>
                <a:latin typeface="Calibri"/>
                <a:ea typeface="Calibri"/>
                <a:cs typeface="Calibri"/>
                <a:sym typeface="Calibri"/>
              </a:defRPr>
            </a:lvl1pPr>
            <a:lvl2pPr marR="0" lvl="1" algn="l" rtl="0">
              <a:spcBef>
                <a:spcPts val="420"/>
              </a:spcBef>
              <a:spcAft>
                <a:spcPts val="0"/>
              </a:spcAft>
              <a:buClr>
                <a:schemeClr val="dk2"/>
              </a:buClr>
              <a:buSzPts val="2100"/>
              <a:buFont typeface="Arial"/>
              <a:buChar char="–"/>
              <a:defRPr sz="2100" b="0" i="0" u="none" strike="noStrike" cap="none">
                <a:solidFill>
                  <a:srgbClr val="595959"/>
                </a:solidFill>
                <a:latin typeface="Calibri"/>
                <a:ea typeface="Calibri"/>
                <a:cs typeface="Calibri"/>
                <a:sym typeface="Calibri"/>
              </a:defRPr>
            </a:lvl2pPr>
            <a:lvl3pPr marR="0" lvl="2" algn="l" rtl="0">
              <a:spcBef>
                <a:spcPts val="360"/>
              </a:spcBef>
              <a:spcAft>
                <a:spcPts val="0"/>
              </a:spcAft>
              <a:buClr>
                <a:schemeClr val="dk2"/>
              </a:buClr>
              <a:buSzPts val="1800"/>
              <a:buFont typeface="Arial"/>
              <a:buChar char="•"/>
              <a:defRPr sz="1800" b="0" i="0" u="none" strike="noStrike" cap="none">
                <a:solidFill>
                  <a:srgbClr val="595959"/>
                </a:solidFill>
                <a:latin typeface="Calibri"/>
                <a:ea typeface="Calibri"/>
                <a:cs typeface="Calibri"/>
                <a:sym typeface="Calibri"/>
              </a:defRPr>
            </a:lvl3pPr>
            <a:lvl4pPr marR="0" lvl="3"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4pPr>
            <a:lvl5pPr marR="0" lvl="4"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5pPr>
            <a:lvl6pPr marR="0" lvl="5"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R="0" lvl="6"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R="0" lvl="7"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R="0" lvl="8"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grpSp>
        <p:nvGrpSpPr>
          <p:cNvPr id="1070" name="Shape 1070"/>
          <p:cNvGrpSpPr/>
          <p:nvPr/>
        </p:nvGrpSpPr>
        <p:grpSpPr>
          <a:xfrm flipH="1">
            <a:off x="-2" y="4838700"/>
            <a:ext cx="9144003" cy="304800"/>
            <a:chOff x="-2" y="6451600"/>
            <a:chExt cx="9144003" cy="406400"/>
          </a:xfrm>
        </p:grpSpPr>
        <p:sp>
          <p:nvSpPr>
            <p:cNvPr id="1071" name="Shape 1071"/>
            <p:cNvSpPr/>
            <p:nvPr/>
          </p:nvSpPr>
          <p:spPr>
            <a:xfrm>
              <a:off x="-2" y="6451600"/>
              <a:ext cx="7872153" cy="406400"/>
            </a:xfrm>
            <a:prstGeom prst="rect">
              <a:avLst/>
            </a:prstGeom>
            <a:solidFill>
              <a:srgbClr val="59595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sp>
          <p:nvSpPr>
            <p:cNvPr id="1072" name="Shape 1072"/>
            <p:cNvSpPr/>
            <p:nvPr/>
          </p:nvSpPr>
          <p:spPr>
            <a:xfrm>
              <a:off x="7954964" y="6451600"/>
              <a:ext cx="1189037" cy="4064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grpSp>
      <p:sp>
        <p:nvSpPr>
          <p:cNvPr id="1073" name="Shape 1073"/>
          <p:cNvSpPr txBox="1">
            <a:spLocks noGrp="1"/>
          </p:cNvSpPr>
          <p:nvPr>
            <p:ph type="dt" idx="10"/>
          </p:nvPr>
        </p:nvSpPr>
        <p:spPr>
          <a:xfrm>
            <a:off x="7598152" y="4835128"/>
            <a:ext cx="1554163" cy="308372"/>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1074" name="Shape 1074"/>
          <p:cNvSpPr txBox="1">
            <a:spLocks noGrp="1"/>
          </p:cNvSpPr>
          <p:nvPr>
            <p:ph type="ftr" idx="11"/>
          </p:nvPr>
        </p:nvSpPr>
        <p:spPr>
          <a:xfrm>
            <a:off x="1279525" y="4835128"/>
            <a:ext cx="6310312" cy="308372"/>
          </a:xfrm>
          <a:prstGeom prst="rect">
            <a:avLst/>
          </a:prstGeom>
          <a:noFill/>
          <a:ln>
            <a:noFill/>
          </a:ln>
        </p:spPr>
        <p:txBody>
          <a:bodyPr spcFirstLastPara="1" wrap="square" lIns="91425" tIns="91425" rIns="91425" bIns="91425" anchor="ctr" anchorCtr="0"/>
          <a:lstStyle>
            <a:lvl1pPr marR="0" lvl="0" algn="ctr"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1075" name="Shape 1075"/>
          <p:cNvSpPr txBox="1">
            <a:spLocks noGrp="1"/>
          </p:cNvSpPr>
          <p:nvPr>
            <p:ph type="sldNum" idx="12"/>
          </p:nvPr>
        </p:nvSpPr>
        <p:spPr>
          <a:xfrm>
            <a:off x="1" y="4835128"/>
            <a:ext cx="1189037" cy="308372"/>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1pPr>
            <a:lvl2pPr marL="0" marR="0" lvl="1"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2pPr>
            <a:lvl3pPr marL="0" marR="0" lvl="2"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3pPr>
            <a:lvl4pPr marL="0" marR="0" lvl="3"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4pPr>
            <a:lvl5pPr marL="0" marR="0" lvl="4"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5pPr>
            <a:lvl6pPr marL="0" marR="0" lvl="5"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6pPr>
            <a:lvl7pPr marL="0" marR="0" lvl="6"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7pPr>
            <a:lvl8pPr marL="0" marR="0" lvl="7"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8pPr>
            <a:lvl9pPr marL="0" marR="0" lvl="8"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showMasterSp="0" matchingName="Image_Chapter/Transition">
  <p:cSld name="Image_Chapter/Transition">
    <p:spTree>
      <p:nvGrpSpPr>
        <p:cNvPr id="1" name="Shape 1076"/>
        <p:cNvGrpSpPr/>
        <p:nvPr/>
      </p:nvGrpSpPr>
      <p:grpSpPr>
        <a:xfrm>
          <a:off x="0" y="0"/>
          <a:ext cx="0" cy="0"/>
          <a:chOff x="0" y="0"/>
          <a:chExt cx="0" cy="0"/>
        </a:xfrm>
      </p:grpSpPr>
      <p:sp>
        <p:nvSpPr>
          <p:cNvPr id="1077" name="Shape 1077"/>
          <p:cNvSpPr/>
          <p:nvPr/>
        </p:nvSpPr>
        <p:spPr>
          <a:xfrm>
            <a:off x="1" y="0"/>
            <a:ext cx="1189037" cy="51435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pic>
        <p:nvPicPr>
          <p:cNvPr id="1078" name="Shape 1078"/>
          <p:cNvPicPr preferRelativeResize="0"/>
          <p:nvPr/>
        </p:nvPicPr>
        <p:blipFill rotWithShape="1">
          <a:blip r:embed="rId2">
            <a:alphaModFix/>
          </a:blip>
          <a:srcRect l="27296" t="17011" r="21719" b="22163"/>
          <a:stretch/>
        </p:blipFill>
        <p:spPr>
          <a:xfrm>
            <a:off x="382845" y="3874756"/>
            <a:ext cx="805912" cy="557213"/>
          </a:xfrm>
          <a:prstGeom prst="rect">
            <a:avLst/>
          </a:prstGeom>
          <a:noFill/>
          <a:ln>
            <a:noFill/>
          </a:ln>
        </p:spPr>
      </p:pic>
      <p:sp>
        <p:nvSpPr>
          <p:cNvPr id="1079" name="Shape 1079"/>
          <p:cNvSpPr>
            <a:spLocks noGrp="1"/>
          </p:cNvSpPr>
          <p:nvPr>
            <p:ph type="pic" idx="2"/>
          </p:nvPr>
        </p:nvSpPr>
        <p:spPr>
          <a:xfrm>
            <a:off x="1279526" y="0"/>
            <a:ext cx="7864475" cy="3952875"/>
          </a:xfrm>
          <a:prstGeom prst="rect">
            <a:avLst/>
          </a:prstGeom>
          <a:noFill/>
          <a:ln>
            <a:noFill/>
          </a:ln>
        </p:spPr>
        <p:txBody>
          <a:bodyPr spcFirstLastPara="1" wrap="square" lIns="91425" tIns="91425" rIns="91425" bIns="91425" anchor="t" anchorCtr="0"/>
          <a:lstStyle>
            <a:lvl1pPr marR="0" lvl="0" algn="l" rtl="0">
              <a:spcBef>
                <a:spcPts val="480"/>
              </a:spcBef>
              <a:spcAft>
                <a:spcPts val="0"/>
              </a:spcAft>
              <a:buClr>
                <a:schemeClr val="dk2"/>
              </a:buClr>
              <a:buSzPts val="2400"/>
              <a:buFont typeface="Arial"/>
              <a:buChar char="•"/>
              <a:defRPr sz="2400" b="0" i="0" u="none" strike="noStrike" cap="none">
                <a:solidFill>
                  <a:srgbClr val="595959"/>
                </a:solidFill>
                <a:latin typeface="Calibri"/>
                <a:ea typeface="Calibri"/>
                <a:cs typeface="Calibri"/>
                <a:sym typeface="Calibri"/>
              </a:defRPr>
            </a:lvl1pPr>
            <a:lvl2pPr marR="0" lvl="1" algn="l" rtl="0">
              <a:spcBef>
                <a:spcPts val="420"/>
              </a:spcBef>
              <a:spcAft>
                <a:spcPts val="0"/>
              </a:spcAft>
              <a:buClr>
                <a:schemeClr val="dk2"/>
              </a:buClr>
              <a:buSzPts val="2100"/>
              <a:buFont typeface="Arial"/>
              <a:buChar char="–"/>
              <a:defRPr sz="2100" b="0" i="0" u="none" strike="noStrike" cap="none">
                <a:solidFill>
                  <a:srgbClr val="595959"/>
                </a:solidFill>
                <a:latin typeface="Calibri"/>
                <a:ea typeface="Calibri"/>
                <a:cs typeface="Calibri"/>
                <a:sym typeface="Calibri"/>
              </a:defRPr>
            </a:lvl2pPr>
            <a:lvl3pPr marR="0" lvl="2" algn="l" rtl="0">
              <a:spcBef>
                <a:spcPts val="360"/>
              </a:spcBef>
              <a:spcAft>
                <a:spcPts val="0"/>
              </a:spcAft>
              <a:buClr>
                <a:schemeClr val="dk2"/>
              </a:buClr>
              <a:buSzPts val="1800"/>
              <a:buFont typeface="Arial"/>
              <a:buChar char="•"/>
              <a:defRPr sz="1800" b="0" i="0" u="none" strike="noStrike" cap="none">
                <a:solidFill>
                  <a:srgbClr val="595959"/>
                </a:solidFill>
                <a:latin typeface="Calibri"/>
                <a:ea typeface="Calibri"/>
                <a:cs typeface="Calibri"/>
                <a:sym typeface="Calibri"/>
              </a:defRPr>
            </a:lvl3pPr>
            <a:lvl4pPr marR="0" lvl="3"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4pPr>
            <a:lvl5pPr marR="0" lvl="4"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5pPr>
            <a:lvl6pPr marR="0" lvl="5"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R="0" lvl="6"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R="0" lvl="7"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R="0" lvl="8"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080" name="Shape 1080"/>
          <p:cNvSpPr txBox="1">
            <a:spLocks noGrp="1"/>
          </p:cNvSpPr>
          <p:nvPr>
            <p:ph type="title"/>
          </p:nvPr>
        </p:nvSpPr>
        <p:spPr>
          <a:xfrm>
            <a:off x="1280197" y="3943352"/>
            <a:ext cx="7863804" cy="742949"/>
          </a:xfrm>
          <a:prstGeom prst="rect">
            <a:avLst/>
          </a:prstGeom>
          <a:noFill/>
          <a:ln>
            <a:noFill/>
          </a:ln>
        </p:spPr>
        <p:txBody>
          <a:bodyPr spcFirstLastPara="1" wrap="square" lIns="91425" tIns="91425" rIns="91425" bIns="91425" anchor="t" anchorCtr="0"/>
          <a:lstStyle>
            <a:lvl1pPr marR="0" lvl="0" algn="l" rtl="0">
              <a:spcBef>
                <a:spcPts val="0"/>
              </a:spcBef>
              <a:spcAft>
                <a:spcPts val="0"/>
              </a:spcAft>
              <a:buSzPts val="1400"/>
              <a:buNone/>
              <a:defRPr sz="3300" b="0" i="0" u="none" strike="noStrike" cap="none">
                <a:solidFill>
                  <a:schemeClr val="lt2"/>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showMasterSp="0" matchingName="Image_Chapter/Transition w/Footer">
  <p:cSld name="Image_Chapter/Transition w/Footer">
    <p:spTree>
      <p:nvGrpSpPr>
        <p:cNvPr id="1" name="Shape 1081"/>
        <p:cNvGrpSpPr/>
        <p:nvPr/>
      </p:nvGrpSpPr>
      <p:grpSpPr>
        <a:xfrm>
          <a:off x="0" y="0"/>
          <a:ext cx="0" cy="0"/>
          <a:chOff x="0" y="0"/>
          <a:chExt cx="0" cy="0"/>
        </a:xfrm>
      </p:grpSpPr>
      <p:sp>
        <p:nvSpPr>
          <p:cNvPr id="1082" name="Shape 1082"/>
          <p:cNvSpPr/>
          <p:nvPr/>
        </p:nvSpPr>
        <p:spPr>
          <a:xfrm>
            <a:off x="1" y="0"/>
            <a:ext cx="1189037" cy="51435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pic>
        <p:nvPicPr>
          <p:cNvPr id="1083" name="Shape 1083"/>
          <p:cNvPicPr preferRelativeResize="0"/>
          <p:nvPr/>
        </p:nvPicPr>
        <p:blipFill rotWithShape="1">
          <a:blip r:embed="rId2">
            <a:alphaModFix/>
          </a:blip>
          <a:srcRect l="27296" t="17011" r="21719" b="22163"/>
          <a:stretch/>
        </p:blipFill>
        <p:spPr>
          <a:xfrm>
            <a:off x="382845" y="3874756"/>
            <a:ext cx="805912" cy="557213"/>
          </a:xfrm>
          <a:prstGeom prst="rect">
            <a:avLst/>
          </a:prstGeom>
          <a:noFill/>
          <a:ln>
            <a:noFill/>
          </a:ln>
        </p:spPr>
      </p:pic>
      <p:sp>
        <p:nvSpPr>
          <p:cNvPr id="1084" name="Shape 1084"/>
          <p:cNvSpPr>
            <a:spLocks noGrp="1"/>
          </p:cNvSpPr>
          <p:nvPr>
            <p:ph type="pic" idx="2"/>
          </p:nvPr>
        </p:nvSpPr>
        <p:spPr>
          <a:xfrm>
            <a:off x="1279526" y="0"/>
            <a:ext cx="7864475" cy="3952875"/>
          </a:xfrm>
          <a:prstGeom prst="rect">
            <a:avLst/>
          </a:prstGeom>
          <a:noFill/>
          <a:ln>
            <a:noFill/>
          </a:ln>
        </p:spPr>
        <p:txBody>
          <a:bodyPr spcFirstLastPara="1" wrap="square" lIns="91425" tIns="91425" rIns="91425" bIns="91425" anchor="t" anchorCtr="0"/>
          <a:lstStyle>
            <a:lvl1pPr marR="0" lvl="0" algn="l" rtl="0">
              <a:spcBef>
                <a:spcPts val="480"/>
              </a:spcBef>
              <a:spcAft>
                <a:spcPts val="0"/>
              </a:spcAft>
              <a:buClr>
                <a:schemeClr val="dk2"/>
              </a:buClr>
              <a:buSzPts val="2400"/>
              <a:buFont typeface="Arial"/>
              <a:buChar char="•"/>
              <a:defRPr sz="2400" b="0" i="0" u="none" strike="noStrike" cap="none">
                <a:solidFill>
                  <a:srgbClr val="595959"/>
                </a:solidFill>
                <a:latin typeface="Calibri"/>
                <a:ea typeface="Calibri"/>
                <a:cs typeface="Calibri"/>
                <a:sym typeface="Calibri"/>
              </a:defRPr>
            </a:lvl1pPr>
            <a:lvl2pPr marR="0" lvl="1" algn="l" rtl="0">
              <a:spcBef>
                <a:spcPts val="420"/>
              </a:spcBef>
              <a:spcAft>
                <a:spcPts val="0"/>
              </a:spcAft>
              <a:buClr>
                <a:schemeClr val="dk2"/>
              </a:buClr>
              <a:buSzPts val="2100"/>
              <a:buFont typeface="Arial"/>
              <a:buChar char="–"/>
              <a:defRPr sz="2100" b="0" i="0" u="none" strike="noStrike" cap="none">
                <a:solidFill>
                  <a:srgbClr val="595959"/>
                </a:solidFill>
                <a:latin typeface="Calibri"/>
                <a:ea typeface="Calibri"/>
                <a:cs typeface="Calibri"/>
                <a:sym typeface="Calibri"/>
              </a:defRPr>
            </a:lvl2pPr>
            <a:lvl3pPr marR="0" lvl="2" algn="l" rtl="0">
              <a:spcBef>
                <a:spcPts val="360"/>
              </a:spcBef>
              <a:spcAft>
                <a:spcPts val="0"/>
              </a:spcAft>
              <a:buClr>
                <a:schemeClr val="dk2"/>
              </a:buClr>
              <a:buSzPts val="1800"/>
              <a:buFont typeface="Arial"/>
              <a:buChar char="•"/>
              <a:defRPr sz="1800" b="0" i="0" u="none" strike="noStrike" cap="none">
                <a:solidFill>
                  <a:srgbClr val="595959"/>
                </a:solidFill>
                <a:latin typeface="Calibri"/>
                <a:ea typeface="Calibri"/>
                <a:cs typeface="Calibri"/>
                <a:sym typeface="Calibri"/>
              </a:defRPr>
            </a:lvl3pPr>
            <a:lvl4pPr marR="0" lvl="3"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4pPr>
            <a:lvl5pPr marR="0" lvl="4"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5pPr>
            <a:lvl6pPr marR="0" lvl="5"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R="0" lvl="6"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R="0" lvl="7"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R="0" lvl="8"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grpSp>
        <p:nvGrpSpPr>
          <p:cNvPr id="1085" name="Shape 1085"/>
          <p:cNvGrpSpPr/>
          <p:nvPr/>
        </p:nvGrpSpPr>
        <p:grpSpPr>
          <a:xfrm flipH="1">
            <a:off x="-2" y="4838700"/>
            <a:ext cx="9144003" cy="304800"/>
            <a:chOff x="-2" y="6451600"/>
            <a:chExt cx="9144003" cy="406400"/>
          </a:xfrm>
        </p:grpSpPr>
        <p:sp>
          <p:nvSpPr>
            <p:cNvPr id="1086" name="Shape 1086"/>
            <p:cNvSpPr/>
            <p:nvPr/>
          </p:nvSpPr>
          <p:spPr>
            <a:xfrm>
              <a:off x="-2" y="6451600"/>
              <a:ext cx="7872153" cy="406400"/>
            </a:xfrm>
            <a:prstGeom prst="rect">
              <a:avLst/>
            </a:prstGeom>
            <a:solidFill>
              <a:srgbClr val="59595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sp>
          <p:nvSpPr>
            <p:cNvPr id="1087" name="Shape 1087"/>
            <p:cNvSpPr/>
            <p:nvPr/>
          </p:nvSpPr>
          <p:spPr>
            <a:xfrm>
              <a:off x="7954964" y="6451600"/>
              <a:ext cx="1189037" cy="4064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grpSp>
      <p:sp>
        <p:nvSpPr>
          <p:cNvPr id="1088" name="Shape 1088"/>
          <p:cNvSpPr txBox="1">
            <a:spLocks noGrp="1"/>
          </p:cNvSpPr>
          <p:nvPr>
            <p:ph type="dt" idx="10"/>
          </p:nvPr>
        </p:nvSpPr>
        <p:spPr>
          <a:xfrm>
            <a:off x="7598152" y="4835128"/>
            <a:ext cx="1554163" cy="308372"/>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1089" name="Shape 1089"/>
          <p:cNvSpPr txBox="1">
            <a:spLocks noGrp="1"/>
          </p:cNvSpPr>
          <p:nvPr>
            <p:ph type="ftr" idx="11"/>
          </p:nvPr>
        </p:nvSpPr>
        <p:spPr>
          <a:xfrm>
            <a:off x="1279525" y="4835128"/>
            <a:ext cx="6310312" cy="308372"/>
          </a:xfrm>
          <a:prstGeom prst="rect">
            <a:avLst/>
          </a:prstGeom>
          <a:noFill/>
          <a:ln>
            <a:noFill/>
          </a:ln>
        </p:spPr>
        <p:txBody>
          <a:bodyPr spcFirstLastPara="1" wrap="square" lIns="91425" tIns="91425" rIns="91425" bIns="91425" anchor="ctr" anchorCtr="0"/>
          <a:lstStyle>
            <a:lvl1pPr marR="0" lvl="0" algn="ctr"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1090" name="Shape 1090"/>
          <p:cNvSpPr txBox="1">
            <a:spLocks noGrp="1"/>
          </p:cNvSpPr>
          <p:nvPr>
            <p:ph type="sldNum" idx="12"/>
          </p:nvPr>
        </p:nvSpPr>
        <p:spPr>
          <a:xfrm>
            <a:off x="1" y="4835128"/>
            <a:ext cx="1189037" cy="308372"/>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1pPr>
            <a:lvl2pPr marL="0" marR="0" lvl="1"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2pPr>
            <a:lvl3pPr marL="0" marR="0" lvl="2"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3pPr>
            <a:lvl4pPr marL="0" marR="0" lvl="3"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4pPr>
            <a:lvl5pPr marL="0" marR="0" lvl="4"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5pPr>
            <a:lvl6pPr marL="0" marR="0" lvl="5"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6pPr>
            <a:lvl7pPr marL="0" marR="0" lvl="6"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7pPr>
            <a:lvl8pPr marL="0" marR="0" lvl="7"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8pPr>
            <a:lvl9pPr marL="0" marR="0" lvl="8"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
        <p:nvSpPr>
          <p:cNvPr id="1091" name="Shape 1091"/>
          <p:cNvSpPr txBox="1">
            <a:spLocks noGrp="1"/>
          </p:cNvSpPr>
          <p:nvPr>
            <p:ph type="title"/>
          </p:nvPr>
        </p:nvSpPr>
        <p:spPr>
          <a:xfrm>
            <a:off x="1280197" y="3943352"/>
            <a:ext cx="7863804" cy="742949"/>
          </a:xfrm>
          <a:prstGeom prst="rect">
            <a:avLst/>
          </a:prstGeom>
          <a:noFill/>
          <a:ln>
            <a:noFill/>
          </a:ln>
        </p:spPr>
        <p:txBody>
          <a:bodyPr spcFirstLastPara="1" wrap="square" lIns="91425" tIns="91425" rIns="91425" bIns="91425" anchor="t" anchorCtr="0"/>
          <a:lstStyle>
            <a:lvl1pPr marR="0" lvl="0" algn="l" rtl="0">
              <a:spcBef>
                <a:spcPts val="0"/>
              </a:spcBef>
              <a:spcAft>
                <a:spcPts val="0"/>
              </a:spcAft>
              <a:buSzPts val="1400"/>
              <a:buNone/>
              <a:defRPr sz="3300" b="0" i="0" u="none" strike="noStrike" cap="none">
                <a:solidFill>
                  <a:schemeClr val="lt2"/>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showMasterSp="0" matchingName="Contact Info">
  <p:cSld name="Contact Info">
    <p:spTree>
      <p:nvGrpSpPr>
        <p:cNvPr id="1" name="Shape 1092"/>
        <p:cNvGrpSpPr/>
        <p:nvPr/>
      </p:nvGrpSpPr>
      <p:grpSpPr>
        <a:xfrm>
          <a:off x="0" y="0"/>
          <a:ext cx="0" cy="0"/>
          <a:chOff x="0" y="0"/>
          <a:chExt cx="0" cy="0"/>
        </a:xfrm>
      </p:grpSpPr>
      <p:sp>
        <p:nvSpPr>
          <p:cNvPr id="1093" name="Shape 1093"/>
          <p:cNvSpPr txBox="1">
            <a:spLocks noGrp="1"/>
          </p:cNvSpPr>
          <p:nvPr>
            <p:ph type="title"/>
          </p:nvPr>
        </p:nvSpPr>
        <p:spPr>
          <a:xfrm>
            <a:off x="1280197" y="1"/>
            <a:ext cx="7863804" cy="3051572"/>
          </a:xfrm>
          <a:prstGeom prst="rect">
            <a:avLst/>
          </a:prstGeom>
          <a:solidFill>
            <a:schemeClr val="lt2"/>
          </a:solidFill>
          <a:ln>
            <a:noFill/>
          </a:ln>
        </p:spPr>
        <p:txBody>
          <a:bodyPr spcFirstLastPara="1" wrap="square" lIns="91425" tIns="91425" rIns="91425" bIns="91425" anchor="b" anchorCtr="0"/>
          <a:lstStyle>
            <a:lvl1pPr marR="0" lvl="0" algn="l" rtl="0">
              <a:spcBef>
                <a:spcPts val="0"/>
              </a:spcBef>
              <a:spcAft>
                <a:spcPts val="0"/>
              </a:spcAft>
              <a:buSzPts val="1400"/>
              <a:buNone/>
              <a:defRPr sz="3300" b="0" i="0" u="none" strike="noStrike" cap="none">
                <a:solidFill>
                  <a:schemeClr val="lt1"/>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
        <p:nvSpPr>
          <p:cNvPr id="1094" name="Shape 1094"/>
          <p:cNvSpPr/>
          <p:nvPr/>
        </p:nvSpPr>
        <p:spPr>
          <a:xfrm>
            <a:off x="2" y="1"/>
            <a:ext cx="1189039" cy="3051572"/>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350"/>
              <a:buFont typeface="Arial"/>
              <a:buNone/>
            </a:pPr>
            <a:endParaRPr sz="1350" b="0" i="0" u="none" strike="noStrike" cap="none">
              <a:solidFill>
                <a:srgbClr val="FFFFFF"/>
              </a:solidFill>
              <a:latin typeface="Arial"/>
              <a:ea typeface="Arial"/>
              <a:cs typeface="Arial"/>
              <a:sym typeface="Arial"/>
            </a:endParaRPr>
          </a:p>
        </p:txBody>
      </p:sp>
      <p:pic>
        <p:nvPicPr>
          <p:cNvPr id="1095" name="Shape 1095"/>
          <p:cNvPicPr preferRelativeResize="0"/>
          <p:nvPr/>
        </p:nvPicPr>
        <p:blipFill rotWithShape="1">
          <a:blip r:embed="rId2">
            <a:alphaModFix/>
          </a:blip>
          <a:srcRect l="27296" t="17010" r="21719" b="22162"/>
          <a:stretch/>
        </p:blipFill>
        <p:spPr>
          <a:xfrm>
            <a:off x="382589" y="2297906"/>
            <a:ext cx="806451" cy="557213"/>
          </a:xfrm>
          <a:prstGeom prst="rect">
            <a:avLst/>
          </a:prstGeom>
          <a:noFill/>
          <a:ln>
            <a:noFill/>
          </a:ln>
        </p:spPr>
      </p:pic>
      <p:sp>
        <p:nvSpPr>
          <p:cNvPr id="1096" name="Shape 1096"/>
          <p:cNvSpPr txBox="1">
            <a:spLocks noGrp="1"/>
          </p:cNvSpPr>
          <p:nvPr>
            <p:ph type="body" idx="1"/>
          </p:nvPr>
        </p:nvSpPr>
        <p:spPr>
          <a:xfrm>
            <a:off x="1279477" y="3121093"/>
            <a:ext cx="7864475" cy="342188"/>
          </a:xfrm>
          <a:prstGeom prst="rect">
            <a:avLst/>
          </a:prstGeom>
          <a:noFill/>
          <a:ln>
            <a:noFill/>
          </a:ln>
        </p:spPr>
        <p:txBody>
          <a:bodyPr spcFirstLastPara="1" wrap="square" lIns="91425" tIns="91425" rIns="91425" bIns="91425" anchor="t" anchorCtr="0"/>
          <a:lstStyle>
            <a:lvl1pPr marL="457200" marR="0" lvl="0" indent="-228600" algn="l" rtl="0">
              <a:spcBef>
                <a:spcPts val="360"/>
              </a:spcBef>
              <a:spcAft>
                <a:spcPts val="0"/>
              </a:spcAft>
              <a:buClr>
                <a:schemeClr val="dk2"/>
              </a:buClr>
              <a:buSzPts val="1800"/>
              <a:buFont typeface="Arial"/>
              <a:buNone/>
              <a:defRPr sz="1800" b="1" i="0" u="none" strike="noStrike" cap="none">
                <a:solidFill>
                  <a:srgbClr val="595959"/>
                </a:solidFill>
                <a:latin typeface="Calibri"/>
                <a:ea typeface="Calibri"/>
                <a:cs typeface="Calibri"/>
                <a:sym typeface="Calibri"/>
              </a:defRPr>
            </a:lvl1pPr>
            <a:lvl2pPr marL="914400" marR="0" lvl="1"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2pPr>
            <a:lvl3pPr marL="1371600" marR="0" lvl="2"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3pPr>
            <a:lvl4pPr marL="1828800" marR="0" lvl="3"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4pPr>
            <a:lvl5pPr marL="2286000" marR="0" lvl="4"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097" name="Shape 1097"/>
          <p:cNvSpPr txBox="1">
            <a:spLocks noGrp="1"/>
          </p:cNvSpPr>
          <p:nvPr>
            <p:ph type="body" idx="2"/>
          </p:nvPr>
        </p:nvSpPr>
        <p:spPr>
          <a:xfrm>
            <a:off x="1279527" y="3463281"/>
            <a:ext cx="7864425" cy="342188"/>
          </a:xfrm>
          <a:prstGeom prst="rect">
            <a:avLst/>
          </a:prstGeom>
          <a:noFill/>
          <a:ln>
            <a:noFill/>
          </a:ln>
        </p:spPr>
        <p:txBody>
          <a:bodyPr spcFirstLastPara="1" wrap="square" lIns="91425" tIns="91425" rIns="91425" bIns="91425" anchor="t" anchorCtr="0"/>
          <a:lstStyle>
            <a:lvl1pPr marL="457200" marR="0" lvl="0" indent="-228600" algn="l" rtl="0">
              <a:spcBef>
                <a:spcPts val="360"/>
              </a:spcBef>
              <a:spcAft>
                <a:spcPts val="0"/>
              </a:spcAft>
              <a:buClr>
                <a:schemeClr val="dk2"/>
              </a:buClr>
              <a:buSzPts val="1800"/>
              <a:buFont typeface="Arial"/>
              <a:buNone/>
              <a:defRPr sz="1800" b="1" i="0" u="none" strike="noStrike" cap="none">
                <a:solidFill>
                  <a:srgbClr val="595959"/>
                </a:solidFill>
                <a:latin typeface="Calibri"/>
                <a:ea typeface="Calibri"/>
                <a:cs typeface="Calibri"/>
                <a:sym typeface="Calibri"/>
              </a:defRPr>
            </a:lvl1pPr>
            <a:lvl2pPr marL="914400" marR="0" lvl="1"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2pPr>
            <a:lvl3pPr marL="1371600" marR="0" lvl="2"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3pPr>
            <a:lvl4pPr marL="1828800" marR="0" lvl="3"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4pPr>
            <a:lvl5pPr marL="2286000" marR="0" lvl="4"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098" name="Shape 1098"/>
          <p:cNvSpPr txBox="1">
            <a:spLocks noGrp="1"/>
          </p:cNvSpPr>
          <p:nvPr>
            <p:ph type="body" idx="3"/>
          </p:nvPr>
        </p:nvSpPr>
        <p:spPr>
          <a:xfrm>
            <a:off x="1279527" y="4013332"/>
            <a:ext cx="7864425" cy="342188"/>
          </a:xfrm>
          <a:prstGeom prst="rect">
            <a:avLst/>
          </a:prstGeom>
          <a:noFill/>
          <a:ln>
            <a:noFill/>
          </a:ln>
        </p:spPr>
        <p:txBody>
          <a:bodyPr spcFirstLastPara="1" wrap="square" lIns="91425" tIns="91425" rIns="91425" bIns="91425" anchor="t" anchorCtr="0"/>
          <a:lstStyle>
            <a:lvl1pPr marL="457200" marR="0" lvl="0" indent="-228600" algn="l" rtl="0">
              <a:spcBef>
                <a:spcPts val="360"/>
              </a:spcBef>
              <a:spcAft>
                <a:spcPts val="0"/>
              </a:spcAft>
              <a:buClr>
                <a:schemeClr val="dk2"/>
              </a:buClr>
              <a:buSzPts val="1800"/>
              <a:buFont typeface="Arial"/>
              <a:buNone/>
              <a:defRPr sz="1800" b="0" i="0" u="none" strike="noStrike" cap="none">
                <a:solidFill>
                  <a:srgbClr val="595959"/>
                </a:solidFill>
                <a:latin typeface="Calibri"/>
                <a:ea typeface="Calibri"/>
                <a:cs typeface="Calibri"/>
                <a:sym typeface="Calibri"/>
              </a:defRPr>
            </a:lvl1pPr>
            <a:lvl2pPr marL="914400" marR="0" lvl="1"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2pPr>
            <a:lvl3pPr marL="1371600" marR="0" lvl="2"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3pPr>
            <a:lvl4pPr marL="1828800" marR="0" lvl="3"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4pPr>
            <a:lvl5pPr marL="2286000" marR="0" lvl="4"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099" name="Shape 1099"/>
          <p:cNvSpPr txBox="1">
            <a:spLocks noGrp="1"/>
          </p:cNvSpPr>
          <p:nvPr>
            <p:ph type="body" idx="4"/>
          </p:nvPr>
        </p:nvSpPr>
        <p:spPr>
          <a:xfrm>
            <a:off x="1279578" y="4355520"/>
            <a:ext cx="7864375" cy="342188"/>
          </a:xfrm>
          <a:prstGeom prst="rect">
            <a:avLst/>
          </a:prstGeom>
          <a:noFill/>
          <a:ln>
            <a:noFill/>
          </a:ln>
        </p:spPr>
        <p:txBody>
          <a:bodyPr spcFirstLastPara="1" wrap="square" lIns="91425" tIns="91425" rIns="91425" bIns="91425" anchor="t" anchorCtr="0"/>
          <a:lstStyle>
            <a:lvl1pPr marL="457200" marR="0" lvl="0" indent="-228600" algn="l" rtl="0">
              <a:spcBef>
                <a:spcPts val="360"/>
              </a:spcBef>
              <a:spcAft>
                <a:spcPts val="0"/>
              </a:spcAft>
              <a:buClr>
                <a:schemeClr val="dk2"/>
              </a:buClr>
              <a:buSzPts val="1800"/>
              <a:buFont typeface="Arial"/>
              <a:buNone/>
              <a:defRPr sz="1800" b="0" i="0" u="none" strike="noStrike" cap="none">
                <a:solidFill>
                  <a:srgbClr val="595959"/>
                </a:solidFill>
                <a:latin typeface="Calibri"/>
                <a:ea typeface="Calibri"/>
                <a:cs typeface="Calibri"/>
                <a:sym typeface="Calibri"/>
              </a:defRPr>
            </a:lvl1pPr>
            <a:lvl2pPr marL="914400" marR="0" lvl="1"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2pPr>
            <a:lvl3pPr marL="1371600" marR="0" lvl="2"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3pPr>
            <a:lvl4pPr marL="1828800" marR="0" lvl="3"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4pPr>
            <a:lvl5pPr marL="2286000" marR="0" lvl="4"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showMasterSp="0" matchingName="1_Contact Info w/Footer">
  <p:cSld name="1_Contact Info w/Footer">
    <p:spTree>
      <p:nvGrpSpPr>
        <p:cNvPr id="1" name="Shape 1100"/>
        <p:cNvGrpSpPr/>
        <p:nvPr/>
      </p:nvGrpSpPr>
      <p:grpSpPr>
        <a:xfrm>
          <a:off x="0" y="0"/>
          <a:ext cx="0" cy="0"/>
          <a:chOff x="0" y="0"/>
          <a:chExt cx="0" cy="0"/>
        </a:xfrm>
      </p:grpSpPr>
      <p:grpSp>
        <p:nvGrpSpPr>
          <p:cNvPr id="1101" name="Shape 1101"/>
          <p:cNvGrpSpPr/>
          <p:nvPr/>
        </p:nvGrpSpPr>
        <p:grpSpPr>
          <a:xfrm flipH="1">
            <a:off x="-2" y="4838700"/>
            <a:ext cx="9144003" cy="304800"/>
            <a:chOff x="-2" y="6451600"/>
            <a:chExt cx="9144003" cy="406400"/>
          </a:xfrm>
        </p:grpSpPr>
        <p:sp>
          <p:nvSpPr>
            <p:cNvPr id="1102" name="Shape 1102"/>
            <p:cNvSpPr/>
            <p:nvPr/>
          </p:nvSpPr>
          <p:spPr>
            <a:xfrm>
              <a:off x="-2" y="6451600"/>
              <a:ext cx="7872153" cy="406400"/>
            </a:xfrm>
            <a:prstGeom prst="rect">
              <a:avLst/>
            </a:prstGeom>
            <a:solidFill>
              <a:srgbClr val="59595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sp>
          <p:nvSpPr>
            <p:cNvPr id="1103" name="Shape 1103"/>
            <p:cNvSpPr/>
            <p:nvPr/>
          </p:nvSpPr>
          <p:spPr>
            <a:xfrm>
              <a:off x="7954964" y="6451600"/>
              <a:ext cx="1189037" cy="4064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grpSp>
      <p:sp>
        <p:nvSpPr>
          <p:cNvPr id="1104" name="Shape 1104"/>
          <p:cNvSpPr txBox="1">
            <a:spLocks noGrp="1"/>
          </p:cNvSpPr>
          <p:nvPr>
            <p:ph type="title"/>
          </p:nvPr>
        </p:nvSpPr>
        <p:spPr>
          <a:xfrm>
            <a:off x="1280197" y="0"/>
            <a:ext cx="7863804" cy="3047654"/>
          </a:xfrm>
          <a:prstGeom prst="rect">
            <a:avLst/>
          </a:prstGeom>
          <a:solidFill>
            <a:schemeClr val="lt2"/>
          </a:solidFill>
          <a:ln>
            <a:noFill/>
          </a:ln>
        </p:spPr>
        <p:txBody>
          <a:bodyPr spcFirstLastPara="1" wrap="square" lIns="91425" tIns="91425" rIns="91425" bIns="91425" anchor="b" anchorCtr="0"/>
          <a:lstStyle>
            <a:lvl1pPr marR="0" lvl="0" algn="l" rtl="0">
              <a:spcBef>
                <a:spcPts val="0"/>
              </a:spcBef>
              <a:spcAft>
                <a:spcPts val="0"/>
              </a:spcAft>
              <a:buSzPts val="1400"/>
              <a:buNone/>
              <a:defRPr sz="3300" b="0" i="0" u="none" strike="noStrike" cap="none">
                <a:solidFill>
                  <a:schemeClr val="lt1"/>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
        <p:nvSpPr>
          <p:cNvPr id="1105" name="Shape 1105"/>
          <p:cNvSpPr/>
          <p:nvPr/>
        </p:nvSpPr>
        <p:spPr>
          <a:xfrm>
            <a:off x="2" y="0"/>
            <a:ext cx="1189039" cy="51435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350"/>
              <a:buFont typeface="Arial"/>
              <a:buNone/>
            </a:pPr>
            <a:endParaRPr sz="1350" b="0" i="0" u="none" strike="noStrike" cap="none">
              <a:solidFill>
                <a:srgbClr val="FFFFFF"/>
              </a:solidFill>
              <a:latin typeface="Arial"/>
              <a:ea typeface="Arial"/>
              <a:cs typeface="Arial"/>
              <a:sym typeface="Arial"/>
            </a:endParaRPr>
          </a:p>
        </p:txBody>
      </p:sp>
      <p:pic>
        <p:nvPicPr>
          <p:cNvPr id="1106" name="Shape 1106"/>
          <p:cNvPicPr preferRelativeResize="0"/>
          <p:nvPr/>
        </p:nvPicPr>
        <p:blipFill rotWithShape="1">
          <a:blip r:embed="rId2">
            <a:alphaModFix/>
          </a:blip>
          <a:srcRect l="27296" t="17010" r="21719" b="22162"/>
          <a:stretch/>
        </p:blipFill>
        <p:spPr>
          <a:xfrm>
            <a:off x="382589" y="2297906"/>
            <a:ext cx="806451" cy="557213"/>
          </a:xfrm>
          <a:prstGeom prst="rect">
            <a:avLst/>
          </a:prstGeom>
          <a:noFill/>
          <a:ln>
            <a:noFill/>
          </a:ln>
        </p:spPr>
      </p:pic>
      <p:sp>
        <p:nvSpPr>
          <p:cNvPr id="1107" name="Shape 1107"/>
          <p:cNvSpPr txBox="1">
            <a:spLocks noGrp="1"/>
          </p:cNvSpPr>
          <p:nvPr>
            <p:ph type="body" idx="1"/>
          </p:nvPr>
        </p:nvSpPr>
        <p:spPr>
          <a:xfrm>
            <a:off x="1279477" y="3121093"/>
            <a:ext cx="7864475" cy="342188"/>
          </a:xfrm>
          <a:prstGeom prst="rect">
            <a:avLst/>
          </a:prstGeom>
          <a:noFill/>
          <a:ln>
            <a:noFill/>
          </a:ln>
        </p:spPr>
        <p:txBody>
          <a:bodyPr spcFirstLastPara="1" wrap="square" lIns="91425" tIns="91425" rIns="91425" bIns="91425" anchor="t" anchorCtr="0"/>
          <a:lstStyle>
            <a:lvl1pPr marL="457200" marR="0" lvl="0" indent="-228600" algn="l" rtl="0">
              <a:spcBef>
                <a:spcPts val="360"/>
              </a:spcBef>
              <a:spcAft>
                <a:spcPts val="0"/>
              </a:spcAft>
              <a:buClr>
                <a:schemeClr val="dk2"/>
              </a:buClr>
              <a:buSzPts val="1800"/>
              <a:buFont typeface="Arial"/>
              <a:buNone/>
              <a:defRPr sz="1800" b="1" i="0" u="none" strike="noStrike" cap="none">
                <a:solidFill>
                  <a:srgbClr val="595959"/>
                </a:solidFill>
                <a:latin typeface="Calibri"/>
                <a:ea typeface="Calibri"/>
                <a:cs typeface="Calibri"/>
                <a:sym typeface="Calibri"/>
              </a:defRPr>
            </a:lvl1pPr>
            <a:lvl2pPr marL="914400" marR="0" lvl="1"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2pPr>
            <a:lvl3pPr marL="1371600" marR="0" lvl="2"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3pPr>
            <a:lvl4pPr marL="1828800" marR="0" lvl="3"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4pPr>
            <a:lvl5pPr marL="2286000" marR="0" lvl="4"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108" name="Shape 1108"/>
          <p:cNvSpPr txBox="1">
            <a:spLocks noGrp="1"/>
          </p:cNvSpPr>
          <p:nvPr>
            <p:ph type="body" idx="2"/>
          </p:nvPr>
        </p:nvSpPr>
        <p:spPr>
          <a:xfrm>
            <a:off x="1279527" y="3463281"/>
            <a:ext cx="7864425" cy="342188"/>
          </a:xfrm>
          <a:prstGeom prst="rect">
            <a:avLst/>
          </a:prstGeom>
          <a:noFill/>
          <a:ln>
            <a:noFill/>
          </a:ln>
        </p:spPr>
        <p:txBody>
          <a:bodyPr spcFirstLastPara="1" wrap="square" lIns="91425" tIns="91425" rIns="91425" bIns="91425" anchor="t" anchorCtr="0"/>
          <a:lstStyle>
            <a:lvl1pPr marL="457200" marR="0" lvl="0" indent="-228600" algn="l" rtl="0">
              <a:spcBef>
                <a:spcPts val="360"/>
              </a:spcBef>
              <a:spcAft>
                <a:spcPts val="0"/>
              </a:spcAft>
              <a:buClr>
                <a:schemeClr val="dk2"/>
              </a:buClr>
              <a:buSzPts val="1800"/>
              <a:buFont typeface="Arial"/>
              <a:buNone/>
              <a:defRPr sz="1800" b="1" i="0" u="none" strike="noStrike" cap="none">
                <a:solidFill>
                  <a:srgbClr val="595959"/>
                </a:solidFill>
                <a:latin typeface="Calibri"/>
                <a:ea typeface="Calibri"/>
                <a:cs typeface="Calibri"/>
                <a:sym typeface="Calibri"/>
              </a:defRPr>
            </a:lvl1pPr>
            <a:lvl2pPr marL="914400" marR="0" lvl="1"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2pPr>
            <a:lvl3pPr marL="1371600" marR="0" lvl="2"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3pPr>
            <a:lvl4pPr marL="1828800" marR="0" lvl="3"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4pPr>
            <a:lvl5pPr marL="2286000" marR="0" lvl="4"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109" name="Shape 1109"/>
          <p:cNvSpPr txBox="1">
            <a:spLocks noGrp="1"/>
          </p:cNvSpPr>
          <p:nvPr>
            <p:ph type="body" idx="3"/>
          </p:nvPr>
        </p:nvSpPr>
        <p:spPr>
          <a:xfrm>
            <a:off x="1279527" y="4013332"/>
            <a:ext cx="7864425" cy="342188"/>
          </a:xfrm>
          <a:prstGeom prst="rect">
            <a:avLst/>
          </a:prstGeom>
          <a:noFill/>
          <a:ln>
            <a:noFill/>
          </a:ln>
        </p:spPr>
        <p:txBody>
          <a:bodyPr spcFirstLastPara="1" wrap="square" lIns="91425" tIns="91425" rIns="91425" bIns="91425" anchor="t" anchorCtr="0"/>
          <a:lstStyle>
            <a:lvl1pPr marL="457200" marR="0" lvl="0" indent="-228600" algn="l" rtl="0">
              <a:spcBef>
                <a:spcPts val="360"/>
              </a:spcBef>
              <a:spcAft>
                <a:spcPts val="0"/>
              </a:spcAft>
              <a:buClr>
                <a:schemeClr val="dk2"/>
              </a:buClr>
              <a:buSzPts val="1800"/>
              <a:buFont typeface="Arial"/>
              <a:buNone/>
              <a:defRPr sz="1800" b="0" i="0" u="none" strike="noStrike" cap="none">
                <a:solidFill>
                  <a:srgbClr val="595959"/>
                </a:solidFill>
                <a:latin typeface="Calibri"/>
                <a:ea typeface="Calibri"/>
                <a:cs typeface="Calibri"/>
                <a:sym typeface="Calibri"/>
              </a:defRPr>
            </a:lvl1pPr>
            <a:lvl2pPr marL="914400" marR="0" lvl="1"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2pPr>
            <a:lvl3pPr marL="1371600" marR="0" lvl="2"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3pPr>
            <a:lvl4pPr marL="1828800" marR="0" lvl="3"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4pPr>
            <a:lvl5pPr marL="2286000" marR="0" lvl="4"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110" name="Shape 1110"/>
          <p:cNvSpPr txBox="1">
            <a:spLocks noGrp="1"/>
          </p:cNvSpPr>
          <p:nvPr>
            <p:ph type="body" idx="4"/>
          </p:nvPr>
        </p:nvSpPr>
        <p:spPr>
          <a:xfrm>
            <a:off x="1279578" y="4355520"/>
            <a:ext cx="7864375" cy="342188"/>
          </a:xfrm>
          <a:prstGeom prst="rect">
            <a:avLst/>
          </a:prstGeom>
          <a:noFill/>
          <a:ln>
            <a:noFill/>
          </a:ln>
        </p:spPr>
        <p:txBody>
          <a:bodyPr spcFirstLastPara="1" wrap="square" lIns="91425" tIns="91425" rIns="91425" bIns="91425" anchor="t" anchorCtr="0"/>
          <a:lstStyle>
            <a:lvl1pPr marL="457200" marR="0" lvl="0" indent="-228600" algn="l" rtl="0">
              <a:spcBef>
                <a:spcPts val="360"/>
              </a:spcBef>
              <a:spcAft>
                <a:spcPts val="0"/>
              </a:spcAft>
              <a:buClr>
                <a:schemeClr val="dk2"/>
              </a:buClr>
              <a:buSzPts val="1800"/>
              <a:buFont typeface="Arial"/>
              <a:buNone/>
              <a:defRPr sz="1800" b="0" i="0" u="none" strike="noStrike" cap="none">
                <a:solidFill>
                  <a:srgbClr val="595959"/>
                </a:solidFill>
                <a:latin typeface="Calibri"/>
                <a:ea typeface="Calibri"/>
                <a:cs typeface="Calibri"/>
                <a:sym typeface="Calibri"/>
              </a:defRPr>
            </a:lvl1pPr>
            <a:lvl2pPr marL="914400" marR="0" lvl="1"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2pPr>
            <a:lvl3pPr marL="1371600" marR="0" lvl="2"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3pPr>
            <a:lvl4pPr marL="1828800" marR="0" lvl="3"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4pPr>
            <a:lvl5pPr marL="2286000" marR="0" lvl="4"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111" name="Shape 1111"/>
          <p:cNvSpPr txBox="1">
            <a:spLocks noGrp="1"/>
          </p:cNvSpPr>
          <p:nvPr>
            <p:ph type="dt" idx="10"/>
          </p:nvPr>
        </p:nvSpPr>
        <p:spPr>
          <a:xfrm>
            <a:off x="7598152" y="4835128"/>
            <a:ext cx="1554163" cy="308372"/>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1112" name="Shape 1112"/>
          <p:cNvSpPr txBox="1">
            <a:spLocks noGrp="1"/>
          </p:cNvSpPr>
          <p:nvPr>
            <p:ph type="ftr" idx="11"/>
          </p:nvPr>
        </p:nvSpPr>
        <p:spPr>
          <a:xfrm>
            <a:off x="1279525" y="4835128"/>
            <a:ext cx="6310312" cy="308372"/>
          </a:xfrm>
          <a:prstGeom prst="rect">
            <a:avLst/>
          </a:prstGeom>
          <a:noFill/>
          <a:ln>
            <a:noFill/>
          </a:ln>
        </p:spPr>
        <p:txBody>
          <a:bodyPr spcFirstLastPara="1" wrap="square" lIns="91425" tIns="91425" rIns="91425" bIns="91425" anchor="ctr" anchorCtr="0"/>
          <a:lstStyle>
            <a:lvl1pPr marR="0" lvl="0" algn="ctr"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1113" name="Shape 1113"/>
          <p:cNvSpPr txBox="1">
            <a:spLocks noGrp="1"/>
          </p:cNvSpPr>
          <p:nvPr>
            <p:ph type="sldNum" idx="12"/>
          </p:nvPr>
        </p:nvSpPr>
        <p:spPr>
          <a:xfrm>
            <a:off x="1" y="4835128"/>
            <a:ext cx="1189037" cy="308372"/>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1pPr>
            <a:lvl2pPr marL="0" marR="0" lvl="1"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2pPr>
            <a:lvl3pPr marL="0" marR="0" lvl="2"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3pPr>
            <a:lvl4pPr marL="0" marR="0" lvl="3"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4pPr>
            <a:lvl5pPr marL="0" marR="0" lvl="4"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5pPr>
            <a:lvl6pPr marL="0" marR="0" lvl="5"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6pPr>
            <a:lvl7pPr marL="0" marR="0" lvl="6"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7pPr>
            <a:lvl8pPr marL="0" marR="0" lvl="7"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8pPr>
            <a:lvl9pPr marL="0" marR="0" lvl="8"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showMasterSp="0" matchingName="Contact Info w/Picture">
  <p:cSld name="Contact Info w/Picture">
    <p:spTree>
      <p:nvGrpSpPr>
        <p:cNvPr id="1" name="Shape 1114"/>
        <p:cNvGrpSpPr/>
        <p:nvPr/>
      </p:nvGrpSpPr>
      <p:grpSpPr>
        <a:xfrm>
          <a:off x="0" y="0"/>
          <a:ext cx="0" cy="0"/>
          <a:chOff x="0" y="0"/>
          <a:chExt cx="0" cy="0"/>
        </a:xfrm>
      </p:grpSpPr>
      <p:sp>
        <p:nvSpPr>
          <p:cNvPr id="1115" name="Shape 1115"/>
          <p:cNvSpPr/>
          <p:nvPr/>
        </p:nvSpPr>
        <p:spPr>
          <a:xfrm>
            <a:off x="2" y="0"/>
            <a:ext cx="1189039" cy="257175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350"/>
              <a:buFont typeface="Arial"/>
              <a:buNone/>
            </a:pPr>
            <a:endParaRPr sz="1350" b="0" i="0" u="none" strike="noStrike" cap="none">
              <a:solidFill>
                <a:srgbClr val="FFFFFF"/>
              </a:solidFill>
              <a:latin typeface="Arial"/>
              <a:ea typeface="Arial"/>
              <a:cs typeface="Arial"/>
              <a:sym typeface="Arial"/>
            </a:endParaRPr>
          </a:p>
        </p:txBody>
      </p:sp>
      <p:pic>
        <p:nvPicPr>
          <p:cNvPr id="1116" name="Shape 1116"/>
          <p:cNvPicPr preferRelativeResize="0"/>
          <p:nvPr/>
        </p:nvPicPr>
        <p:blipFill rotWithShape="1">
          <a:blip r:embed="rId2">
            <a:alphaModFix/>
          </a:blip>
          <a:srcRect l="27296" t="17010" r="21719" b="22162"/>
          <a:stretch/>
        </p:blipFill>
        <p:spPr>
          <a:xfrm>
            <a:off x="382589" y="1816894"/>
            <a:ext cx="806451" cy="557213"/>
          </a:xfrm>
          <a:prstGeom prst="rect">
            <a:avLst/>
          </a:prstGeom>
          <a:noFill/>
          <a:ln>
            <a:noFill/>
          </a:ln>
        </p:spPr>
      </p:pic>
      <p:sp>
        <p:nvSpPr>
          <p:cNvPr id="1117" name="Shape 1117"/>
          <p:cNvSpPr txBox="1">
            <a:spLocks noGrp="1"/>
          </p:cNvSpPr>
          <p:nvPr>
            <p:ph type="body" idx="1"/>
          </p:nvPr>
        </p:nvSpPr>
        <p:spPr>
          <a:xfrm>
            <a:off x="3840488" y="2641039"/>
            <a:ext cx="5303512" cy="342188"/>
          </a:xfrm>
          <a:prstGeom prst="rect">
            <a:avLst/>
          </a:prstGeom>
          <a:noFill/>
          <a:ln>
            <a:noFill/>
          </a:ln>
        </p:spPr>
        <p:txBody>
          <a:bodyPr spcFirstLastPara="1" wrap="square" lIns="91425" tIns="91425" rIns="91425" bIns="91425" anchor="t" anchorCtr="0"/>
          <a:lstStyle>
            <a:lvl1pPr marL="457200" marR="0" lvl="0" indent="-228600" algn="l" rtl="0">
              <a:spcBef>
                <a:spcPts val="360"/>
              </a:spcBef>
              <a:spcAft>
                <a:spcPts val="0"/>
              </a:spcAft>
              <a:buClr>
                <a:schemeClr val="dk2"/>
              </a:buClr>
              <a:buSzPts val="1800"/>
              <a:buFont typeface="Arial"/>
              <a:buNone/>
              <a:defRPr sz="1800" b="1" i="0" u="none" strike="noStrike" cap="none">
                <a:solidFill>
                  <a:srgbClr val="595959"/>
                </a:solidFill>
                <a:latin typeface="Calibri"/>
                <a:ea typeface="Calibri"/>
                <a:cs typeface="Calibri"/>
                <a:sym typeface="Calibri"/>
              </a:defRPr>
            </a:lvl1pPr>
            <a:lvl2pPr marL="914400" marR="0" lvl="1"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2pPr>
            <a:lvl3pPr marL="1371600" marR="0" lvl="2"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3pPr>
            <a:lvl4pPr marL="1828800" marR="0" lvl="3"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4pPr>
            <a:lvl5pPr marL="2286000" marR="0" lvl="4"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118" name="Shape 1118"/>
          <p:cNvSpPr txBox="1">
            <a:spLocks noGrp="1"/>
          </p:cNvSpPr>
          <p:nvPr>
            <p:ph type="body" idx="2"/>
          </p:nvPr>
        </p:nvSpPr>
        <p:spPr>
          <a:xfrm>
            <a:off x="3840539" y="2983225"/>
            <a:ext cx="5303463" cy="342188"/>
          </a:xfrm>
          <a:prstGeom prst="rect">
            <a:avLst/>
          </a:prstGeom>
          <a:noFill/>
          <a:ln>
            <a:noFill/>
          </a:ln>
        </p:spPr>
        <p:txBody>
          <a:bodyPr spcFirstLastPara="1" wrap="square" lIns="91425" tIns="91425" rIns="91425" bIns="91425" anchor="t" anchorCtr="0"/>
          <a:lstStyle>
            <a:lvl1pPr marL="457200" marR="0" lvl="0" indent="-228600" algn="l" rtl="0">
              <a:spcBef>
                <a:spcPts val="360"/>
              </a:spcBef>
              <a:spcAft>
                <a:spcPts val="0"/>
              </a:spcAft>
              <a:buClr>
                <a:schemeClr val="dk2"/>
              </a:buClr>
              <a:buSzPts val="1800"/>
              <a:buFont typeface="Arial"/>
              <a:buNone/>
              <a:defRPr sz="1800" b="1" i="0" u="none" strike="noStrike" cap="none">
                <a:solidFill>
                  <a:srgbClr val="595959"/>
                </a:solidFill>
                <a:latin typeface="Calibri"/>
                <a:ea typeface="Calibri"/>
                <a:cs typeface="Calibri"/>
                <a:sym typeface="Calibri"/>
              </a:defRPr>
            </a:lvl1pPr>
            <a:lvl2pPr marL="914400" marR="0" lvl="1"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2pPr>
            <a:lvl3pPr marL="1371600" marR="0" lvl="2"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3pPr>
            <a:lvl4pPr marL="1828800" marR="0" lvl="3"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4pPr>
            <a:lvl5pPr marL="2286000" marR="0" lvl="4"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119" name="Shape 1119"/>
          <p:cNvSpPr txBox="1">
            <a:spLocks noGrp="1"/>
          </p:cNvSpPr>
          <p:nvPr>
            <p:ph type="body" idx="3"/>
          </p:nvPr>
        </p:nvSpPr>
        <p:spPr>
          <a:xfrm>
            <a:off x="3840539" y="3533278"/>
            <a:ext cx="5303412" cy="342188"/>
          </a:xfrm>
          <a:prstGeom prst="rect">
            <a:avLst/>
          </a:prstGeom>
          <a:noFill/>
          <a:ln>
            <a:noFill/>
          </a:ln>
        </p:spPr>
        <p:txBody>
          <a:bodyPr spcFirstLastPara="1" wrap="square" lIns="91425" tIns="91425" rIns="91425" bIns="91425" anchor="t" anchorCtr="0"/>
          <a:lstStyle>
            <a:lvl1pPr marL="457200" marR="0" lvl="0" indent="-228600" algn="l" rtl="0">
              <a:spcBef>
                <a:spcPts val="360"/>
              </a:spcBef>
              <a:spcAft>
                <a:spcPts val="0"/>
              </a:spcAft>
              <a:buClr>
                <a:schemeClr val="dk2"/>
              </a:buClr>
              <a:buSzPts val="1800"/>
              <a:buFont typeface="Arial"/>
              <a:buNone/>
              <a:defRPr sz="1800" b="0" i="0" u="none" strike="noStrike" cap="none">
                <a:solidFill>
                  <a:srgbClr val="595959"/>
                </a:solidFill>
                <a:latin typeface="Calibri"/>
                <a:ea typeface="Calibri"/>
                <a:cs typeface="Calibri"/>
                <a:sym typeface="Calibri"/>
              </a:defRPr>
            </a:lvl1pPr>
            <a:lvl2pPr marL="914400" marR="0" lvl="1"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2pPr>
            <a:lvl3pPr marL="1371600" marR="0" lvl="2"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3pPr>
            <a:lvl4pPr marL="1828800" marR="0" lvl="3"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4pPr>
            <a:lvl5pPr marL="2286000" marR="0" lvl="4"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120" name="Shape 1120"/>
          <p:cNvSpPr txBox="1">
            <a:spLocks noGrp="1"/>
          </p:cNvSpPr>
          <p:nvPr>
            <p:ph type="body" idx="4"/>
          </p:nvPr>
        </p:nvSpPr>
        <p:spPr>
          <a:xfrm>
            <a:off x="3840589" y="3875465"/>
            <a:ext cx="5303412" cy="342188"/>
          </a:xfrm>
          <a:prstGeom prst="rect">
            <a:avLst/>
          </a:prstGeom>
          <a:noFill/>
          <a:ln>
            <a:noFill/>
          </a:ln>
        </p:spPr>
        <p:txBody>
          <a:bodyPr spcFirstLastPara="1" wrap="square" lIns="91425" tIns="91425" rIns="91425" bIns="91425" anchor="t" anchorCtr="0"/>
          <a:lstStyle>
            <a:lvl1pPr marL="457200" marR="0" lvl="0" indent="-228600" algn="l" rtl="0">
              <a:spcBef>
                <a:spcPts val="360"/>
              </a:spcBef>
              <a:spcAft>
                <a:spcPts val="0"/>
              </a:spcAft>
              <a:buClr>
                <a:schemeClr val="dk2"/>
              </a:buClr>
              <a:buSzPts val="1800"/>
              <a:buFont typeface="Arial"/>
              <a:buNone/>
              <a:defRPr sz="1800" b="0" i="0" u="none" strike="noStrike" cap="none">
                <a:solidFill>
                  <a:srgbClr val="595959"/>
                </a:solidFill>
                <a:latin typeface="Calibri"/>
                <a:ea typeface="Calibri"/>
                <a:cs typeface="Calibri"/>
                <a:sym typeface="Calibri"/>
              </a:defRPr>
            </a:lvl1pPr>
            <a:lvl2pPr marL="914400" marR="0" lvl="1"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2pPr>
            <a:lvl3pPr marL="1371600" marR="0" lvl="2"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3pPr>
            <a:lvl4pPr marL="1828800" marR="0" lvl="3"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4pPr>
            <a:lvl5pPr marL="2286000" marR="0" lvl="4"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121" name="Shape 1121"/>
          <p:cNvSpPr>
            <a:spLocks noGrp="1"/>
          </p:cNvSpPr>
          <p:nvPr>
            <p:ph type="pic" idx="5"/>
          </p:nvPr>
        </p:nvSpPr>
        <p:spPr>
          <a:xfrm>
            <a:off x="1279527" y="0"/>
            <a:ext cx="2470151" cy="2571750"/>
          </a:xfrm>
          <a:prstGeom prst="rect">
            <a:avLst/>
          </a:prstGeom>
          <a:noFill/>
          <a:ln>
            <a:noFill/>
          </a:ln>
        </p:spPr>
        <p:txBody>
          <a:bodyPr spcFirstLastPara="1" wrap="square" lIns="91425" tIns="91425" rIns="91425" bIns="91425" anchor="t" anchorCtr="0"/>
          <a:lstStyle>
            <a:lvl1pPr marR="0" lvl="0" algn="l" rtl="0">
              <a:spcBef>
                <a:spcPts val="480"/>
              </a:spcBef>
              <a:spcAft>
                <a:spcPts val="0"/>
              </a:spcAft>
              <a:buClr>
                <a:schemeClr val="dk2"/>
              </a:buClr>
              <a:buSzPts val="2400"/>
              <a:buFont typeface="Arial"/>
              <a:buChar char="•"/>
              <a:defRPr sz="2400" b="0" i="0" u="none" strike="noStrike" cap="none">
                <a:solidFill>
                  <a:srgbClr val="595959"/>
                </a:solidFill>
                <a:latin typeface="Calibri"/>
                <a:ea typeface="Calibri"/>
                <a:cs typeface="Calibri"/>
                <a:sym typeface="Calibri"/>
              </a:defRPr>
            </a:lvl1pPr>
            <a:lvl2pPr marR="0" lvl="1" algn="l" rtl="0">
              <a:spcBef>
                <a:spcPts val="420"/>
              </a:spcBef>
              <a:spcAft>
                <a:spcPts val="0"/>
              </a:spcAft>
              <a:buClr>
                <a:schemeClr val="dk2"/>
              </a:buClr>
              <a:buSzPts val="2100"/>
              <a:buFont typeface="Arial"/>
              <a:buChar char="–"/>
              <a:defRPr sz="2100" b="0" i="0" u="none" strike="noStrike" cap="none">
                <a:solidFill>
                  <a:srgbClr val="595959"/>
                </a:solidFill>
                <a:latin typeface="Calibri"/>
                <a:ea typeface="Calibri"/>
                <a:cs typeface="Calibri"/>
                <a:sym typeface="Calibri"/>
              </a:defRPr>
            </a:lvl2pPr>
            <a:lvl3pPr marR="0" lvl="2" algn="l" rtl="0">
              <a:spcBef>
                <a:spcPts val="360"/>
              </a:spcBef>
              <a:spcAft>
                <a:spcPts val="0"/>
              </a:spcAft>
              <a:buClr>
                <a:schemeClr val="dk2"/>
              </a:buClr>
              <a:buSzPts val="1800"/>
              <a:buFont typeface="Arial"/>
              <a:buChar char="•"/>
              <a:defRPr sz="1800" b="0" i="0" u="none" strike="noStrike" cap="none">
                <a:solidFill>
                  <a:srgbClr val="595959"/>
                </a:solidFill>
                <a:latin typeface="Calibri"/>
                <a:ea typeface="Calibri"/>
                <a:cs typeface="Calibri"/>
                <a:sym typeface="Calibri"/>
              </a:defRPr>
            </a:lvl3pPr>
            <a:lvl4pPr marR="0" lvl="3"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4pPr>
            <a:lvl5pPr marR="0" lvl="4"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5pPr>
            <a:lvl6pPr marR="0" lvl="5"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R="0" lvl="6"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R="0" lvl="7"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R="0" lvl="8"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122" name="Shape 1122"/>
          <p:cNvSpPr txBox="1">
            <a:spLocks noGrp="1"/>
          </p:cNvSpPr>
          <p:nvPr>
            <p:ph type="title"/>
          </p:nvPr>
        </p:nvSpPr>
        <p:spPr>
          <a:xfrm>
            <a:off x="3859877" y="-4503"/>
            <a:ext cx="5284124" cy="2590800"/>
          </a:xfrm>
          <a:prstGeom prst="rect">
            <a:avLst/>
          </a:prstGeom>
          <a:solidFill>
            <a:schemeClr val="lt2"/>
          </a:solidFill>
          <a:ln>
            <a:noFill/>
          </a:ln>
        </p:spPr>
        <p:txBody>
          <a:bodyPr spcFirstLastPara="1" wrap="square" lIns="91425" tIns="91425" rIns="91425" bIns="91425" anchor="b" anchorCtr="0"/>
          <a:lstStyle>
            <a:lvl1pPr marR="0" lvl="0" algn="l" rtl="0">
              <a:spcBef>
                <a:spcPts val="0"/>
              </a:spcBef>
              <a:spcAft>
                <a:spcPts val="0"/>
              </a:spcAft>
              <a:buSzPts val="1400"/>
              <a:buNone/>
              <a:defRPr sz="3300" b="0" i="0" u="none" strike="noStrike" cap="none">
                <a:solidFill>
                  <a:schemeClr val="lt1"/>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matchingName="Contact Info w/Pic Footer">
  <p:cSld name="Contact Info w/Pic Footer">
    <p:spTree>
      <p:nvGrpSpPr>
        <p:cNvPr id="1" name="Shape 1123"/>
        <p:cNvGrpSpPr/>
        <p:nvPr/>
      </p:nvGrpSpPr>
      <p:grpSpPr>
        <a:xfrm>
          <a:off x="0" y="0"/>
          <a:ext cx="0" cy="0"/>
          <a:chOff x="0" y="0"/>
          <a:chExt cx="0" cy="0"/>
        </a:xfrm>
      </p:grpSpPr>
      <p:sp>
        <p:nvSpPr>
          <p:cNvPr id="1124" name="Shape 1124"/>
          <p:cNvSpPr txBox="1">
            <a:spLocks noGrp="1"/>
          </p:cNvSpPr>
          <p:nvPr>
            <p:ph type="title"/>
          </p:nvPr>
        </p:nvSpPr>
        <p:spPr>
          <a:xfrm>
            <a:off x="3857105" y="0"/>
            <a:ext cx="5303520" cy="2571750"/>
          </a:xfrm>
          <a:prstGeom prst="rect">
            <a:avLst/>
          </a:prstGeom>
          <a:solidFill>
            <a:schemeClr val="lt2"/>
          </a:solidFill>
          <a:ln>
            <a:noFill/>
          </a:ln>
        </p:spPr>
        <p:txBody>
          <a:bodyPr spcFirstLastPara="1" wrap="square" lIns="91425" tIns="91425" rIns="91425" bIns="91425" anchor="b" anchorCtr="0"/>
          <a:lstStyle>
            <a:lvl1pPr marR="0" lvl="0" algn="l" rtl="0">
              <a:spcBef>
                <a:spcPts val="0"/>
              </a:spcBef>
              <a:spcAft>
                <a:spcPts val="0"/>
              </a:spcAft>
              <a:buSzPts val="1400"/>
              <a:buNone/>
              <a:defRPr sz="3300" b="0" i="0" u="none" strike="noStrike" cap="none">
                <a:solidFill>
                  <a:schemeClr val="lt1"/>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
        <p:nvSpPr>
          <p:cNvPr id="1125" name="Shape 1125"/>
          <p:cNvSpPr/>
          <p:nvPr/>
        </p:nvSpPr>
        <p:spPr>
          <a:xfrm>
            <a:off x="2" y="0"/>
            <a:ext cx="1189039" cy="257175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350"/>
              <a:buFont typeface="Arial"/>
              <a:buNone/>
            </a:pPr>
            <a:endParaRPr sz="1350" b="0" i="0" u="none" strike="noStrike" cap="none">
              <a:solidFill>
                <a:srgbClr val="FFFFFF"/>
              </a:solidFill>
              <a:latin typeface="Arial"/>
              <a:ea typeface="Arial"/>
              <a:cs typeface="Arial"/>
              <a:sym typeface="Arial"/>
            </a:endParaRPr>
          </a:p>
        </p:txBody>
      </p:sp>
      <p:pic>
        <p:nvPicPr>
          <p:cNvPr id="1126" name="Shape 1126"/>
          <p:cNvPicPr preferRelativeResize="0"/>
          <p:nvPr/>
        </p:nvPicPr>
        <p:blipFill rotWithShape="1">
          <a:blip r:embed="rId2">
            <a:alphaModFix/>
          </a:blip>
          <a:srcRect l="27296" t="17010" r="21719" b="22162"/>
          <a:stretch/>
        </p:blipFill>
        <p:spPr>
          <a:xfrm>
            <a:off x="382589" y="1816894"/>
            <a:ext cx="806451" cy="557213"/>
          </a:xfrm>
          <a:prstGeom prst="rect">
            <a:avLst/>
          </a:prstGeom>
          <a:noFill/>
          <a:ln>
            <a:noFill/>
          </a:ln>
        </p:spPr>
      </p:pic>
      <p:sp>
        <p:nvSpPr>
          <p:cNvPr id="1127" name="Shape 1127"/>
          <p:cNvSpPr txBox="1">
            <a:spLocks noGrp="1"/>
          </p:cNvSpPr>
          <p:nvPr>
            <p:ph type="body" idx="1"/>
          </p:nvPr>
        </p:nvSpPr>
        <p:spPr>
          <a:xfrm>
            <a:off x="3840488" y="2641039"/>
            <a:ext cx="5303512" cy="342188"/>
          </a:xfrm>
          <a:prstGeom prst="rect">
            <a:avLst/>
          </a:prstGeom>
          <a:noFill/>
          <a:ln>
            <a:noFill/>
          </a:ln>
        </p:spPr>
        <p:txBody>
          <a:bodyPr spcFirstLastPara="1" wrap="square" lIns="91425" tIns="91425" rIns="91425" bIns="91425" anchor="t" anchorCtr="0"/>
          <a:lstStyle>
            <a:lvl1pPr marL="457200" marR="0" lvl="0" indent="-228600" algn="l" rtl="0">
              <a:spcBef>
                <a:spcPts val="360"/>
              </a:spcBef>
              <a:spcAft>
                <a:spcPts val="0"/>
              </a:spcAft>
              <a:buClr>
                <a:schemeClr val="dk2"/>
              </a:buClr>
              <a:buSzPts val="1800"/>
              <a:buFont typeface="Arial"/>
              <a:buNone/>
              <a:defRPr sz="1800" b="1" i="0" u="none" strike="noStrike" cap="none">
                <a:solidFill>
                  <a:srgbClr val="595959"/>
                </a:solidFill>
                <a:latin typeface="Calibri"/>
                <a:ea typeface="Calibri"/>
                <a:cs typeface="Calibri"/>
                <a:sym typeface="Calibri"/>
              </a:defRPr>
            </a:lvl1pPr>
            <a:lvl2pPr marL="914400" marR="0" lvl="1"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2pPr>
            <a:lvl3pPr marL="1371600" marR="0" lvl="2"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3pPr>
            <a:lvl4pPr marL="1828800" marR="0" lvl="3"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4pPr>
            <a:lvl5pPr marL="2286000" marR="0" lvl="4"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128" name="Shape 1128"/>
          <p:cNvSpPr txBox="1">
            <a:spLocks noGrp="1"/>
          </p:cNvSpPr>
          <p:nvPr>
            <p:ph type="body" idx="2"/>
          </p:nvPr>
        </p:nvSpPr>
        <p:spPr>
          <a:xfrm>
            <a:off x="3840539" y="2983225"/>
            <a:ext cx="5303463" cy="342188"/>
          </a:xfrm>
          <a:prstGeom prst="rect">
            <a:avLst/>
          </a:prstGeom>
          <a:noFill/>
          <a:ln>
            <a:noFill/>
          </a:ln>
        </p:spPr>
        <p:txBody>
          <a:bodyPr spcFirstLastPara="1" wrap="square" lIns="91425" tIns="91425" rIns="91425" bIns="91425" anchor="t" anchorCtr="0"/>
          <a:lstStyle>
            <a:lvl1pPr marL="457200" marR="0" lvl="0" indent="-228600" algn="l" rtl="0">
              <a:spcBef>
                <a:spcPts val="360"/>
              </a:spcBef>
              <a:spcAft>
                <a:spcPts val="0"/>
              </a:spcAft>
              <a:buClr>
                <a:schemeClr val="dk2"/>
              </a:buClr>
              <a:buSzPts val="1800"/>
              <a:buFont typeface="Arial"/>
              <a:buNone/>
              <a:defRPr sz="1800" b="1" i="0" u="none" strike="noStrike" cap="none">
                <a:solidFill>
                  <a:srgbClr val="595959"/>
                </a:solidFill>
                <a:latin typeface="Calibri"/>
                <a:ea typeface="Calibri"/>
                <a:cs typeface="Calibri"/>
                <a:sym typeface="Calibri"/>
              </a:defRPr>
            </a:lvl1pPr>
            <a:lvl2pPr marL="914400" marR="0" lvl="1"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2pPr>
            <a:lvl3pPr marL="1371600" marR="0" lvl="2"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3pPr>
            <a:lvl4pPr marL="1828800" marR="0" lvl="3"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4pPr>
            <a:lvl5pPr marL="2286000" marR="0" lvl="4"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129" name="Shape 1129"/>
          <p:cNvSpPr txBox="1">
            <a:spLocks noGrp="1"/>
          </p:cNvSpPr>
          <p:nvPr>
            <p:ph type="body" idx="3"/>
          </p:nvPr>
        </p:nvSpPr>
        <p:spPr>
          <a:xfrm>
            <a:off x="3840539" y="3533278"/>
            <a:ext cx="5303412" cy="342188"/>
          </a:xfrm>
          <a:prstGeom prst="rect">
            <a:avLst/>
          </a:prstGeom>
          <a:noFill/>
          <a:ln>
            <a:noFill/>
          </a:ln>
        </p:spPr>
        <p:txBody>
          <a:bodyPr spcFirstLastPara="1" wrap="square" lIns="91425" tIns="91425" rIns="91425" bIns="91425" anchor="t" anchorCtr="0"/>
          <a:lstStyle>
            <a:lvl1pPr marL="457200" marR="0" lvl="0" indent="-228600" algn="l" rtl="0">
              <a:spcBef>
                <a:spcPts val="360"/>
              </a:spcBef>
              <a:spcAft>
                <a:spcPts val="0"/>
              </a:spcAft>
              <a:buClr>
                <a:schemeClr val="dk2"/>
              </a:buClr>
              <a:buSzPts val="1800"/>
              <a:buFont typeface="Arial"/>
              <a:buNone/>
              <a:defRPr sz="1800" b="0" i="0" u="none" strike="noStrike" cap="none">
                <a:solidFill>
                  <a:srgbClr val="595959"/>
                </a:solidFill>
                <a:latin typeface="Calibri"/>
                <a:ea typeface="Calibri"/>
                <a:cs typeface="Calibri"/>
                <a:sym typeface="Calibri"/>
              </a:defRPr>
            </a:lvl1pPr>
            <a:lvl2pPr marL="914400" marR="0" lvl="1"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2pPr>
            <a:lvl3pPr marL="1371600" marR="0" lvl="2"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3pPr>
            <a:lvl4pPr marL="1828800" marR="0" lvl="3"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4pPr>
            <a:lvl5pPr marL="2286000" marR="0" lvl="4"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130" name="Shape 1130"/>
          <p:cNvSpPr txBox="1">
            <a:spLocks noGrp="1"/>
          </p:cNvSpPr>
          <p:nvPr>
            <p:ph type="body" idx="4"/>
          </p:nvPr>
        </p:nvSpPr>
        <p:spPr>
          <a:xfrm>
            <a:off x="3840589" y="3875465"/>
            <a:ext cx="5303412" cy="342188"/>
          </a:xfrm>
          <a:prstGeom prst="rect">
            <a:avLst/>
          </a:prstGeom>
          <a:noFill/>
          <a:ln>
            <a:noFill/>
          </a:ln>
        </p:spPr>
        <p:txBody>
          <a:bodyPr spcFirstLastPara="1" wrap="square" lIns="91425" tIns="91425" rIns="91425" bIns="91425" anchor="t" anchorCtr="0"/>
          <a:lstStyle>
            <a:lvl1pPr marL="457200" marR="0" lvl="0" indent="-228600" algn="l" rtl="0">
              <a:spcBef>
                <a:spcPts val="360"/>
              </a:spcBef>
              <a:spcAft>
                <a:spcPts val="0"/>
              </a:spcAft>
              <a:buClr>
                <a:schemeClr val="dk2"/>
              </a:buClr>
              <a:buSzPts val="1800"/>
              <a:buFont typeface="Arial"/>
              <a:buNone/>
              <a:defRPr sz="1800" b="0" i="0" u="none" strike="noStrike" cap="none">
                <a:solidFill>
                  <a:srgbClr val="595959"/>
                </a:solidFill>
                <a:latin typeface="Calibri"/>
                <a:ea typeface="Calibri"/>
                <a:cs typeface="Calibri"/>
                <a:sym typeface="Calibri"/>
              </a:defRPr>
            </a:lvl1pPr>
            <a:lvl2pPr marL="914400" marR="0" lvl="1"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2pPr>
            <a:lvl3pPr marL="1371600" marR="0" lvl="2"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3pPr>
            <a:lvl4pPr marL="1828800" marR="0" lvl="3"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4pPr>
            <a:lvl5pPr marL="2286000" marR="0" lvl="4"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131" name="Shape 1131"/>
          <p:cNvSpPr>
            <a:spLocks noGrp="1"/>
          </p:cNvSpPr>
          <p:nvPr>
            <p:ph type="pic" idx="5"/>
          </p:nvPr>
        </p:nvSpPr>
        <p:spPr>
          <a:xfrm>
            <a:off x="1279527" y="0"/>
            <a:ext cx="2470151" cy="2571750"/>
          </a:xfrm>
          <a:prstGeom prst="rect">
            <a:avLst/>
          </a:prstGeom>
          <a:noFill/>
          <a:ln>
            <a:noFill/>
          </a:ln>
        </p:spPr>
        <p:txBody>
          <a:bodyPr spcFirstLastPara="1" wrap="square" lIns="91425" tIns="91425" rIns="91425" bIns="91425" anchor="t" anchorCtr="0"/>
          <a:lstStyle>
            <a:lvl1pPr marR="0" lvl="0" algn="l" rtl="0">
              <a:spcBef>
                <a:spcPts val="480"/>
              </a:spcBef>
              <a:spcAft>
                <a:spcPts val="0"/>
              </a:spcAft>
              <a:buClr>
                <a:schemeClr val="dk2"/>
              </a:buClr>
              <a:buSzPts val="2400"/>
              <a:buFont typeface="Arial"/>
              <a:buChar char="•"/>
              <a:defRPr sz="2400" b="0" i="0" u="none" strike="noStrike" cap="none">
                <a:solidFill>
                  <a:srgbClr val="595959"/>
                </a:solidFill>
                <a:latin typeface="Calibri"/>
                <a:ea typeface="Calibri"/>
                <a:cs typeface="Calibri"/>
                <a:sym typeface="Calibri"/>
              </a:defRPr>
            </a:lvl1pPr>
            <a:lvl2pPr marR="0" lvl="1" algn="l" rtl="0">
              <a:spcBef>
                <a:spcPts val="420"/>
              </a:spcBef>
              <a:spcAft>
                <a:spcPts val="0"/>
              </a:spcAft>
              <a:buClr>
                <a:schemeClr val="dk2"/>
              </a:buClr>
              <a:buSzPts val="2100"/>
              <a:buFont typeface="Arial"/>
              <a:buChar char="–"/>
              <a:defRPr sz="2100" b="0" i="0" u="none" strike="noStrike" cap="none">
                <a:solidFill>
                  <a:srgbClr val="595959"/>
                </a:solidFill>
                <a:latin typeface="Calibri"/>
                <a:ea typeface="Calibri"/>
                <a:cs typeface="Calibri"/>
                <a:sym typeface="Calibri"/>
              </a:defRPr>
            </a:lvl2pPr>
            <a:lvl3pPr marR="0" lvl="2" algn="l" rtl="0">
              <a:spcBef>
                <a:spcPts val="360"/>
              </a:spcBef>
              <a:spcAft>
                <a:spcPts val="0"/>
              </a:spcAft>
              <a:buClr>
                <a:schemeClr val="dk2"/>
              </a:buClr>
              <a:buSzPts val="1800"/>
              <a:buFont typeface="Arial"/>
              <a:buChar char="•"/>
              <a:defRPr sz="1800" b="0" i="0" u="none" strike="noStrike" cap="none">
                <a:solidFill>
                  <a:srgbClr val="595959"/>
                </a:solidFill>
                <a:latin typeface="Calibri"/>
                <a:ea typeface="Calibri"/>
                <a:cs typeface="Calibri"/>
                <a:sym typeface="Calibri"/>
              </a:defRPr>
            </a:lvl3pPr>
            <a:lvl4pPr marR="0" lvl="3"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4pPr>
            <a:lvl5pPr marR="0" lvl="4"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5pPr>
            <a:lvl6pPr marR="0" lvl="5"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R="0" lvl="6"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R="0" lvl="7"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R="0" lvl="8"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grpSp>
        <p:nvGrpSpPr>
          <p:cNvPr id="1132" name="Shape 1132"/>
          <p:cNvGrpSpPr/>
          <p:nvPr/>
        </p:nvGrpSpPr>
        <p:grpSpPr>
          <a:xfrm flipH="1">
            <a:off x="-2" y="4838700"/>
            <a:ext cx="9144003" cy="304800"/>
            <a:chOff x="-2" y="6451600"/>
            <a:chExt cx="9144003" cy="406400"/>
          </a:xfrm>
        </p:grpSpPr>
        <p:sp>
          <p:nvSpPr>
            <p:cNvPr id="1133" name="Shape 1133"/>
            <p:cNvSpPr/>
            <p:nvPr/>
          </p:nvSpPr>
          <p:spPr>
            <a:xfrm>
              <a:off x="-2" y="6451600"/>
              <a:ext cx="7872153" cy="406400"/>
            </a:xfrm>
            <a:prstGeom prst="rect">
              <a:avLst/>
            </a:prstGeom>
            <a:solidFill>
              <a:srgbClr val="59595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sp>
          <p:nvSpPr>
            <p:cNvPr id="1134" name="Shape 1134"/>
            <p:cNvSpPr/>
            <p:nvPr/>
          </p:nvSpPr>
          <p:spPr>
            <a:xfrm>
              <a:off x="7954964" y="6451600"/>
              <a:ext cx="1189037" cy="4064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grpSp>
      <p:sp>
        <p:nvSpPr>
          <p:cNvPr id="1135" name="Shape 1135"/>
          <p:cNvSpPr txBox="1">
            <a:spLocks noGrp="1"/>
          </p:cNvSpPr>
          <p:nvPr>
            <p:ph type="dt" idx="10"/>
          </p:nvPr>
        </p:nvSpPr>
        <p:spPr>
          <a:xfrm>
            <a:off x="7598152" y="4835128"/>
            <a:ext cx="1554163" cy="308372"/>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1136" name="Shape 1136"/>
          <p:cNvSpPr txBox="1">
            <a:spLocks noGrp="1"/>
          </p:cNvSpPr>
          <p:nvPr>
            <p:ph type="ftr" idx="11"/>
          </p:nvPr>
        </p:nvSpPr>
        <p:spPr>
          <a:xfrm>
            <a:off x="1279525" y="4835128"/>
            <a:ext cx="6310312" cy="308372"/>
          </a:xfrm>
          <a:prstGeom prst="rect">
            <a:avLst/>
          </a:prstGeom>
          <a:noFill/>
          <a:ln>
            <a:noFill/>
          </a:ln>
        </p:spPr>
        <p:txBody>
          <a:bodyPr spcFirstLastPara="1" wrap="square" lIns="91425" tIns="91425" rIns="91425" bIns="91425" anchor="ctr" anchorCtr="0"/>
          <a:lstStyle>
            <a:lvl1pPr marR="0" lvl="0" algn="ctr"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1137" name="Shape 1137"/>
          <p:cNvSpPr txBox="1">
            <a:spLocks noGrp="1"/>
          </p:cNvSpPr>
          <p:nvPr>
            <p:ph type="sldNum" idx="12"/>
          </p:nvPr>
        </p:nvSpPr>
        <p:spPr>
          <a:xfrm>
            <a:off x="1" y="4835128"/>
            <a:ext cx="1189037" cy="308372"/>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1pPr>
            <a:lvl2pPr marL="0" marR="0" lvl="1"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2pPr>
            <a:lvl3pPr marL="0" marR="0" lvl="2"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3pPr>
            <a:lvl4pPr marL="0" marR="0" lvl="3"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4pPr>
            <a:lvl5pPr marL="0" marR="0" lvl="4"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5pPr>
            <a:lvl6pPr marL="0" marR="0" lvl="5"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6pPr>
            <a:lvl7pPr marL="0" marR="0" lvl="6"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7pPr>
            <a:lvl8pPr marL="0" marR="0" lvl="7"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8pPr>
            <a:lvl9pPr marL="0" marR="0" lvl="8"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matchingName="Questions">
  <p:cSld name="Questions">
    <p:spTree>
      <p:nvGrpSpPr>
        <p:cNvPr id="1" name="Shape 1138"/>
        <p:cNvGrpSpPr/>
        <p:nvPr/>
      </p:nvGrpSpPr>
      <p:grpSpPr>
        <a:xfrm>
          <a:off x="0" y="0"/>
          <a:ext cx="0" cy="0"/>
          <a:chOff x="0" y="0"/>
          <a:chExt cx="0" cy="0"/>
        </a:xfrm>
      </p:grpSpPr>
      <p:pic>
        <p:nvPicPr>
          <p:cNvPr id="1139" name="Shape 1139" descr="j0439536"/>
          <p:cNvPicPr preferRelativeResize="0"/>
          <p:nvPr/>
        </p:nvPicPr>
        <p:blipFill rotWithShape="1">
          <a:blip r:embed="rId2">
            <a:alphaModFix/>
          </a:blip>
          <a:srcRect/>
          <a:stretch/>
        </p:blipFill>
        <p:spPr>
          <a:xfrm>
            <a:off x="2" y="1085850"/>
            <a:ext cx="7864475" cy="4057650"/>
          </a:xfrm>
          <a:prstGeom prst="rect">
            <a:avLst/>
          </a:prstGeom>
          <a:noFill/>
          <a:ln>
            <a:noFill/>
          </a:ln>
        </p:spPr>
      </p:pic>
      <p:pic>
        <p:nvPicPr>
          <p:cNvPr id="1140" name="Shape 1140"/>
          <p:cNvPicPr preferRelativeResize="0"/>
          <p:nvPr/>
        </p:nvPicPr>
        <p:blipFill rotWithShape="1">
          <a:blip r:embed="rId3">
            <a:alphaModFix/>
          </a:blip>
          <a:srcRect l="27296" t="17010" r="21719" b="22162"/>
          <a:stretch/>
        </p:blipFill>
        <p:spPr>
          <a:xfrm>
            <a:off x="8047039" y="377428"/>
            <a:ext cx="804863" cy="557213"/>
          </a:xfrm>
          <a:prstGeom prst="rect">
            <a:avLst/>
          </a:prstGeom>
          <a:noFill/>
          <a:ln>
            <a:noFill/>
          </a:ln>
        </p:spPr>
      </p:pic>
      <p:sp>
        <p:nvSpPr>
          <p:cNvPr id="1141" name="Shape 1141"/>
          <p:cNvSpPr/>
          <p:nvPr/>
        </p:nvSpPr>
        <p:spPr>
          <a:xfrm>
            <a:off x="7954963" y="971550"/>
            <a:ext cx="1189039" cy="417195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350"/>
              <a:buFont typeface="Arial"/>
              <a:buNone/>
            </a:pPr>
            <a:endParaRPr sz="1350" b="0" i="0" u="none" strike="noStrike" cap="none">
              <a:solidFill>
                <a:srgbClr val="FFFFFF"/>
              </a:solidFill>
              <a:latin typeface="Arial"/>
              <a:ea typeface="Arial"/>
              <a:cs typeface="Arial"/>
              <a:sym typeface="Arial"/>
            </a:endParaRPr>
          </a:p>
        </p:txBody>
      </p:sp>
      <p:sp>
        <p:nvSpPr>
          <p:cNvPr id="1142" name="Shape 1142"/>
          <p:cNvSpPr txBox="1">
            <a:spLocks noGrp="1"/>
          </p:cNvSpPr>
          <p:nvPr>
            <p:ph type="title"/>
          </p:nvPr>
        </p:nvSpPr>
        <p:spPr>
          <a:xfrm>
            <a:off x="-9698" y="1"/>
            <a:ext cx="7863804" cy="1033895"/>
          </a:xfrm>
          <a:prstGeom prst="rect">
            <a:avLst/>
          </a:prstGeom>
          <a:solidFill>
            <a:schemeClr val="lt2"/>
          </a:solidFill>
          <a:ln>
            <a:noFill/>
          </a:ln>
        </p:spPr>
        <p:txBody>
          <a:bodyPr spcFirstLastPara="1" wrap="square" lIns="91425" tIns="91425" rIns="91425" bIns="91425" anchor="b" anchorCtr="0"/>
          <a:lstStyle>
            <a:lvl1pPr marR="0" lvl="0" algn="l" rtl="0">
              <a:spcBef>
                <a:spcPts val="0"/>
              </a:spcBef>
              <a:spcAft>
                <a:spcPts val="0"/>
              </a:spcAft>
              <a:buSzPts val="1400"/>
              <a:buNone/>
              <a:defRPr sz="3300" b="0" i="0" u="none" strike="noStrike" cap="none">
                <a:solidFill>
                  <a:schemeClr val="lt1"/>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
        <p:nvSpPr>
          <p:cNvPr id="1143" name="Shape 1143"/>
          <p:cNvSpPr/>
          <p:nvPr/>
        </p:nvSpPr>
        <p:spPr>
          <a:xfrm>
            <a:off x="7954963" y="971550"/>
            <a:ext cx="1189039" cy="417195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350"/>
              <a:buFont typeface="Arial"/>
              <a:buNone/>
            </a:pPr>
            <a:endParaRPr sz="1350" b="0" i="0" u="none" strike="noStrike" cap="none">
              <a:solidFill>
                <a:srgbClr val="FFFFFF"/>
              </a:solidFill>
              <a:latin typeface="Arial"/>
              <a:ea typeface="Arial"/>
              <a:cs typeface="Arial"/>
              <a:sym typeface="Aria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matchingName="Title Slide 2">
  <p:cSld name="Title Slide 2">
    <p:spTree>
      <p:nvGrpSpPr>
        <p:cNvPr id="1" name="Shape 104"/>
        <p:cNvGrpSpPr/>
        <p:nvPr/>
      </p:nvGrpSpPr>
      <p:grpSpPr>
        <a:xfrm>
          <a:off x="0" y="0"/>
          <a:ext cx="0" cy="0"/>
          <a:chOff x="0" y="0"/>
          <a:chExt cx="0" cy="0"/>
        </a:xfrm>
      </p:grpSpPr>
      <p:sp>
        <p:nvSpPr>
          <p:cNvPr id="105" name="Shape 105"/>
          <p:cNvSpPr txBox="1"/>
          <p:nvPr/>
        </p:nvSpPr>
        <p:spPr>
          <a:xfrm>
            <a:off x="3673477" y="4766073"/>
            <a:ext cx="3253455" cy="207749"/>
          </a:xfrm>
          <a:prstGeom prst="rect">
            <a:avLst/>
          </a:prstGeom>
          <a:noFill/>
          <a:ln>
            <a:noFill/>
          </a:ln>
        </p:spPr>
        <p:txBody>
          <a:bodyPr spcFirstLastPara="1" wrap="square" lIns="0" tIns="45700" rIns="91425" bIns="45700" anchor="t" anchorCtr="0">
            <a:noAutofit/>
          </a:bodyPr>
          <a:lstStyle/>
          <a:p>
            <a:pPr marL="0" marR="0" lvl="0" indent="0" algn="l" rtl="0">
              <a:lnSpc>
                <a:spcPct val="100000"/>
              </a:lnSpc>
              <a:spcBef>
                <a:spcPts val="0"/>
              </a:spcBef>
              <a:spcAft>
                <a:spcPts val="0"/>
              </a:spcAft>
              <a:buClr>
                <a:srgbClr val="254061"/>
              </a:buClr>
              <a:buSzPts val="750"/>
              <a:buFont typeface="Arial"/>
              <a:buNone/>
            </a:pPr>
            <a:r>
              <a:rPr lang="en-US" sz="750" b="0" i="0" u="none" strike="noStrike" cap="none">
                <a:solidFill>
                  <a:srgbClr val="254061"/>
                </a:solidFill>
                <a:latin typeface="Calibri"/>
                <a:ea typeface="Calibri"/>
                <a:cs typeface="Calibri"/>
                <a:sym typeface="Calibri"/>
              </a:rPr>
              <a:t>WeArePublicHealth.org     twitter.com/Maricopahealth     facebook.com/MCDPH</a:t>
            </a:r>
            <a:endParaRPr/>
          </a:p>
        </p:txBody>
      </p:sp>
      <p:pic>
        <p:nvPicPr>
          <p:cNvPr id="106" name="Shape 106" descr="PH Letterhead Header.png"/>
          <p:cNvPicPr preferRelativeResize="0"/>
          <p:nvPr/>
        </p:nvPicPr>
        <p:blipFill rotWithShape="1">
          <a:blip r:embed="rId2">
            <a:alphaModFix/>
          </a:blip>
          <a:srcRect/>
          <a:stretch/>
        </p:blipFill>
        <p:spPr>
          <a:xfrm>
            <a:off x="404813" y="4423174"/>
            <a:ext cx="2795587" cy="516731"/>
          </a:xfrm>
          <a:prstGeom prst="rect">
            <a:avLst/>
          </a:prstGeom>
          <a:noFill/>
          <a:ln>
            <a:noFill/>
          </a:ln>
        </p:spPr>
      </p:pic>
      <p:sp>
        <p:nvSpPr>
          <p:cNvPr id="107" name="Shape 107"/>
          <p:cNvSpPr txBox="1">
            <a:spLocks noGrp="1"/>
          </p:cNvSpPr>
          <p:nvPr>
            <p:ph type="body" idx="1"/>
          </p:nvPr>
        </p:nvSpPr>
        <p:spPr>
          <a:xfrm>
            <a:off x="0" y="4012407"/>
            <a:ext cx="8686800" cy="410766"/>
          </a:xfrm>
          <a:prstGeom prst="rect">
            <a:avLst/>
          </a:prstGeom>
          <a:noFill/>
          <a:ln>
            <a:noFill/>
          </a:ln>
        </p:spPr>
        <p:txBody>
          <a:bodyPr spcFirstLastPara="1" wrap="square" lIns="91425" tIns="91425" rIns="91425" bIns="91425" anchor="t" anchorCtr="0"/>
          <a:lstStyle>
            <a:lvl1pPr marL="457200" marR="0" lvl="0"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1pPr>
            <a:lvl2pPr marL="914400" marR="0" lvl="1"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2pPr>
            <a:lvl3pPr marL="1371600" marR="0" lvl="2"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3pPr>
            <a:lvl4pPr marL="1828800" marR="0" lvl="3"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4pPr>
            <a:lvl5pPr marL="2286000" marR="0" lvl="4"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08" name="Shape 108"/>
          <p:cNvSpPr>
            <a:spLocks noGrp="1"/>
          </p:cNvSpPr>
          <p:nvPr>
            <p:ph type="pic" idx="2"/>
          </p:nvPr>
        </p:nvSpPr>
        <p:spPr>
          <a:xfrm>
            <a:off x="4846637" y="0"/>
            <a:ext cx="4297363" cy="3943350"/>
          </a:xfrm>
          <a:prstGeom prst="rect">
            <a:avLst/>
          </a:prstGeom>
          <a:noFill/>
          <a:ln>
            <a:noFill/>
          </a:ln>
        </p:spPr>
        <p:txBody>
          <a:bodyPr spcFirstLastPara="1" wrap="square" lIns="91425" tIns="91425" rIns="91425" bIns="91425" anchor="ctr" anchorCtr="1"/>
          <a:lstStyle>
            <a:lvl1pPr marR="0" lvl="0" algn="l" rtl="0">
              <a:spcBef>
                <a:spcPts val="480"/>
              </a:spcBef>
              <a:spcAft>
                <a:spcPts val="0"/>
              </a:spcAft>
              <a:buClr>
                <a:schemeClr val="dk2"/>
              </a:buClr>
              <a:buSzPts val="2400"/>
              <a:buFont typeface="Arial"/>
              <a:buChar char="•"/>
              <a:defRPr sz="2400" b="0" i="0" u="none" strike="noStrike" cap="none">
                <a:solidFill>
                  <a:srgbClr val="595959"/>
                </a:solidFill>
                <a:latin typeface="Calibri"/>
                <a:ea typeface="Calibri"/>
                <a:cs typeface="Calibri"/>
                <a:sym typeface="Calibri"/>
              </a:defRPr>
            </a:lvl1pPr>
            <a:lvl2pPr marR="0" lvl="1" algn="l" rtl="0">
              <a:spcBef>
                <a:spcPts val="420"/>
              </a:spcBef>
              <a:spcAft>
                <a:spcPts val="0"/>
              </a:spcAft>
              <a:buClr>
                <a:schemeClr val="dk2"/>
              </a:buClr>
              <a:buSzPts val="2100"/>
              <a:buFont typeface="Arial"/>
              <a:buChar char="–"/>
              <a:defRPr sz="2100" b="0" i="0" u="none" strike="noStrike" cap="none">
                <a:solidFill>
                  <a:srgbClr val="595959"/>
                </a:solidFill>
                <a:latin typeface="Calibri"/>
                <a:ea typeface="Calibri"/>
                <a:cs typeface="Calibri"/>
                <a:sym typeface="Calibri"/>
              </a:defRPr>
            </a:lvl2pPr>
            <a:lvl3pPr marR="0" lvl="2" algn="l" rtl="0">
              <a:spcBef>
                <a:spcPts val="360"/>
              </a:spcBef>
              <a:spcAft>
                <a:spcPts val="0"/>
              </a:spcAft>
              <a:buClr>
                <a:schemeClr val="dk2"/>
              </a:buClr>
              <a:buSzPts val="1800"/>
              <a:buFont typeface="Arial"/>
              <a:buChar char="•"/>
              <a:defRPr sz="1800" b="0" i="0" u="none" strike="noStrike" cap="none">
                <a:solidFill>
                  <a:srgbClr val="595959"/>
                </a:solidFill>
                <a:latin typeface="Calibri"/>
                <a:ea typeface="Calibri"/>
                <a:cs typeface="Calibri"/>
                <a:sym typeface="Calibri"/>
              </a:defRPr>
            </a:lvl3pPr>
            <a:lvl4pPr marR="0" lvl="3"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4pPr>
            <a:lvl5pPr marR="0" lvl="4"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5pPr>
            <a:lvl6pPr marR="0" lvl="5"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R="0" lvl="6"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R="0" lvl="7"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R="0" lvl="8"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09" name="Shape 109"/>
          <p:cNvSpPr txBox="1">
            <a:spLocks noGrp="1"/>
          </p:cNvSpPr>
          <p:nvPr>
            <p:ph type="title"/>
          </p:nvPr>
        </p:nvSpPr>
        <p:spPr>
          <a:xfrm>
            <a:off x="0" y="0"/>
            <a:ext cx="4754880" cy="3943350"/>
          </a:xfrm>
          <a:prstGeom prst="rect">
            <a:avLst/>
          </a:prstGeom>
          <a:solidFill>
            <a:schemeClr val="lt2"/>
          </a:solidFill>
          <a:ln>
            <a:noFill/>
          </a:ln>
        </p:spPr>
        <p:txBody>
          <a:bodyPr spcFirstLastPara="1" wrap="square" lIns="91425" tIns="91425" rIns="91425" bIns="91425" anchor="b" anchorCtr="0"/>
          <a:lstStyle>
            <a:lvl1pPr marR="0" lvl="0" algn="l" rtl="0">
              <a:spcBef>
                <a:spcPts val="0"/>
              </a:spcBef>
              <a:spcAft>
                <a:spcPts val="0"/>
              </a:spcAft>
              <a:buSzPts val="1400"/>
              <a:buNone/>
              <a:defRPr sz="3300" b="0" i="0" u="none" strike="noStrike" cap="none">
                <a:solidFill>
                  <a:schemeClr val="lt1"/>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matchingName="Question Slide w/Footer">
  <p:cSld name="Question Slide w/Footer">
    <p:spTree>
      <p:nvGrpSpPr>
        <p:cNvPr id="1" name="Shape 1144"/>
        <p:cNvGrpSpPr/>
        <p:nvPr/>
      </p:nvGrpSpPr>
      <p:grpSpPr>
        <a:xfrm>
          <a:off x="0" y="0"/>
          <a:ext cx="0" cy="0"/>
          <a:chOff x="0" y="0"/>
          <a:chExt cx="0" cy="0"/>
        </a:xfrm>
      </p:grpSpPr>
      <p:pic>
        <p:nvPicPr>
          <p:cNvPr id="1145" name="Shape 1145" descr="j0439536"/>
          <p:cNvPicPr preferRelativeResize="0"/>
          <p:nvPr/>
        </p:nvPicPr>
        <p:blipFill rotWithShape="1">
          <a:blip r:embed="rId2">
            <a:alphaModFix/>
          </a:blip>
          <a:srcRect l="3076" r="4616" b="1400"/>
          <a:stretch/>
        </p:blipFill>
        <p:spPr>
          <a:xfrm>
            <a:off x="0" y="1085851"/>
            <a:ext cx="7848600" cy="3661172"/>
          </a:xfrm>
          <a:prstGeom prst="rect">
            <a:avLst/>
          </a:prstGeom>
          <a:noFill/>
          <a:ln>
            <a:noFill/>
          </a:ln>
        </p:spPr>
      </p:pic>
      <p:sp>
        <p:nvSpPr>
          <p:cNvPr id="1146" name="Shape 1146"/>
          <p:cNvSpPr/>
          <p:nvPr/>
        </p:nvSpPr>
        <p:spPr>
          <a:xfrm>
            <a:off x="7954963" y="971550"/>
            <a:ext cx="1189039" cy="417195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350"/>
              <a:buFont typeface="Arial"/>
              <a:buNone/>
            </a:pPr>
            <a:endParaRPr sz="1350" b="0" i="0" u="none" strike="noStrike" cap="none">
              <a:solidFill>
                <a:srgbClr val="FFFFFF"/>
              </a:solidFill>
              <a:latin typeface="Arial"/>
              <a:ea typeface="Arial"/>
              <a:cs typeface="Arial"/>
              <a:sym typeface="Arial"/>
            </a:endParaRPr>
          </a:p>
        </p:txBody>
      </p:sp>
      <p:grpSp>
        <p:nvGrpSpPr>
          <p:cNvPr id="1147" name="Shape 1147"/>
          <p:cNvGrpSpPr/>
          <p:nvPr/>
        </p:nvGrpSpPr>
        <p:grpSpPr>
          <a:xfrm>
            <a:off x="-2" y="4838700"/>
            <a:ext cx="9144003" cy="304800"/>
            <a:chOff x="-2" y="6451600"/>
            <a:chExt cx="9144003" cy="406400"/>
          </a:xfrm>
        </p:grpSpPr>
        <p:sp>
          <p:nvSpPr>
            <p:cNvPr id="1148" name="Shape 1148"/>
            <p:cNvSpPr/>
            <p:nvPr/>
          </p:nvSpPr>
          <p:spPr>
            <a:xfrm>
              <a:off x="-2" y="6451600"/>
              <a:ext cx="7872153" cy="406400"/>
            </a:xfrm>
            <a:prstGeom prst="rect">
              <a:avLst/>
            </a:prstGeom>
            <a:solidFill>
              <a:srgbClr val="59595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sp>
          <p:nvSpPr>
            <p:cNvPr id="1149" name="Shape 1149"/>
            <p:cNvSpPr/>
            <p:nvPr/>
          </p:nvSpPr>
          <p:spPr>
            <a:xfrm>
              <a:off x="7954964" y="6451600"/>
              <a:ext cx="1189037" cy="4064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grpSp>
      <p:sp>
        <p:nvSpPr>
          <p:cNvPr id="1150" name="Shape 1150"/>
          <p:cNvSpPr txBox="1">
            <a:spLocks noGrp="1"/>
          </p:cNvSpPr>
          <p:nvPr>
            <p:ph type="title"/>
          </p:nvPr>
        </p:nvSpPr>
        <p:spPr>
          <a:xfrm>
            <a:off x="-9698" y="1"/>
            <a:ext cx="7863804" cy="1033895"/>
          </a:xfrm>
          <a:prstGeom prst="rect">
            <a:avLst/>
          </a:prstGeom>
          <a:solidFill>
            <a:schemeClr val="lt2"/>
          </a:solidFill>
          <a:ln>
            <a:noFill/>
          </a:ln>
        </p:spPr>
        <p:txBody>
          <a:bodyPr spcFirstLastPara="1" wrap="square" lIns="91425" tIns="91425" rIns="91425" bIns="91425" anchor="b" anchorCtr="0"/>
          <a:lstStyle>
            <a:lvl1pPr marR="0" lvl="0" algn="l" rtl="0">
              <a:spcBef>
                <a:spcPts val="0"/>
              </a:spcBef>
              <a:spcAft>
                <a:spcPts val="0"/>
              </a:spcAft>
              <a:buSzPts val="1400"/>
              <a:buNone/>
              <a:defRPr sz="3300" b="0" i="0" u="none" strike="noStrike" cap="none">
                <a:solidFill>
                  <a:schemeClr val="lt1"/>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
        <p:nvSpPr>
          <p:cNvPr id="1151" name="Shape 1151"/>
          <p:cNvSpPr txBox="1">
            <a:spLocks noGrp="1"/>
          </p:cNvSpPr>
          <p:nvPr>
            <p:ph type="dt" idx="10"/>
          </p:nvPr>
        </p:nvSpPr>
        <p:spPr>
          <a:xfrm>
            <a:off x="2" y="4835128"/>
            <a:ext cx="1554163" cy="308372"/>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1152" name="Shape 1152"/>
          <p:cNvSpPr txBox="1">
            <a:spLocks noGrp="1"/>
          </p:cNvSpPr>
          <p:nvPr>
            <p:ph type="ftr" idx="11"/>
          </p:nvPr>
        </p:nvSpPr>
        <p:spPr>
          <a:xfrm>
            <a:off x="1554163" y="4835128"/>
            <a:ext cx="6310312" cy="308372"/>
          </a:xfrm>
          <a:prstGeom prst="rect">
            <a:avLst/>
          </a:prstGeom>
          <a:noFill/>
          <a:ln>
            <a:noFill/>
          </a:ln>
        </p:spPr>
        <p:txBody>
          <a:bodyPr spcFirstLastPara="1" wrap="square" lIns="91425" tIns="91425" rIns="91425" bIns="91425" anchor="ctr" anchorCtr="0"/>
          <a:lstStyle>
            <a:lvl1pPr marR="0" lvl="0" algn="ctr"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1153" name="Shape 1153"/>
          <p:cNvSpPr txBox="1">
            <a:spLocks noGrp="1"/>
          </p:cNvSpPr>
          <p:nvPr>
            <p:ph type="sldNum" idx="12"/>
          </p:nvPr>
        </p:nvSpPr>
        <p:spPr>
          <a:xfrm>
            <a:off x="7954965" y="4835128"/>
            <a:ext cx="1189037" cy="308372"/>
          </a:xfrm>
          <a:prstGeom prst="rect">
            <a:avLst/>
          </a:prstGeom>
          <a:noFill/>
          <a:ln>
            <a:noFill/>
          </a:ln>
        </p:spPr>
        <p:txBody>
          <a:bodyPr spcFirstLastPara="1" wrap="square" lIns="91425" tIns="45700" rIns="91425" bIns="45700" anchor="ctr" anchorCtr="0">
            <a:noAutofit/>
          </a:bodyPr>
          <a:lstStyle>
            <a:lvl1pPr marL="0" marR="0" lvl="0"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1pPr>
            <a:lvl2pPr marL="0" marR="0" lvl="1"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2pPr>
            <a:lvl3pPr marL="0" marR="0" lvl="2"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3pPr>
            <a:lvl4pPr marL="0" marR="0" lvl="3"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4pPr>
            <a:lvl5pPr marL="0" marR="0" lvl="4"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5pPr>
            <a:lvl6pPr marL="0" marR="0" lvl="5"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6pPr>
            <a:lvl7pPr marL="0" marR="0" lvl="6"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7pPr>
            <a:lvl8pPr marL="0" marR="0" lvl="7"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8pPr>
            <a:lvl9pPr marL="0" marR="0" lvl="8"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
        <p:nvSpPr>
          <p:cNvPr id="1154" name="Shape 1154"/>
          <p:cNvSpPr/>
          <p:nvPr/>
        </p:nvSpPr>
        <p:spPr>
          <a:xfrm>
            <a:off x="7954963" y="971550"/>
            <a:ext cx="1189039" cy="417195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350"/>
              <a:buFont typeface="Arial"/>
              <a:buNone/>
            </a:pPr>
            <a:endParaRPr sz="1350" b="0" i="0" u="none" strike="noStrike" cap="none">
              <a:solidFill>
                <a:srgbClr val="FFFFFF"/>
              </a:solidFill>
              <a:latin typeface="Arial"/>
              <a:ea typeface="Arial"/>
              <a:cs typeface="Arial"/>
              <a:sym typeface="Arial"/>
            </a:endParaRPr>
          </a:p>
        </p:txBody>
      </p:sp>
    </p:spTree>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showMasterSp="0" matchingName="1_Chapter/Transition">
  <p:cSld name="1_Chapter/Transition">
    <p:spTree>
      <p:nvGrpSpPr>
        <p:cNvPr id="1" name="Shape 1165"/>
        <p:cNvGrpSpPr/>
        <p:nvPr/>
      </p:nvGrpSpPr>
      <p:grpSpPr>
        <a:xfrm>
          <a:off x="0" y="0"/>
          <a:ext cx="0" cy="0"/>
          <a:chOff x="0" y="0"/>
          <a:chExt cx="0" cy="0"/>
        </a:xfrm>
      </p:grpSpPr>
      <p:sp>
        <p:nvSpPr>
          <p:cNvPr id="1166" name="Shape 1166"/>
          <p:cNvSpPr/>
          <p:nvPr/>
        </p:nvSpPr>
        <p:spPr>
          <a:xfrm>
            <a:off x="2" y="0"/>
            <a:ext cx="1189039" cy="51435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350"/>
              <a:buFont typeface="Arial"/>
              <a:buNone/>
            </a:pPr>
            <a:endParaRPr sz="1350" b="0" i="0" u="none" strike="noStrike" cap="none">
              <a:solidFill>
                <a:srgbClr val="FFFFFF"/>
              </a:solidFill>
              <a:latin typeface="Arial"/>
              <a:ea typeface="Arial"/>
              <a:cs typeface="Arial"/>
              <a:sym typeface="Arial"/>
            </a:endParaRPr>
          </a:p>
        </p:txBody>
      </p:sp>
      <p:sp>
        <p:nvSpPr>
          <p:cNvPr id="1167" name="Shape 1167"/>
          <p:cNvSpPr/>
          <p:nvPr/>
        </p:nvSpPr>
        <p:spPr>
          <a:xfrm>
            <a:off x="1279526" y="-9525"/>
            <a:ext cx="7864475" cy="3952875"/>
          </a:xfrm>
          <a:prstGeom prst="rect">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350"/>
              <a:buFont typeface="Arial"/>
              <a:buNone/>
            </a:pPr>
            <a:endParaRPr sz="1350" b="0" i="0" u="none" strike="noStrike" cap="none">
              <a:solidFill>
                <a:srgbClr val="FFFFFF"/>
              </a:solidFill>
              <a:latin typeface="Arial"/>
              <a:ea typeface="Arial"/>
              <a:cs typeface="Arial"/>
              <a:sym typeface="Arial"/>
            </a:endParaRPr>
          </a:p>
        </p:txBody>
      </p:sp>
      <p:pic>
        <p:nvPicPr>
          <p:cNvPr id="1168" name="Shape 1168"/>
          <p:cNvPicPr preferRelativeResize="0"/>
          <p:nvPr/>
        </p:nvPicPr>
        <p:blipFill rotWithShape="1">
          <a:blip r:embed="rId2">
            <a:alphaModFix/>
          </a:blip>
          <a:srcRect l="27296" t="17010" r="21719" b="22162"/>
          <a:stretch/>
        </p:blipFill>
        <p:spPr>
          <a:xfrm>
            <a:off x="382589" y="3874294"/>
            <a:ext cx="806451" cy="557213"/>
          </a:xfrm>
          <a:prstGeom prst="rect">
            <a:avLst/>
          </a:prstGeom>
          <a:noFill/>
          <a:ln>
            <a:noFill/>
          </a:ln>
        </p:spPr>
      </p:pic>
      <p:sp>
        <p:nvSpPr>
          <p:cNvPr id="1169" name="Shape 1169"/>
          <p:cNvSpPr txBox="1">
            <a:spLocks noGrp="1"/>
          </p:cNvSpPr>
          <p:nvPr>
            <p:ph type="title"/>
          </p:nvPr>
        </p:nvSpPr>
        <p:spPr>
          <a:xfrm>
            <a:off x="1279526" y="3943350"/>
            <a:ext cx="7863804" cy="742950"/>
          </a:xfrm>
          <a:prstGeom prst="rect">
            <a:avLst/>
          </a:prstGeom>
          <a:noFill/>
          <a:ln>
            <a:noFill/>
          </a:ln>
        </p:spPr>
        <p:txBody>
          <a:bodyPr spcFirstLastPara="1" wrap="square" lIns="91425" tIns="91425" rIns="91425" bIns="91425" anchor="t" anchorCtr="0"/>
          <a:lstStyle>
            <a:lvl1pPr marR="0" lvl="0" algn="l" rtl="0">
              <a:spcBef>
                <a:spcPts val="0"/>
              </a:spcBef>
              <a:spcAft>
                <a:spcPts val="0"/>
              </a:spcAft>
              <a:buSzPts val="1400"/>
              <a:buNone/>
              <a:defRPr sz="3300" b="0" i="0" u="none" strike="noStrike" cap="none">
                <a:solidFill>
                  <a:schemeClr val="lt2"/>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showMasterSp="0" matchingName="Title Slide 1">
  <p:cSld name="Title Slide 1">
    <p:spTree>
      <p:nvGrpSpPr>
        <p:cNvPr id="1" name="Shape 1170"/>
        <p:cNvGrpSpPr/>
        <p:nvPr/>
      </p:nvGrpSpPr>
      <p:grpSpPr>
        <a:xfrm>
          <a:off x="0" y="0"/>
          <a:ext cx="0" cy="0"/>
          <a:chOff x="0" y="0"/>
          <a:chExt cx="0" cy="0"/>
        </a:xfrm>
      </p:grpSpPr>
      <p:sp>
        <p:nvSpPr>
          <p:cNvPr id="1171" name="Shape 1171"/>
          <p:cNvSpPr txBox="1">
            <a:spLocks noGrp="1"/>
          </p:cNvSpPr>
          <p:nvPr>
            <p:ph type="title"/>
          </p:nvPr>
        </p:nvSpPr>
        <p:spPr>
          <a:xfrm>
            <a:off x="-9698" y="0"/>
            <a:ext cx="7863804" cy="3943350"/>
          </a:xfrm>
          <a:prstGeom prst="rect">
            <a:avLst/>
          </a:prstGeom>
          <a:solidFill>
            <a:schemeClr val="lt2"/>
          </a:solidFill>
          <a:ln>
            <a:noFill/>
          </a:ln>
        </p:spPr>
        <p:txBody>
          <a:bodyPr spcFirstLastPara="1" wrap="square" lIns="91425" tIns="91425" rIns="91425" bIns="91425" anchor="b" anchorCtr="0"/>
          <a:lstStyle>
            <a:lvl1pPr marR="0" lvl="0" algn="l" rtl="0">
              <a:spcBef>
                <a:spcPts val="0"/>
              </a:spcBef>
              <a:spcAft>
                <a:spcPts val="0"/>
              </a:spcAft>
              <a:buSzPts val="1400"/>
              <a:buNone/>
              <a:defRPr sz="3300" b="0" i="0" u="none" strike="noStrike" cap="none">
                <a:solidFill>
                  <a:schemeClr val="lt1"/>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
        <p:nvSpPr>
          <p:cNvPr id="1172" name="Shape 1172"/>
          <p:cNvSpPr/>
          <p:nvPr/>
        </p:nvSpPr>
        <p:spPr>
          <a:xfrm>
            <a:off x="7954965" y="0"/>
            <a:ext cx="1189037" cy="394335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350"/>
              <a:buFont typeface="Arial"/>
              <a:buNone/>
            </a:pPr>
            <a:endParaRPr sz="1350" b="0" i="0" u="none" strike="noStrike" cap="none">
              <a:solidFill>
                <a:srgbClr val="FFFFFF"/>
              </a:solidFill>
              <a:latin typeface="Arial"/>
              <a:ea typeface="Arial"/>
              <a:cs typeface="Arial"/>
              <a:sym typeface="Arial"/>
            </a:endParaRPr>
          </a:p>
        </p:txBody>
      </p:sp>
      <p:sp>
        <p:nvSpPr>
          <p:cNvPr id="1173" name="Shape 1173"/>
          <p:cNvSpPr txBox="1"/>
          <p:nvPr/>
        </p:nvSpPr>
        <p:spPr>
          <a:xfrm>
            <a:off x="3673477" y="4766073"/>
            <a:ext cx="3253455" cy="207749"/>
          </a:xfrm>
          <a:prstGeom prst="rect">
            <a:avLst/>
          </a:prstGeom>
          <a:noFill/>
          <a:ln>
            <a:noFill/>
          </a:ln>
        </p:spPr>
        <p:txBody>
          <a:bodyPr spcFirstLastPara="1" wrap="square" lIns="0" tIns="45700" rIns="91425" bIns="45700" anchor="t" anchorCtr="0">
            <a:noAutofit/>
          </a:bodyPr>
          <a:lstStyle/>
          <a:p>
            <a:pPr marL="0" marR="0" lvl="0" indent="0" algn="l" rtl="0">
              <a:lnSpc>
                <a:spcPct val="100000"/>
              </a:lnSpc>
              <a:spcBef>
                <a:spcPts val="0"/>
              </a:spcBef>
              <a:spcAft>
                <a:spcPts val="0"/>
              </a:spcAft>
              <a:buClr>
                <a:srgbClr val="254061"/>
              </a:buClr>
              <a:buSzPts val="750"/>
              <a:buFont typeface="Arial"/>
              <a:buNone/>
            </a:pPr>
            <a:r>
              <a:rPr lang="en-US" sz="750" b="0" i="0" u="none" strike="noStrike" cap="none">
                <a:solidFill>
                  <a:srgbClr val="254061"/>
                </a:solidFill>
                <a:latin typeface="Calibri"/>
                <a:ea typeface="Calibri"/>
                <a:cs typeface="Calibri"/>
                <a:sym typeface="Calibri"/>
              </a:rPr>
              <a:t>WeArePublicHealth.org     twitter.com/Maricopahealth     facebook.com/MCDPH</a:t>
            </a:r>
            <a:endParaRPr/>
          </a:p>
        </p:txBody>
      </p:sp>
      <p:pic>
        <p:nvPicPr>
          <p:cNvPr id="1174" name="Shape 1174" descr="PH Letterhead Header.png"/>
          <p:cNvPicPr preferRelativeResize="0"/>
          <p:nvPr/>
        </p:nvPicPr>
        <p:blipFill rotWithShape="1">
          <a:blip r:embed="rId2">
            <a:alphaModFix/>
          </a:blip>
          <a:srcRect/>
          <a:stretch/>
        </p:blipFill>
        <p:spPr>
          <a:xfrm>
            <a:off x="404813" y="4423174"/>
            <a:ext cx="2795587" cy="516731"/>
          </a:xfrm>
          <a:prstGeom prst="rect">
            <a:avLst/>
          </a:prstGeom>
          <a:noFill/>
          <a:ln>
            <a:noFill/>
          </a:ln>
        </p:spPr>
      </p:pic>
      <p:sp>
        <p:nvSpPr>
          <p:cNvPr id="1175" name="Shape 1175"/>
          <p:cNvSpPr txBox="1">
            <a:spLocks noGrp="1"/>
          </p:cNvSpPr>
          <p:nvPr>
            <p:ph type="body" idx="1"/>
          </p:nvPr>
        </p:nvSpPr>
        <p:spPr>
          <a:xfrm>
            <a:off x="2" y="4012624"/>
            <a:ext cx="7864475" cy="410766"/>
          </a:xfrm>
          <a:prstGeom prst="rect">
            <a:avLst/>
          </a:prstGeom>
          <a:noFill/>
          <a:ln>
            <a:noFill/>
          </a:ln>
        </p:spPr>
        <p:txBody>
          <a:bodyPr spcFirstLastPara="1" wrap="square" lIns="91425" tIns="91425" rIns="91425" bIns="91425" anchor="t" anchorCtr="0"/>
          <a:lstStyle>
            <a:lvl1pPr marL="457200" marR="0" lvl="0"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1pPr>
            <a:lvl2pPr marL="914400" marR="0" lvl="1"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2pPr>
            <a:lvl3pPr marL="1371600" marR="0" lvl="2"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3pPr>
            <a:lvl4pPr marL="1828800" marR="0" lvl="3"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4pPr>
            <a:lvl5pPr marL="2286000" marR="0" lvl="4"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matchingName="Standard Slide">
  <p:cSld name="Standard Slide">
    <p:spTree>
      <p:nvGrpSpPr>
        <p:cNvPr id="1" name="Shape 1176"/>
        <p:cNvGrpSpPr/>
        <p:nvPr/>
      </p:nvGrpSpPr>
      <p:grpSpPr>
        <a:xfrm>
          <a:off x="0" y="0"/>
          <a:ext cx="0" cy="0"/>
          <a:chOff x="0" y="0"/>
          <a:chExt cx="0" cy="0"/>
        </a:xfrm>
      </p:grpSpPr>
      <p:sp>
        <p:nvSpPr>
          <p:cNvPr id="1177" name="Shape 1177"/>
          <p:cNvSpPr txBox="1">
            <a:spLocks noGrp="1"/>
          </p:cNvSpPr>
          <p:nvPr>
            <p:ph type="title"/>
          </p:nvPr>
        </p:nvSpPr>
        <p:spPr>
          <a:xfrm>
            <a:off x="-9698" y="1"/>
            <a:ext cx="7863804" cy="1033895"/>
          </a:xfrm>
          <a:prstGeom prst="rect">
            <a:avLst/>
          </a:prstGeom>
          <a:solidFill>
            <a:schemeClr val="lt2"/>
          </a:solidFill>
          <a:ln>
            <a:noFill/>
          </a:ln>
        </p:spPr>
        <p:txBody>
          <a:bodyPr spcFirstLastPara="1" wrap="square" lIns="91425" tIns="91425" rIns="91425" bIns="91425" anchor="b" anchorCtr="0"/>
          <a:lstStyle>
            <a:lvl1pPr marR="0" lvl="0" algn="l" rtl="0">
              <a:spcBef>
                <a:spcPts val="0"/>
              </a:spcBef>
              <a:spcAft>
                <a:spcPts val="0"/>
              </a:spcAft>
              <a:buSzPts val="1400"/>
              <a:buNone/>
              <a:defRPr sz="3300" b="0" i="0" u="none" strike="noStrike" cap="none">
                <a:solidFill>
                  <a:schemeClr val="lt1"/>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
        <p:nvSpPr>
          <p:cNvPr id="1178" name="Shape 1178"/>
          <p:cNvSpPr txBox="1">
            <a:spLocks noGrp="1"/>
          </p:cNvSpPr>
          <p:nvPr>
            <p:ph type="body" idx="1"/>
          </p:nvPr>
        </p:nvSpPr>
        <p:spPr>
          <a:xfrm>
            <a:off x="457200" y="1200150"/>
            <a:ext cx="8229600" cy="3371850"/>
          </a:xfrm>
          <a:prstGeom prst="rect">
            <a:avLst/>
          </a:prstGeom>
          <a:noFill/>
          <a:ln>
            <a:noFill/>
          </a:ln>
        </p:spPr>
        <p:txBody>
          <a:bodyPr spcFirstLastPara="1" wrap="square" lIns="91425" tIns="91425" rIns="91425" bIns="91425" anchor="t" anchorCtr="0"/>
          <a:lstStyle>
            <a:lvl1pPr marL="457200" marR="0" lvl="0" indent="-381000" algn="l" rtl="0">
              <a:spcBef>
                <a:spcPts val="480"/>
              </a:spcBef>
              <a:spcAft>
                <a:spcPts val="0"/>
              </a:spcAft>
              <a:buClr>
                <a:schemeClr val="dk2"/>
              </a:buClr>
              <a:buSzPts val="2400"/>
              <a:buFont typeface="Arial"/>
              <a:buChar char="•"/>
              <a:defRPr sz="2400" b="0" i="0" u="none" strike="noStrike" cap="none">
                <a:solidFill>
                  <a:srgbClr val="595959"/>
                </a:solidFill>
                <a:latin typeface="Calibri"/>
                <a:ea typeface="Calibri"/>
                <a:cs typeface="Calibri"/>
                <a:sym typeface="Calibri"/>
              </a:defRPr>
            </a:lvl1pPr>
            <a:lvl2pPr marL="914400" marR="0" lvl="1" indent="-361950" algn="l" rtl="0">
              <a:spcBef>
                <a:spcPts val="420"/>
              </a:spcBef>
              <a:spcAft>
                <a:spcPts val="0"/>
              </a:spcAft>
              <a:buClr>
                <a:schemeClr val="dk2"/>
              </a:buClr>
              <a:buSzPts val="2100"/>
              <a:buFont typeface="Arial"/>
              <a:buChar char="–"/>
              <a:defRPr sz="2100" b="0" i="0" u="none" strike="noStrike" cap="none">
                <a:solidFill>
                  <a:srgbClr val="595959"/>
                </a:solidFill>
                <a:latin typeface="Calibri"/>
                <a:ea typeface="Calibri"/>
                <a:cs typeface="Calibri"/>
                <a:sym typeface="Calibri"/>
              </a:defRPr>
            </a:lvl2pPr>
            <a:lvl3pPr marL="1371600" marR="0" lvl="2" indent="-342900" algn="l" rtl="0">
              <a:spcBef>
                <a:spcPts val="360"/>
              </a:spcBef>
              <a:spcAft>
                <a:spcPts val="0"/>
              </a:spcAft>
              <a:buClr>
                <a:schemeClr val="dk2"/>
              </a:buClr>
              <a:buSzPts val="1800"/>
              <a:buFont typeface="Arial"/>
              <a:buChar char="•"/>
              <a:defRPr sz="1800" b="0" i="0" u="none" strike="noStrike" cap="none">
                <a:solidFill>
                  <a:srgbClr val="595959"/>
                </a:solidFill>
                <a:latin typeface="Calibri"/>
                <a:ea typeface="Calibri"/>
                <a:cs typeface="Calibri"/>
                <a:sym typeface="Calibri"/>
              </a:defRPr>
            </a:lvl3pPr>
            <a:lvl4pPr marL="1828800" marR="0" lvl="3" indent="-323850"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4pPr>
            <a:lvl5pPr marL="2286000" marR="0" lvl="4" indent="-323850"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matchingName="Standard Slide w/Footer">
  <p:cSld name="Standard Slide w/Footer">
    <p:spTree>
      <p:nvGrpSpPr>
        <p:cNvPr id="1" name="Shape 1179"/>
        <p:cNvGrpSpPr/>
        <p:nvPr/>
      </p:nvGrpSpPr>
      <p:grpSpPr>
        <a:xfrm>
          <a:off x="0" y="0"/>
          <a:ext cx="0" cy="0"/>
          <a:chOff x="0" y="0"/>
          <a:chExt cx="0" cy="0"/>
        </a:xfrm>
      </p:grpSpPr>
      <p:sp>
        <p:nvSpPr>
          <p:cNvPr id="1180" name="Shape 1180"/>
          <p:cNvSpPr txBox="1">
            <a:spLocks noGrp="1"/>
          </p:cNvSpPr>
          <p:nvPr>
            <p:ph type="title"/>
          </p:nvPr>
        </p:nvSpPr>
        <p:spPr>
          <a:xfrm>
            <a:off x="-9698" y="1"/>
            <a:ext cx="7863804" cy="1033895"/>
          </a:xfrm>
          <a:prstGeom prst="rect">
            <a:avLst/>
          </a:prstGeom>
          <a:solidFill>
            <a:schemeClr val="lt2"/>
          </a:solidFill>
          <a:ln>
            <a:noFill/>
          </a:ln>
        </p:spPr>
        <p:txBody>
          <a:bodyPr spcFirstLastPara="1" wrap="square" lIns="91425" tIns="91425" rIns="91425" bIns="91425" anchor="b" anchorCtr="0"/>
          <a:lstStyle>
            <a:lvl1pPr marR="0" lvl="0" algn="l" rtl="0">
              <a:spcBef>
                <a:spcPts val="0"/>
              </a:spcBef>
              <a:spcAft>
                <a:spcPts val="0"/>
              </a:spcAft>
              <a:buSzPts val="1400"/>
              <a:buNone/>
              <a:defRPr sz="3300" b="0" i="0" u="none" strike="noStrike" cap="none">
                <a:solidFill>
                  <a:schemeClr val="lt1"/>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
        <p:nvSpPr>
          <p:cNvPr id="1181" name="Shape 1181"/>
          <p:cNvSpPr txBox="1">
            <a:spLocks noGrp="1"/>
          </p:cNvSpPr>
          <p:nvPr>
            <p:ph type="body" idx="1"/>
          </p:nvPr>
        </p:nvSpPr>
        <p:spPr>
          <a:xfrm>
            <a:off x="457200" y="1200150"/>
            <a:ext cx="8229600" cy="3371850"/>
          </a:xfrm>
          <a:prstGeom prst="rect">
            <a:avLst/>
          </a:prstGeom>
          <a:noFill/>
          <a:ln>
            <a:noFill/>
          </a:ln>
        </p:spPr>
        <p:txBody>
          <a:bodyPr spcFirstLastPara="1" wrap="square" lIns="91425" tIns="91425" rIns="91425" bIns="91425" anchor="t" anchorCtr="0"/>
          <a:lstStyle>
            <a:lvl1pPr marL="457200" marR="0" lvl="0" indent="-381000" algn="l" rtl="0">
              <a:spcBef>
                <a:spcPts val="480"/>
              </a:spcBef>
              <a:spcAft>
                <a:spcPts val="0"/>
              </a:spcAft>
              <a:buClr>
                <a:schemeClr val="dk2"/>
              </a:buClr>
              <a:buSzPts val="2400"/>
              <a:buFont typeface="Arial"/>
              <a:buChar char="•"/>
              <a:defRPr sz="2400" b="0" i="0" u="none" strike="noStrike" cap="none">
                <a:solidFill>
                  <a:srgbClr val="595959"/>
                </a:solidFill>
                <a:latin typeface="Calibri"/>
                <a:ea typeface="Calibri"/>
                <a:cs typeface="Calibri"/>
                <a:sym typeface="Calibri"/>
              </a:defRPr>
            </a:lvl1pPr>
            <a:lvl2pPr marL="914400" marR="0" lvl="1" indent="-361950" algn="l" rtl="0">
              <a:spcBef>
                <a:spcPts val="420"/>
              </a:spcBef>
              <a:spcAft>
                <a:spcPts val="0"/>
              </a:spcAft>
              <a:buClr>
                <a:schemeClr val="dk2"/>
              </a:buClr>
              <a:buSzPts val="2100"/>
              <a:buFont typeface="Arial"/>
              <a:buChar char="–"/>
              <a:defRPr sz="2100" b="0" i="0" u="none" strike="noStrike" cap="none">
                <a:solidFill>
                  <a:srgbClr val="595959"/>
                </a:solidFill>
                <a:latin typeface="Calibri"/>
                <a:ea typeface="Calibri"/>
                <a:cs typeface="Calibri"/>
                <a:sym typeface="Calibri"/>
              </a:defRPr>
            </a:lvl2pPr>
            <a:lvl3pPr marL="1371600" marR="0" lvl="2" indent="-342900" algn="l" rtl="0">
              <a:spcBef>
                <a:spcPts val="360"/>
              </a:spcBef>
              <a:spcAft>
                <a:spcPts val="0"/>
              </a:spcAft>
              <a:buClr>
                <a:schemeClr val="dk2"/>
              </a:buClr>
              <a:buSzPts val="1800"/>
              <a:buFont typeface="Arial"/>
              <a:buChar char="•"/>
              <a:defRPr sz="1800" b="0" i="0" u="none" strike="noStrike" cap="none">
                <a:solidFill>
                  <a:srgbClr val="595959"/>
                </a:solidFill>
                <a:latin typeface="Calibri"/>
                <a:ea typeface="Calibri"/>
                <a:cs typeface="Calibri"/>
                <a:sym typeface="Calibri"/>
              </a:defRPr>
            </a:lvl3pPr>
            <a:lvl4pPr marL="1828800" marR="0" lvl="3" indent="-323850"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4pPr>
            <a:lvl5pPr marL="2286000" marR="0" lvl="4" indent="-323850"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grpSp>
        <p:nvGrpSpPr>
          <p:cNvPr id="1182" name="Shape 1182"/>
          <p:cNvGrpSpPr/>
          <p:nvPr/>
        </p:nvGrpSpPr>
        <p:grpSpPr>
          <a:xfrm>
            <a:off x="-2" y="4838700"/>
            <a:ext cx="9144003" cy="304800"/>
            <a:chOff x="-2" y="6451600"/>
            <a:chExt cx="9144003" cy="406400"/>
          </a:xfrm>
        </p:grpSpPr>
        <p:sp>
          <p:nvSpPr>
            <p:cNvPr id="1183" name="Shape 1183"/>
            <p:cNvSpPr/>
            <p:nvPr/>
          </p:nvSpPr>
          <p:spPr>
            <a:xfrm>
              <a:off x="-2" y="6451600"/>
              <a:ext cx="7872153" cy="406400"/>
            </a:xfrm>
            <a:prstGeom prst="rect">
              <a:avLst/>
            </a:prstGeom>
            <a:solidFill>
              <a:srgbClr val="59595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sp>
          <p:nvSpPr>
            <p:cNvPr id="1184" name="Shape 1184"/>
            <p:cNvSpPr/>
            <p:nvPr/>
          </p:nvSpPr>
          <p:spPr>
            <a:xfrm>
              <a:off x="7954964" y="6451600"/>
              <a:ext cx="1189037" cy="4064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grpSp>
      <p:sp>
        <p:nvSpPr>
          <p:cNvPr id="1185" name="Shape 1185"/>
          <p:cNvSpPr txBox="1">
            <a:spLocks noGrp="1"/>
          </p:cNvSpPr>
          <p:nvPr>
            <p:ph type="dt" idx="10"/>
          </p:nvPr>
        </p:nvSpPr>
        <p:spPr>
          <a:xfrm>
            <a:off x="2" y="4835128"/>
            <a:ext cx="1554163" cy="308372"/>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1186" name="Shape 1186"/>
          <p:cNvSpPr txBox="1">
            <a:spLocks noGrp="1"/>
          </p:cNvSpPr>
          <p:nvPr>
            <p:ph type="ftr" idx="11"/>
          </p:nvPr>
        </p:nvSpPr>
        <p:spPr>
          <a:xfrm>
            <a:off x="1554163" y="4835128"/>
            <a:ext cx="6310312" cy="308372"/>
          </a:xfrm>
          <a:prstGeom prst="rect">
            <a:avLst/>
          </a:prstGeom>
          <a:noFill/>
          <a:ln>
            <a:noFill/>
          </a:ln>
        </p:spPr>
        <p:txBody>
          <a:bodyPr spcFirstLastPara="1" wrap="square" lIns="91425" tIns="91425" rIns="91425" bIns="91425" anchor="ctr" anchorCtr="0"/>
          <a:lstStyle>
            <a:lvl1pPr marR="0" lvl="0" algn="ctr"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1187" name="Shape 1187"/>
          <p:cNvSpPr txBox="1">
            <a:spLocks noGrp="1"/>
          </p:cNvSpPr>
          <p:nvPr>
            <p:ph type="sldNum" idx="12"/>
          </p:nvPr>
        </p:nvSpPr>
        <p:spPr>
          <a:xfrm>
            <a:off x="7954965" y="4835128"/>
            <a:ext cx="1189037" cy="308372"/>
          </a:xfrm>
          <a:prstGeom prst="rect">
            <a:avLst/>
          </a:prstGeom>
          <a:noFill/>
          <a:ln>
            <a:noFill/>
          </a:ln>
        </p:spPr>
        <p:txBody>
          <a:bodyPr spcFirstLastPara="1" wrap="square" lIns="91425" tIns="45700" rIns="91425" bIns="45700" anchor="ctr" anchorCtr="0">
            <a:noAutofit/>
          </a:bodyPr>
          <a:lstStyle>
            <a:lvl1pPr marL="0" marR="0" lvl="0"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1pPr>
            <a:lvl2pPr marL="0" marR="0" lvl="1"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2pPr>
            <a:lvl3pPr marL="0" marR="0" lvl="2"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3pPr>
            <a:lvl4pPr marL="0" marR="0" lvl="3"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4pPr>
            <a:lvl5pPr marL="0" marR="0" lvl="4"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5pPr>
            <a:lvl6pPr marL="0" marR="0" lvl="5"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6pPr>
            <a:lvl7pPr marL="0" marR="0" lvl="6"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7pPr>
            <a:lvl8pPr marL="0" marR="0" lvl="7"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8pPr>
            <a:lvl9pPr marL="0" marR="0" lvl="8"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matchingName="Standard Slide 2 Column">
  <p:cSld name="Standard Slide 2 Column">
    <p:spTree>
      <p:nvGrpSpPr>
        <p:cNvPr id="1" name="Shape 1188"/>
        <p:cNvGrpSpPr/>
        <p:nvPr/>
      </p:nvGrpSpPr>
      <p:grpSpPr>
        <a:xfrm>
          <a:off x="0" y="0"/>
          <a:ext cx="0" cy="0"/>
          <a:chOff x="0" y="0"/>
          <a:chExt cx="0" cy="0"/>
        </a:xfrm>
      </p:grpSpPr>
      <p:sp>
        <p:nvSpPr>
          <p:cNvPr id="1189" name="Shape 1189"/>
          <p:cNvSpPr txBox="1">
            <a:spLocks noGrp="1"/>
          </p:cNvSpPr>
          <p:nvPr>
            <p:ph type="body" idx="1"/>
          </p:nvPr>
        </p:nvSpPr>
        <p:spPr>
          <a:xfrm>
            <a:off x="457200" y="1151335"/>
            <a:ext cx="4038600" cy="479822"/>
          </a:xfrm>
          <a:prstGeom prst="rect">
            <a:avLst/>
          </a:prstGeom>
          <a:noFill/>
          <a:ln>
            <a:noFill/>
          </a:ln>
        </p:spPr>
        <p:txBody>
          <a:bodyPr spcFirstLastPara="1" wrap="square" lIns="91425" tIns="91425" rIns="91425" bIns="91425" anchor="b" anchorCtr="0"/>
          <a:lstStyle>
            <a:lvl1pPr marL="457200" marR="0" lvl="0" indent="-228600" algn="l" rtl="0">
              <a:spcBef>
                <a:spcPts val="360"/>
              </a:spcBef>
              <a:spcAft>
                <a:spcPts val="0"/>
              </a:spcAft>
              <a:buClr>
                <a:schemeClr val="dk2"/>
              </a:buClr>
              <a:buSzPts val="1800"/>
              <a:buFont typeface="Arial"/>
              <a:buNone/>
              <a:defRPr sz="1800" b="1" i="0" u="none" strike="noStrike" cap="none">
                <a:solidFill>
                  <a:schemeClr val="dk2"/>
                </a:solidFill>
                <a:latin typeface="Calibri"/>
                <a:ea typeface="Calibri"/>
                <a:cs typeface="Calibri"/>
                <a:sym typeface="Calibri"/>
              </a:defRPr>
            </a:lvl1pPr>
            <a:lvl2pPr marL="914400" marR="0" lvl="1" indent="-228600" algn="l" rtl="0">
              <a:spcBef>
                <a:spcPts val="300"/>
              </a:spcBef>
              <a:spcAft>
                <a:spcPts val="0"/>
              </a:spcAft>
              <a:buClr>
                <a:schemeClr val="dk2"/>
              </a:buClr>
              <a:buSzPts val="1500"/>
              <a:buFont typeface="Arial"/>
              <a:buNone/>
              <a:defRPr sz="1500" b="1" i="0" u="none" strike="noStrike" cap="none">
                <a:solidFill>
                  <a:srgbClr val="595959"/>
                </a:solidFill>
                <a:latin typeface="Calibri"/>
                <a:ea typeface="Calibri"/>
                <a:cs typeface="Calibri"/>
                <a:sym typeface="Calibri"/>
              </a:defRPr>
            </a:lvl2pPr>
            <a:lvl3pPr marL="1371600" marR="0" lvl="2" indent="-228600" algn="l" rtl="0">
              <a:spcBef>
                <a:spcPts val="270"/>
              </a:spcBef>
              <a:spcAft>
                <a:spcPts val="0"/>
              </a:spcAft>
              <a:buClr>
                <a:schemeClr val="dk2"/>
              </a:buClr>
              <a:buSzPts val="1350"/>
              <a:buFont typeface="Arial"/>
              <a:buNone/>
              <a:defRPr sz="1350" b="1" i="0" u="none" strike="noStrike" cap="none">
                <a:solidFill>
                  <a:srgbClr val="595959"/>
                </a:solidFill>
                <a:latin typeface="Calibri"/>
                <a:ea typeface="Calibri"/>
                <a:cs typeface="Calibri"/>
                <a:sym typeface="Calibri"/>
              </a:defRPr>
            </a:lvl3pPr>
            <a:lvl4pPr marL="1828800" marR="0" lvl="3" indent="-228600" algn="l" rtl="0">
              <a:spcBef>
                <a:spcPts val="240"/>
              </a:spcBef>
              <a:spcAft>
                <a:spcPts val="0"/>
              </a:spcAft>
              <a:buClr>
                <a:schemeClr val="dk2"/>
              </a:buClr>
              <a:buSzPts val="1200"/>
              <a:buFont typeface="Arial"/>
              <a:buNone/>
              <a:defRPr sz="1200" b="1" i="0" u="none" strike="noStrike" cap="none">
                <a:solidFill>
                  <a:srgbClr val="595959"/>
                </a:solidFill>
                <a:latin typeface="Calibri"/>
                <a:ea typeface="Calibri"/>
                <a:cs typeface="Calibri"/>
                <a:sym typeface="Calibri"/>
              </a:defRPr>
            </a:lvl4pPr>
            <a:lvl5pPr marL="2286000" marR="0" lvl="4" indent="-228600" algn="l" rtl="0">
              <a:spcBef>
                <a:spcPts val="240"/>
              </a:spcBef>
              <a:spcAft>
                <a:spcPts val="0"/>
              </a:spcAft>
              <a:buClr>
                <a:schemeClr val="dk2"/>
              </a:buClr>
              <a:buSzPts val="1200"/>
              <a:buFont typeface="Arial"/>
              <a:buNone/>
              <a:defRPr sz="1200" b="1" i="0" u="none" strike="noStrike" cap="none">
                <a:solidFill>
                  <a:srgbClr val="595959"/>
                </a:solidFill>
                <a:latin typeface="Calibri"/>
                <a:ea typeface="Calibri"/>
                <a:cs typeface="Calibri"/>
                <a:sym typeface="Calibri"/>
              </a:defRPr>
            </a:lvl5pPr>
            <a:lvl6pPr marL="2743200" marR="0" lvl="5" indent="-228600" algn="l" rtl="0">
              <a:spcBef>
                <a:spcPts val="24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spcBef>
                <a:spcPts val="24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spcBef>
                <a:spcPts val="24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spcBef>
                <a:spcPts val="24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190" name="Shape 1190"/>
          <p:cNvSpPr txBox="1">
            <a:spLocks noGrp="1"/>
          </p:cNvSpPr>
          <p:nvPr>
            <p:ph type="body" idx="2"/>
          </p:nvPr>
        </p:nvSpPr>
        <p:spPr>
          <a:xfrm>
            <a:off x="457202" y="1631157"/>
            <a:ext cx="4023361" cy="3203972"/>
          </a:xfrm>
          <a:prstGeom prst="rect">
            <a:avLst/>
          </a:prstGeom>
          <a:noFill/>
          <a:ln>
            <a:noFill/>
          </a:ln>
        </p:spPr>
        <p:txBody>
          <a:bodyPr spcFirstLastPara="1" wrap="square" lIns="91425" tIns="91425" rIns="91425" bIns="91425" anchor="t" anchorCtr="0"/>
          <a:lstStyle>
            <a:lvl1pPr marL="457200" marR="0" lvl="0" indent="-342900" algn="l" rtl="0">
              <a:spcBef>
                <a:spcPts val="360"/>
              </a:spcBef>
              <a:spcAft>
                <a:spcPts val="0"/>
              </a:spcAft>
              <a:buClr>
                <a:schemeClr val="dk2"/>
              </a:buClr>
              <a:buSzPts val="1800"/>
              <a:buFont typeface="Noto Sans Symbols"/>
              <a:buChar char="▪"/>
              <a:defRPr sz="1800" b="0" i="0" u="none" strike="noStrike" cap="none">
                <a:solidFill>
                  <a:srgbClr val="595959"/>
                </a:solidFill>
                <a:latin typeface="Calibri"/>
                <a:ea typeface="Calibri"/>
                <a:cs typeface="Calibri"/>
                <a:sym typeface="Calibri"/>
              </a:defRPr>
            </a:lvl1pPr>
            <a:lvl2pPr marL="914400" marR="0" lvl="1" indent="-323850" algn="l" rtl="0">
              <a:spcBef>
                <a:spcPts val="300"/>
              </a:spcBef>
              <a:spcAft>
                <a:spcPts val="0"/>
              </a:spcAft>
              <a:buClr>
                <a:schemeClr val="dk2"/>
              </a:buClr>
              <a:buSzPts val="1500"/>
              <a:buFont typeface="Calibri"/>
              <a:buChar char="–"/>
              <a:defRPr sz="1500" b="0" i="0" u="none" strike="noStrike" cap="none">
                <a:solidFill>
                  <a:srgbClr val="595959"/>
                </a:solidFill>
                <a:latin typeface="Calibri"/>
                <a:ea typeface="Calibri"/>
                <a:cs typeface="Calibri"/>
                <a:sym typeface="Calibri"/>
              </a:defRPr>
            </a:lvl2pPr>
            <a:lvl3pPr marL="1371600" marR="0" lvl="2" indent="-314325" algn="l" rtl="0">
              <a:spcBef>
                <a:spcPts val="270"/>
              </a:spcBef>
              <a:spcAft>
                <a:spcPts val="0"/>
              </a:spcAft>
              <a:buClr>
                <a:schemeClr val="dk2"/>
              </a:buClr>
              <a:buSzPts val="1350"/>
              <a:buFont typeface="Noto Sans Symbols"/>
              <a:buChar char="▪"/>
              <a:defRPr sz="1350" b="0" i="0" u="none" strike="noStrike" cap="none">
                <a:solidFill>
                  <a:srgbClr val="595959"/>
                </a:solidFill>
                <a:latin typeface="Calibri"/>
                <a:ea typeface="Calibri"/>
                <a:cs typeface="Calibri"/>
                <a:sym typeface="Calibri"/>
              </a:defRPr>
            </a:lvl3pPr>
            <a:lvl4pPr marL="1828800" marR="0" lvl="3" indent="-304800" algn="l" rtl="0">
              <a:spcBef>
                <a:spcPts val="240"/>
              </a:spcBef>
              <a:spcAft>
                <a:spcPts val="0"/>
              </a:spcAft>
              <a:buClr>
                <a:schemeClr val="dk2"/>
              </a:buClr>
              <a:buSzPts val="1200"/>
              <a:buFont typeface="Calibri"/>
              <a:buChar char="–"/>
              <a:defRPr sz="1200" b="0" i="0" u="none" strike="noStrike" cap="none">
                <a:solidFill>
                  <a:srgbClr val="595959"/>
                </a:solidFill>
                <a:latin typeface="Calibri"/>
                <a:ea typeface="Calibri"/>
                <a:cs typeface="Calibri"/>
                <a:sym typeface="Calibri"/>
              </a:defRPr>
            </a:lvl4pPr>
            <a:lvl5pPr marL="2286000" marR="0" lvl="4" indent="-304800" algn="l" rtl="0">
              <a:spcBef>
                <a:spcPts val="240"/>
              </a:spcBef>
              <a:spcAft>
                <a:spcPts val="0"/>
              </a:spcAft>
              <a:buClr>
                <a:schemeClr val="dk2"/>
              </a:buClr>
              <a:buSzPts val="1200"/>
              <a:buFont typeface="Calibri"/>
              <a:buChar char="»"/>
              <a:defRPr sz="1200" b="0" i="0" u="none" strike="noStrike" cap="none">
                <a:solidFill>
                  <a:srgbClr val="595959"/>
                </a:solidFill>
                <a:latin typeface="Calibri"/>
                <a:ea typeface="Calibri"/>
                <a:cs typeface="Calibri"/>
                <a:sym typeface="Calibri"/>
              </a:defRPr>
            </a:lvl5pPr>
            <a:lvl6pPr marL="2743200" marR="0" lvl="5" indent="-304800" algn="l" rtl="0">
              <a:spcBef>
                <a:spcPts val="24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6pPr>
            <a:lvl7pPr marL="3200400" marR="0" lvl="6" indent="-304800" algn="l" rtl="0">
              <a:spcBef>
                <a:spcPts val="24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7pPr>
            <a:lvl8pPr marL="3657600" marR="0" lvl="7" indent="-304800" algn="l" rtl="0">
              <a:spcBef>
                <a:spcPts val="24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8pPr>
            <a:lvl9pPr marL="4114800" marR="0" lvl="8" indent="-304800" algn="l" rtl="0">
              <a:spcBef>
                <a:spcPts val="24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9pPr>
          </a:lstStyle>
          <a:p>
            <a:endParaRPr/>
          </a:p>
        </p:txBody>
      </p:sp>
      <p:sp>
        <p:nvSpPr>
          <p:cNvPr id="1191" name="Shape 1191"/>
          <p:cNvSpPr txBox="1">
            <a:spLocks noGrp="1"/>
          </p:cNvSpPr>
          <p:nvPr>
            <p:ph type="body" idx="3"/>
          </p:nvPr>
        </p:nvSpPr>
        <p:spPr>
          <a:xfrm>
            <a:off x="4649151" y="1151335"/>
            <a:ext cx="4040188" cy="479822"/>
          </a:xfrm>
          <a:prstGeom prst="rect">
            <a:avLst/>
          </a:prstGeom>
          <a:noFill/>
          <a:ln>
            <a:noFill/>
          </a:ln>
        </p:spPr>
        <p:txBody>
          <a:bodyPr spcFirstLastPara="1" wrap="square" lIns="91425" tIns="91425" rIns="91425" bIns="91425" anchor="b" anchorCtr="0"/>
          <a:lstStyle>
            <a:lvl1pPr marL="457200" marR="0" lvl="0" indent="-228600" algn="l" rtl="0">
              <a:spcBef>
                <a:spcPts val="360"/>
              </a:spcBef>
              <a:spcAft>
                <a:spcPts val="0"/>
              </a:spcAft>
              <a:buClr>
                <a:schemeClr val="dk2"/>
              </a:buClr>
              <a:buSzPts val="1800"/>
              <a:buFont typeface="Arial"/>
              <a:buNone/>
              <a:defRPr sz="1800" b="1" i="0" u="none" strike="noStrike" cap="none">
                <a:solidFill>
                  <a:schemeClr val="dk2"/>
                </a:solidFill>
                <a:latin typeface="Calibri"/>
                <a:ea typeface="Calibri"/>
                <a:cs typeface="Calibri"/>
                <a:sym typeface="Calibri"/>
              </a:defRPr>
            </a:lvl1pPr>
            <a:lvl2pPr marL="914400" marR="0" lvl="1" indent="-228600" algn="l" rtl="0">
              <a:spcBef>
                <a:spcPts val="300"/>
              </a:spcBef>
              <a:spcAft>
                <a:spcPts val="0"/>
              </a:spcAft>
              <a:buClr>
                <a:schemeClr val="dk2"/>
              </a:buClr>
              <a:buSzPts val="1500"/>
              <a:buFont typeface="Arial"/>
              <a:buNone/>
              <a:defRPr sz="1500" b="1" i="0" u="none" strike="noStrike" cap="none">
                <a:solidFill>
                  <a:srgbClr val="595959"/>
                </a:solidFill>
                <a:latin typeface="Calibri"/>
                <a:ea typeface="Calibri"/>
                <a:cs typeface="Calibri"/>
                <a:sym typeface="Calibri"/>
              </a:defRPr>
            </a:lvl2pPr>
            <a:lvl3pPr marL="1371600" marR="0" lvl="2" indent="-228600" algn="l" rtl="0">
              <a:spcBef>
                <a:spcPts val="270"/>
              </a:spcBef>
              <a:spcAft>
                <a:spcPts val="0"/>
              </a:spcAft>
              <a:buClr>
                <a:schemeClr val="dk2"/>
              </a:buClr>
              <a:buSzPts val="1350"/>
              <a:buFont typeface="Arial"/>
              <a:buNone/>
              <a:defRPr sz="1350" b="1" i="0" u="none" strike="noStrike" cap="none">
                <a:solidFill>
                  <a:srgbClr val="595959"/>
                </a:solidFill>
                <a:latin typeface="Calibri"/>
                <a:ea typeface="Calibri"/>
                <a:cs typeface="Calibri"/>
                <a:sym typeface="Calibri"/>
              </a:defRPr>
            </a:lvl3pPr>
            <a:lvl4pPr marL="1828800" marR="0" lvl="3" indent="-228600" algn="l" rtl="0">
              <a:spcBef>
                <a:spcPts val="240"/>
              </a:spcBef>
              <a:spcAft>
                <a:spcPts val="0"/>
              </a:spcAft>
              <a:buClr>
                <a:schemeClr val="dk2"/>
              </a:buClr>
              <a:buSzPts val="1200"/>
              <a:buFont typeface="Arial"/>
              <a:buNone/>
              <a:defRPr sz="1200" b="1" i="0" u="none" strike="noStrike" cap="none">
                <a:solidFill>
                  <a:srgbClr val="595959"/>
                </a:solidFill>
                <a:latin typeface="Calibri"/>
                <a:ea typeface="Calibri"/>
                <a:cs typeface="Calibri"/>
                <a:sym typeface="Calibri"/>
              </a:defRPr>
            </a:lvl4pPr>
            <a:lvl5pPr marL="2286000" marR="0" lvl="4" indent="-228600" algn="l" rtl="0">
              <a:spcBef>
                <a:spcPts val="240"/>
              </a:spcBef>
              <a:spcAft>
                <a:spcPts val="0"/>
              </a:spcAft>
              <a:buClr>
                <a:schemeClr val="dk2"/>
              </a:buClr>
              <a:buSzPts val="1200"/>
              <a:buFont typeface="Arial"/>
              <a:buNone/>
              <a:defRPr sz="1200" b="1" i="0" u="none" strike="noStrike" cap="none">
                <a:solidFill>
                  <a:srgbClr val="595959"/>
                </a:solidFill>
                <a:latin typeface="Calibri"/>
                <a:ea typeface="Calibri"/>
                <a:cs typeface="Calibri"/>
                <a:sym typeface="Calibri"/>
              </a:defRPr>
            </a:lvl5pPr>
            <a:lvl6pPr marL="2743200" marR="0" lvl="5" indent="-228600" algn="l" rtl="0">
              <a:spcBef>
                <a:spcPts val="24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spcBef>
                <a:spcPts val="24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spcBef>
                <a:spcPts val="24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spcBef>
                <a:spcPts val="24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192" name="Shape 1192"/>
          <p:cNvSpPr txBox="1">
            <a:spLocks noGrp="1"/>
          </p:cNvSpPr>
          <p:nvPr>
            <p:ph type="body" idx="4"/>
          </p:nvPr>
        </p:nvSpPr>
        <p:spPr>
          <a:xfrm>
            <a:off x="4649153" y="1631158"/>
            <a:ext cx="4023361" cy="3203972"/>
          </a:xfrm>
          <a:prstGeom prst="rect">
            <a:avLst/>
          </a:prstGeom>
          <a:noFill/>
          <a:ln>
            <a:noFill/>
          </a:ln>
        </p:spPr>
        <p:txBody>
          <a:bodyPr spcFirstLastPara="1" wrap="square" lIns="91425" tIns="91425" rIns="91425" bIns="91425" anchor="t" anchorCtr="0"/>
          <a:lstStyle>
            <a:lvl1pPr marL="457200" marR="0" lvl="0" indent="-342900" algn="l" rtl="0">
              <a:spcBef>
                <a:spcPts val="360"/>
              </a:spcBef>
              <a:spcAft>
                <a:spcPts val="0"/>
              </a:spcAft>
              <a:buClr>
                <a:schemeClr val="dk2"/>
              </a:buClr>
              <a:buSzPts val="1800"/>
              <a:buFont typeface="Noto Sans Symbols"/>
              <a:buChar char="▪"/>
              <a:defRPr sz="1800" b="0" i="0" u="none" strike="noStrike" cap="none">
                <a:solidFill>
                  <a:srgbClr val="595959"/>
                </a:solidFill>
                <a:latin typeface="Calibri"/>
                <a:ea typeface="Calibri"/>
                <a:cs typeface="Calibri"/>
                <a:sym typeface="Calibri"/>
              </a:defRPr>
            </a:lvl1pPr>
            <a:lvl2pPr marL="914400" marR="0" lvl="1" indent="-323850" algn="l" rtl="0">
              <a:spcBef>
                <a:spcPts val="300"/>
              </a:spcBef>
              <a:spcAft>
                <a:spcPts val="0"/>
              </a:spcAft>
              <a:buClr>
                <a:schemeClr val="dk2"/>
              </a:buClr>
              <a:buSzPts val="1500"/>
              <a:buFont typeface="Calibri"/>
              <a:buChar char="–"/>
              <a:defRPr sz="1500" b="0" i="0" u="none" strike="noStrike" cap="none">
                <a:solidFill>
                  <a:srgbClr val="595959"/>
                </a:solidFill>
                <a:latin typeface="Calibri"/>
                <a:ea typeface="Calibri"/>
                <a:cs typeface="Calibri"/>
                <a:sym typeface="Calibri"/>
              </a:defRPr>
            </a:lvl2pPr>
            <a:lvl3pPr marL="1371600" marR="0" lvl="2" indent="-314325" algn="l" rtl="0">
              <a:spcBef>
                <a:spcPts val="270"/>
              </a:spcBef>
              <a:spcAft>
                <a:spcPts val="0"/>
              </a:spcAft>
              <a:buClr>
                <a:schemeClr val="dk2"/>
              </a:buClr>
              <a:buSzPts val="1350"/>
              <a:buFont typeface="Noto Sans Symbols"/>
              <a:buChar char="▪"/>
              <a:defRPr sz="1350" b="0" i="0" u="none" strike="noStrike" cap="none">
                <a:solidFill>
                  <a:srgbClr val="595959"/>
                </a:solidFill>
                <a:latin typeface="Calibri"/>
                <a:ea typeface="Calibri"/>
                <a:cs typeface="Calibri"/>
                <a:sym typeface="Calibri"/>
              </a:defRPr>
            </a:lvl3pPr>
            <a:lvl4pPr marL="1828800" marR="0" lvl="3" indent="-304800" algn="l" rtl="0">
              <a:spcBef>
                <a:spcPts val="240"/>
              </a:spcBef>
              <a:spcAft>
                <a:spcPts val="0"/>
              </a:spcAft>
              <a:buClr>
                <a:schemeClr val="dk2"/>
              </a:buClr>
              <a:buSzPts val="1200"/>
              <a:buFont typeface="Calibri"/>
              <a:buChar char="–"/>
              <a:defRPr sz="1200" b="0" i="0" u="none" strike="noStrike" cap="none">
                <a:solidFill>
                  <a:srgbClr val="595959"/>
                </a:solidFill>
                <a:latin typeface="Calibri"/>
                <a:ea typeface="Calibri"/>
                <a:cs typeface="Calibri"/>
                <a:sym typeface="Calibri"/>
              </a:defRPr>
            </a:lvl4pPr>
            <a:lvl5pPr marL="2286000" marR="0" lvl="4" indent="-304800" algn="l" rtl="0">
              <a:spcBef>
                <a:spcPts val="240"/>
              </a:spcBef>
              <a:spcAft>
                <a:spcPts val="0"/>
              </a:spcAft>
              <a:buClr>
                <a:schemeClr val="dk2"/>
              </a:buClr>
              <a:buSzPts val="1200"/>
              <a:buFont typeface="Calibri"/>
              <a:buChar char="»"/>
              <a:defRPr sz="1200" b="0" i="0" u="none" strike="noStrike" cap="none">
                <a:solidFill>
                  <a:srgbClr val="595959"/>
                </a:solidFill>
                <a:latin typeface="Calibri"/>
                <a:ea typeface="Calibri"/>
                <a:cs typeface="Calibri"/>
                <a:sym typeface="Calibri"/>
              </a:defRPr>
            </a:lvl5pPr>
            <a:lvl6pPr marL="2743200" marR="0" lvl="5" indent="-304800" algn="l" rtl="0">
              <a:spcBef>
                <a:spcPts val="24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6pPr>
            <a:lvl7pPr marL="3200400" marR="0" lvl="6" indent="-304800" algn="l" rtl="0">
              <a:spcBef>
                <a:spcPts val="24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7pPr>
            <a:lvl8pPr marL="3657600" marR="0" lvl="7" indent="-304800" algn="l" rtl="0">
              <a:spcBef>
                <a:spcPts val="24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8pPr>
            <a:lvl9pPr marL="4114800" marR="0" lvl="8" indent="-304800" algn="l" rtl="0">
              <a:spcBef>
                <a:spcPts val="24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9pPr>
          </a:lstStyle>
          <a:p>
            <a:endParaRPr/>
          </a:p>
        </p:txBody>
      </p:sp>
      <p:sp>
        <p:nvSpPr>
          <p:cNvPr id="1193" name="Shape 1193"/>
          <p:cNvSpPr txBox="1">
            <a:spLocks noGrp="1"/>
          </p:cNvSpPr>
          <p:nvPr>
            <p:ph type="title"/>
          </p:nvPr>
        </p:nvSpPr>
        <p:spPr>
          <a:xfrm>
            <a:off x="-9698" y="1"/>
            <a:ext cx="7863804" cy="1033895"/>
          </a:xfrm>
          <a:prstGeom prst="rect">
            <a:avLst/>
          </a:prstGeom>
          <a:solidFill>
            <a:schemeClr val="lt2"/>
          </a:solidFill>
          <a:ln>
            <a:noFill/>
          </a:ln>
        </p:spPr>
        <p:txBody>
          <a:bodyPr spcFirstLastPara="1" wrap="square" lIns="91425" tIns="91425" rIns="91425" bIns="91425" anchor="b" anchorCtr="0"/>
          <a:lstStyle>
            <a:lvl1pPr marR="0" lvl="0" algn="l" rtl="0">
              <a:spcBef>
                <a:spcPts val="0"/>
              </a:spcBef>
              <a:spcAft>
                <a:spcPts val="0"/>
              </a:spcAft>
              <a:buSzPts val="1400"/>
              <a:buNone/>
              <a:defRPr sz="3300" b="0" i="0" u="none" strike="noStrike" cap="none">
                <a:solidFill>
                  <a:schemeClr val="lt1"/>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matchingName="Standard Slide 2 Column w/Footer Bar">
  <p:cSld name="Standard Slide 2 Column w/Footer Bar">
    <p:spTree>
      <p:nvGrpSpPr>
        <p:cNvPr id="1" name="Shape 1194"/>
        <p:cNvGrpSpPr/>
        <p:nvPr/>
      </p:nvGrpSpPr>
      <p:grpSpPr>
        <a:xfrm>
          <a:off x="0" y="0"/>
          <a:ext cx="0" cy="0"/>
          <a:chOff x="0" y="0"/>
          <a:chExt cx="0" cy="0"/>
        </a:xfrm>
      </p:grpSpPr>
      <p:grpSp>
        <p:nvGrpSpPr>
          <p:cNvPr id="1195" name="Shape 1195"/>
          <p:cNvGrpSpPr/>
          <p:nvPr/>
        </p:nvGrpSpPr>
        <p:grpSpPr>
          <a:xfrm>
            <a:off x="-2" y="4838700"/>
            <a:ext cx="9144003" cy="304800"/>
            <a:chOff x="-2" y="6451600"/>
            <a:chExt cx="9144003" cy="406400"/>
          </a:xfrm>
        </p:grpSpPr>
        <p:sp>
          <p:nvSpPr>
            <p:cNvPr id="1196" name="Shape 1196"/>
            <p:cNvSpPr/>
            <p:nvPr/>
          </p:nvSpPr>
          <p:spPr>
            <a:xfrm>
              <a:off x="-2" y="6451600"/>
              <a:ext cx="7872153" cy="406400"/>
            </a:xfrm>
            <a:prstGeom prst="rect">
              <a:avLst/>
            </a:prstGeom>
            <a:solidFill>
              <a:srgbClr val="59595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sp>
          <p:nvSpPr>
            <p:cNvPr id="1197" name="Shape 1197"/>
            <p:cNvSpPr/>
            <p:nvPr/>
          </p:nvSpPr>
          <p:spPr>
            <a:xfrm>
              <a:off x="7954964" y="6451600"/>
              <a:ext cx="1189037" cy="4064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grpSp>
      <p:sp>
        <p:nvSpPr>
          <p:cNvPr id="1198" name="Shape 1198"/>
          <p:cNvSpPr txBox="1">
            <a:spLocks noGrp="1"/>
          </p:cNvSpPr>
          <p:nvPr>
            <p:ph type="body" idx="1"/>
          </p:nvPr>
        </p:nvSpPr>
        <p:spPr>
          <a:xfrm>
            <a:off x="457201" y="1151335"/>
            <a:ext cx="4040188" cy="479822"/>
          </a:xfrm>
          <a:prstGeom prst="rect">
            <a:avLst/>
          </a:prstGeom>
          <a:noFill/>
          <a:ln>
            <a:noFill/>
          </a:ln>
        </p:spPr>
        <p:txBody>
          <a:bodyPr spcFirstLastPara="1" wrap="square" lIns="91425" tIns="91425" rIns="91425" bIns="91425" anchor="b" anchorCtr="0"/>
          <a:lstStyle>
            <a:lvl1pPr marL="457200" marR="0" lvl="0" indent="-228600" algn="l" rtl="0">
              <a:spcBef>
                <a:spcPts val="360"/>
              </a:spcBef>
              <a:spcAft>
                <a:spcPts val="0"/>
              </a:spcAft>
              <a:buClr>
                <a:schemeClr val="dk2"/>
              </a:buClr>
              <a:buSzPts val="1800"/>
              <a:buFont typeface="Arial"/>
              <a:buNone/>
              <a:defRPr sz="1800" b="1" i="0" u="none" strike="noStrike" cap="none">
                <a:solidFill>
                  <a:schemeClr val="dk2"/>
                </a:solidFill>
                <a:latin typeface="Calibri"/>
                <a:ea typeface="Calibri"/>
                <a:cs typeface="Calibri"/>
                <a:sym typeface="Calibri"/>
              </a:defRPr>
            </a:lvl1pPr>
            <a:lvl2pPr marL="914400" marR="0" lvl="1" indent="-228600" algn="l" rtl="0">
              <a:spcBef>
                <a:spcPts val="300"/>
              </a:spcBef>
              <a:spcAft>
                <a:spcPts val="0"/>
              </a:spcAft>
              <a:buClr>
                <a:schemeClr val="dk2"/>
              </a:buClr>
              <a:buSzPts val="1500"/>
              <a:buFont typeface="Arial"/>
              <a:buNone/>
              <a:defRPr sz="1500" b="1" i="0" u="none" strike="noStrike" cap="none">
                <a:solidFill>
                  <a:srgbClr val="595959"/>
                </a:solidFill>
                <a:latin typeface="Calibri"/>
                <a:ea typeface="Calibri"/>
                <a:cs typeface="Calibri"/>
                <a:sym typeface="Calibri"/>
              </a:defRPr>
            </a:lvl2pPr>
            <a:lvl3pPr marL="1371600" marR="0" lvl="2" indent="-228600" algn="l" rtl="0">
              <a:spcBef>
                <a:spcPts val="270"/>
              </a:spcBef>
              <a:spcAft>
                <a:spcPts val="0"/>
              </a:spcAft>
              <a:buClr>
                <a:schemeClr val="dk2"/>
              </a:buClr>
              <a:buSzPts val="1350"/>
              <a:buFont typeface="Arial"/>
              <a:buNone/>
              <a:defRPr sz="1350" b="1" i="0" u="none" strike="noStrike" cap="none">
                <a:solidFill>
                  <a:srgbClr val="595959"/>
                </a:solidFill>
                <a:latin typeface="Calibri"/>
                <a:ea typeface="Calibri"/>
                <a:cs typeface="Calibri"/>
                <a:sym typeface="Calibri"/>
              </a:defRPr>
            </a:lvl3pPr>
            <a:lvl4pPr marL="1828800" marR="0" lvl="3" indent="-228600" algn="l" rtl="0">
              <a:spcBef>
                <a:spcPts val="240"/>
              </a:spcBef>
              <a:spcAft>
                <a:spcPts val="0"/>
              </a:spcAft>
              <a:buClr>
                <a:schemeClr val="dk2"/>
              </a:buClr>
              <a:buSzPts val="1200"/>
              <a:buFont typeface="Arial"/>
              <a:buNone/>
              <a:defRPr sz="1200" b="1" i="0" u="none" strike="noStrike" cap="none">
                <a:solidFill>
                  <a:srgbClr val="595959"/>
                </a:solidFill>
                <a:latin typeface="Calibri"/>
                <a:ea typeface="Calibri"/>
                <a:cs typeface="Calibri"/>
                <a:sym typeface="Calibri"/>
              </a:defRPr>
            </a:lvl4pPr>
            <a:lvl5pPr marL="2286000" marR="0" lvl="4" indent="-228600" algn="l" rtl="0">
              <a:spcBef>
                <a:spcPts val="240"/>
              </a:spcBef>
              <a:spcAft>
                <a:spcPts val="0"/>
              </a:spcAft>
              <a:buClr>
                <a:schemeClr val="dk2"/>
              </a:buClr>
              <a:buSzPts val="1200"/>
              <a:buFont typeface="Arial"/>
              <a:buNone/>
              <a:defRPr sz="1200" b="1" i="0" u="none" strike="noStrike" cap="none">
                <a:solidFill>
                  <a:srgbClr val="595959"/>
                </a:solidFill>
                <a:latin typeface="Calibri"/>
                <a:ea typeface="Calibri"/>
                <a:cs typeface="Calibri"/>
                <a:sym typeface="Calibri"/>
              </a:defRPr>
            </a:lvl5pPr>
            <a:lvl6pPr marL="2743200" marR="0" lvl="5" indent="-228600" algn="l" rtl="0">
              <a:spcBef>
                <a:spcPts val="24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spcBef>
                <a:spcPts val="24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spcBef>
                <a:spcPts val="24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spcBef>
                <a:spcPts val="24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199" name="Shape 1199"/>
          <p:cNvSpPr txBox="1">
            <a:spLocks noGrp="1"/>
          </p:cNvSpPr>
          <p:nvPr>
            <p:ph type="body" idx="2"/>
          </p:nvPr>
        </p:nvSpPr>
        <p:spPr>
          <a:xfrm>
            <a:off x="457202" y="1631156"/>
            <a:ext cx="4023361" cy="2997972"/>
          </a:xfrm>
          <a:prstGeom prst="rect">
            <a:avLst/>
          </a:prstGeom>
          <a:noFill/>
          <a:ln>
            <a:noFill/>
          </a:ln>
        </p:spPr>
        <p:txBody>
          <a:bodyPr spcFirstLastPara="1" wrap="square" lIns="91425" tIns="91425" rIns="91425" bIns="91425" anchor="t" anchorCtr="0"/>
          <a:lstStyle>
            <a:lvl1pPr marL="457200" marR="0" lvl="0" indent="-342900" algn="l" rtl="0">
              <a:spcBef>
                <a:spcPts val="360"/>
              </a:spcBef>
              <a:spcAft>
                <a:spcPts val="0"/>
              </a:spcAft>
              <a:buClr>
                <a:schemeClr val="dk2"/>
              </a:buClr>
              <a:buSzPts val="1800"/>
              <a:buFont typeface="Noto Sans Symbols"/>
              <a:buChar char="▪"/>
              <a:defRPr sz="1800" b="0" i="0" u="none" strike="noStrike" cap="none">
                <a:solidFill>
                  <a:srgbClr val="595959"/>
                </a:solidFill>
                <a:latin typeface="Calibri"/>
                <a:ea typeface="Calibri"/>
                <a:cs typeface="Calibri"/>
                <a:sym typeface="Calibri"/>
              </a:defRPr>
            </a:lvl1pPr>
            <a:lvl2pPr marL="914400" marR="0" lvl="1" indent="-323850" algn="l" rtl="0">
              <a:spcBef>
                <a:spcPts val="300"/>
              </a:spcBef>
              <a:spcAft>
                <a:spcPts val="0"/>
              </a:spcAft>
              <a:buClr>
                <a:schemeClr val="dk2"/>
              </a:buClr>
              <a:buSzPts val="1500"/>
              <a:buFont typeface="Calibri"/>
              <a:buChar char="–"/>
              <a:defRPr sz="1500" b="0" i="0" u="none" strike="noStrike" cap="none">
                <a:solidFill>
                  <a:srgbClr val="595959"/>
                </a:solidFill>
                <a:latin typeface="Calibri"/>
                <a:ea typeface="Calibri"/>
                <a:cs typeface="Calibri"/>
                <a:sym typeface="Calibri"/>
              </a:defRPr>
            </a:lvl2pPr>
            <a:lvl3pPr marL="1371600" marR="0" lvl="2" indent="-314325" algn="l" rtl="0">
              <a:spcBef>
                <a:spcPts val="270"/>
              </a:spcBef>
              <a:spcAft>
                <a:spcPts val="0"/>
              </a:spcAft>
              <a:buClr>
                <a:schemeClr val="dk2"/>
              </a:buClr>
              <a:buSzPts val="1350"/>
              <a:buFont typeface="Noto Sans Symbols"/>
              <a:buChar char="▪"/>
              <a:defRPr sz="1350" b="0" i="0" u="none" strike="noStrike" cap="none">
                <a:solidFill>
                  <a:srgbClr val="595959"/>
                </a:solidFill>
                <a:latin typeface="Calibri"/>
                <a:ea typeface="Calibri"/>
                <a:cs typeface="Calibri"/>
                <a:sym typeface="Calibri"/>
              </a:defRPr>
            </a:lvl3pPr>
            <a:lvl4pPr marL="1828800" marR="0" lvl="3" indent="-304800" algn="l" rtl="0">
              <a:spcBef>
                <a:spcPts val="240"/>
              </a:spcBef>
              <a:spcAft>
                <a:spcPts val="0"/>
              </a:spcAft>
              <a:buClr>
                <a:schemeClr val="dk2"/>
              </a:buClr>
              <a:buSzPts val="1200"/>
              <a:buFont typeface="Calibri"/>
              <a:buChar char="–"/>
              <a:defRPr sz="1200" b="0" i="0" u="none" strike="noStrike" cap="none">
                <a:solidFill>
                  <a:srgbClr val="595959"/>
                </a:solidFill>
                <a:latin typeface="Calibri"/>
                <a:ea typeface="Calibri"/>
                <a:cs typeface="Calibri"/>
                <a:sym typeface="Calibri"/>
              </a:defRPr>
            </a:lvl4pPr>
            <a:lvl5pPr marL="2286000" marR="0" lvl="4" indent="-304800" algn="l" rtl="0">
              <a:spcBef>
                <a:spcPts val="240"/>
              </a:spcBef>
              <a:spcAft>
                <a:spcPts val="0"/>
              </a:spcAft>
              <a:buClr>
                <a:schemeClr val="dk2"/>
              </a:buClr>
              <a:buSzPts val="1200"/>
              <a:buFont typeface="Calibri"/>
              <a:buChar char="»"/>
              <a:defRPr sz="1200" b="0" i="0" u="none" strike="noStrike" cap="none">
                <a:solidFill>
                  <a:srgbClr val="595959"/>
                </a:solidFill>
                <a:latin typeface="Calibri"/>
                <a:ea typeface="Calibri"/>
                <a:cs typeface="Calibri"/>
                <a:sym typeface="Calibri"/>
              </a:defRPr>
            </a:lvl5pPr>
            <a:lvl6pPr marL="2743200" marR="0" lvl="5" indent="-304800" algn="l" rtl="0">
              <a:spcBef>
                <a:spcPts val="24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6pPr>
            <a:lvl7pPr marL="3200400" marR="0" lvl="6" indent="-304800" algn="l" rtl="0">
              <a:spcBef>
                <a:spcPts val="24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7pPr>
            <a:lvl8pPr marL="3657600" marR="0" lvl="7" indent="-304800" algn="l" rtl="0">
              <a:spcBef>
                <a:spcPts val="24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8pPr>
            <a:lvl9pPr marL="4114800" marR="0" lvl="8" indent="-304800" algn="l" rtl="0">
              <a:spcBef>
                <a:spcPts val="24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9pPr>
          </a:lstStyle>
          <a:p>
            <a:endParaRPr/>
          </a:p>
        </p:txBody>
      </p:sp>
      <p:sp>
        <p:nvSpPr>
          <p:cNvPr id="1200" name="Shape 1200"/>
          <p:cNvSpPr txBox="1">
            <a:spLocks noGrp="1"/>
          </p:cNvSpPr>
          <p:nvPr>
            <p:ph type="body" idx="3"/>
          </p:nvPr>
        </p:nvSpPr>
        <p:spPr>
          <a:xfrm>
            <a:off x="4649151" y="1151335"/>
            <a:ext cx="4040188" cy="479822"/>
          </a:xfrm>
          <a:prstGeom prst="rect">
            <a:avLst/>
          </a:prstGeom>
          <a:noFill/>
          <a:ln>
            <a:noFill/>
          </a:ln>
        </p:spPr>
        <p:txBody>
          <a:bodyPr spcFirstLastPara="1" wrap="square" lIns="91425" tIns="91425" rIns="91425" bIns="91425" anchor="b" anchorCtr="0"/>
          <a:lstStyle>
            <a:lvl1pPr marL="457200" marR="0" lvl="0" indent="-228600" algn="l" rtl="0">
              <a:spcBef>
                <a:spcPts val="360"/>
              </a:spcBef>
              <a:spcAft>
                <a:spcPts val="0"/>
              </a:spcAft>
              <a:buClr>
                <a:schemeClr val="dk2"/>
              </a:buClr>
              <a:buSzPts val="1800"/>
              <a:buFont typeface="Arial"/>
              <a:buNone/>
              <a:defRPr sz="1800" b="1" i="0" u="none" strike="noStrike" cap="none">
                <a:solidFill>
                  <a:schemeClr val="dk2"/>
                </a:solidFill>
                <a:latin typeface="Calibri"/>
                <a:ea typeface="Calibri"/>
                <a:cs typeface="Calibri"/>
                <a:sym typeface="Calibri"/>
              </a:defRPr>
            </a:lvl1pPr>
            <a:lvl2pPr marL="914400" marR="0" lvl="1" indent="-228600" algn="l" rtl="0">
              <a:spcBef>
                <a:spcPts val="300"/>
              </a:spcBef>
              <a:spcAft>
                <a:spcPts val="0"/>
              </a:spcAft>
              <a:buClr>
                <a:schemeClr val="dk2"/>
              </a:buClr>
              <a:buSzPts val="1500"/>
              <a:buFont typeface="Arial"/>
              <a:buNone/>
              <a:defRPr sz="1500" b="1" i="0" u="none" strike="noStrike" cap="none">
                <a:solidFill>
                  <a:srgbClr val="595959"/>
                </a:solidFill>
                <a:latin typeface="Calibri"/>
                <a:ea typeface="Calibri"/>
                <a:cs typeface="Calibri"/>
                <a:sym typeface="Calibri"/>
              </a:defRPr>
            </a:lvl2pPr>
            <a:lvl3pPr marL="1371600" marR="0" lvl="2" indent="-228600" algn="l" rtl="0">
              <a:spcBef>
                <a:spcPts val="270"/>
              </a:spcBef>
              <a:spcAft>
                <a:spcPts val="0"/>
              </a:spcAft>
              <a:buClr>
                <a:schemeClr val="dk2"/>
              </a:buClr>
              <a:buSzPts val="1350"/>
              <a:buFont typeface="Arial"/>
              <a:buNone/>
              <a:defRPr sz="1350" b="1" i="0" u="none" strike="noStrike" cap="none">
                <a:solidFill>
                  <a:srgbClr val="595959"/>
                </a:solidFill>
                <a:latin typeface="Calibri"/>
                <a:ea typeface="Calibri"/>
                <a:cs typeface="Calibri"/>
                <a:sym typeface="Calibri"/>
              </a:defRPr>
            </a:lvl3pPr>
            <a:lvl4pPr marL="1828800" marR="0" lvl="3" indent="-228600" algn="l" rtl="0">
              <a:spcBef>
                <a:spcPts val="240"/>
              </a:spcBef>
              <a:spcAft>
                <a:spcPts val="0"/>
              </a:spcAft>
              <a:buClr>
                <a:schemeClr val="dk2"/>
              </a:buClr>
              <a:buSzPts val="1200"/>
              <a:buFont typeface="Arial"/>
              <a:buNone/>
              <a:defRPr sz="1200" b="1" i="0" u="none" strike="noStrike" cap="none">
                <a:solidFill>
                  <a:srgbClr val="595959"/>
                </a:solidFill>
                <a:latin typeface="Calibri"/>
                <a:ea typeface="Calibri"/>
                <a:cs typeface="Calibri"/>
                <a:sym typeface="Calibri"/>
              </a:defRPr>
            </a:lvl4pPr>
            <a:lvl5pPr marL="2286000" marR="0" lvl="4" indent="-228600" algn="l" rtl="0">
              <a:spcBef>
                <a:spcPts val="240"/>
              </a:spcBef>
              <a:spcAft>
                <a:spcPts val="0"/>
              </a:spcAft>
              <a:buClr>
                <a:schemeClr val="dk2"/>
              </a:buClr>
              <a:buSzPts val="1200"/>
              <a:buFont typeface="Arial"/>
              <a:buNone/>
              <a:defRPr sz="1200" b="1" i="0" u="none" strike="noStrike" cap="none">
                <a:solidFill>
                  <a:srgbClr val="595959"/>
                </a:solidFill>
                <a:latin typeface="Calibri"/>
                <a:ea typeface="Calibri"/>
                <a:cs typeface="Calibri"/>
                <a:sym typeface="Calibri"/>
              </a:defRPr>
            </a:lvl5pPr>
            <a:lvl6pPr marL="2743200" marR="0" lvl="5" indent="-228600" algn="l" rtl="0">
              <a:spcBef>
                <a:spcPts val="24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spcBef>
                <a:spcPts val="24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spcBef>
                <a:spcPts val="24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spcBef>
                <a:spcPts val="24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201" name="Shape 1201"/>
          <p:cNvSpPr txBox="1">
            <a:spLocks noGrp="1"/>
          </p:cNvSpPr>
          <p:nvPr>
            <p:ph type="body" idx="4"/>
          </p:nvPr>
        </p:nvSpPr>
        <p:spPr>
          <a:xfrm>
            <a:off x="4649153" y="1631157"/>
            <a:ext cx="4023361" cy="2997971"/>
          </a:xfrm>
          <a:prstGeom prst="rect">
            <a:avLst/>
          </a:prstGeom>
          <a:noFill/>
          <a:ln>
            <a:noFill/>
          </a:ln>
        </p:spPr>
        <p:txBody>
          <a:bodyPr spcFirstLastPara="1" wrap="square" lIns="91425" tIns="91425" rIns="91425" bIns="91425" anchor="t" anchorCtr="0"/>
          <a:lstStyle>
            <a:lvl1pPr marL="457200" marR="0" lvl="0" indent="-342900" algn="l" rtl="0">
              <a:spcBef>
                <a:spcPts val="360"/>
              </a:spcBef>
              <a:spcAft>
                <a:spcPts val="0"/>
              </a:spcAft>
              <a:buClr>
                <a:schemeClr val="dk2"/>
              </a:buClr>
              <a:buSzPts val="1800"/>
              <a:buFont typeface="Noto Sans Symbols"/>
              <a:buChar char="▪"/>
              <a:defRPr sz="1800" b="0" i="0" u="none" strike="noStrike" cap="none">
                <a:solidFill>
                  <a:srgbClr val="595959"/>
                </a:solidFill>
                <a:latin typeface="Calibri"/>
                <a:ea typeface="Calibri"/>
                <a:cs typeface="Calibri"/>
                <a:sym typeface="Calibri"/>
              </a:defRPr>
            </a:lvl1pPr>
            <a:lvl2pPr marL="914400" marR="0" lvl="1" indent="-323850" algn="l" rtl="0">
              <a:spcBef>
                <a:spcPts val="300"/>
              </a:spcBef>
              <a:spcAft>
                <a:spcPts val="0"/>
              </a:spcAft>
              <a:buClr>
                <a:schemeClr val="dk2"/>
              </a:buClr>
              <a:buSzPts val="1500"/>
              <a:buFont typeface="Calibri"/>
              <a:buChar char="–"/>
              <a:defRPr sz="1500" b="0" i="0" u="none" strike="noStrike" cap="none">
                <a:solidFill>
                  <a:srgbClr val="595959"/>
                </a:solidFill>
                <a:latin typeface="Calibri"/>
                <a:ea typeface="Calibri"/>
                <a:cs typeface="Calibri"/>
                <a:sym typeface="Calibri"/>
              </a:defRPr>
            </a:lvl2pPr>
            <a:lvl3pPr marL="1371600" marR="0" lvl="2" indent="-314325" algn="l" rtl="0">
              <a:spcBef>
                <a:spcPts val="270"/>
              </a:spcBef>
              <a:spcAft>
                <a:spcPts val="0"/>
              </a:spcAft>
              <a:buClr>
                <a:schemeClr val="dk2"/>
              </a:buClr>
              <a:buSzPts val="1350"/>
              <a:buFont typeface="Noto Sans Symbols"/>
              <a:buChar char="▪"/>
              <a:defRPr sz="1350" b="0" i="0" u="none" strike="noStrike" cap="none">
                <a:solidFill>
                  <a:srgbClr val="595959"/>
                </a:solidFill>
                <a:latin typeface="Calibri"/>
                <a:ea typeface="Calibri"/>
                <a:cs typeface="Calibri"/>
                <a:sym typeface="Calibri"/>
              </a:defRPr>
            </a:lvl3pPr>
            <a:lvl4pPr marL="1828800" marR="0" lvl="3" indent="-304800" algn="l" rtl="0">
              <a:spcBef>
                <a:spcPts val="240"/>
              </a:spcBef>
              <a:spcAft>
                <a:spcPts val="0"/>
              </a:spcAft>
              <a:buClr>
                <a:schemeClr val="dk2"/>
              </a:buClr>
              <a:buSzPts val="1200"/>
              <a:buFont typeface="Calibri"/>
              <a:buChar char="–"/>
              <a:defRPr sz="1200" b="0" i="0" u="none" strike="noStrike" cap="none">
                <a:solidFill>
                  <a:srgbClr val="595959"/>
                </a:solidFill>
                <a:latin typeface="Calibri"/>
                <a:ea typeface="Calibri"/>
                <a:cs typeface="Calibri"/>
                <a:sym typeface="Calibri"/>
              </a:defRPr>
            </a:lvl4pPr>
            <a:lvl5pPr marL="2286000" marR="0" lvl="4" indent="-304800" algn="l" rtl="0">
              <a:spcBef>
                <a:spcPts val="240"/>
              </a:spcBef>
              <a:spcAft>
                <a:spcPts val="0"/>
              </a:spcAft>
              <a:buClr>
                <a:schemeClr val="dk2"/>
              </a:buClr>
              <a:buSzPts val="1200"/>
              <a:buFont typeface="Calibri"/>
              <a:buChar char="»"/>
              <a:defRPr sz="1200" b="0" i="0" u="none" strike="noStrike" cap="none">
                <a:solidFill>
                  <a:srgbClr val="595959"/>
                </a:solidFill>
                <a:latin typeface="Calibri"/>
                <a:ea typeface="Calibri"/>
                <a:cs typeface="Calibri"/>
                <a:sym typeface="Calibri"/>
              </a:defRPr>
            </a:lvl5pPr>
            <a:lvl6pPr marL="2743200" marR="0" lvl="5" indent="-304800" algn="l" rtl="0">
              <a:spcBef>
                <a:spcPts val="24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6pPr>
            <a:lvl7pPr marL="3200400" marR="0" lvl="6" indent="-304800" algn="l" rtl="0">
              <a:spcBef>
                <a:spcPts val="24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7pPr>
            <a:lvl8pPr marL="3657600" marR="0" lvl="7" indent="-304800" algn="l" rtl="0">
              <a:spcBef>
                <a:spcPts val="24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8pPr>
            <a:lvl9pPr marL="4114800" marR="0" lvl="8" indent="-304800" algn="l" rtl="0">
              <a:spcBef>
                <a:spcPts val="24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9pPr>
          </a:lstStyle>
          <a:p>
            <a:endParaRPr/>
          </a:p>
        </p:txBody>
      </p:sp>
      <p:sp>
        <p:nvSpPr>
          <p:cNvPr id="1202" name="Shape 1202"/>
          <p:cNvSpPr txBox="1">
            <a:spLocks noGrp="1"/>
          </p:cNvSpPr>
          <p:nvPr>
            <p:ph type="title"/>
          </p:nvPr>
        </p:nvSpPr>
        <p:spPr>
          <a:xfrm>
            <a:off x="-9698" y="1"/>
            <a:ext cx="7863804" cy="1033895"/>
          </a:xfrm>
          <a:prstGeom prst="rect">
            <a:avLst/>
          </a:prstGeom>
          <a:solidFill>
            <a:schemeClr val="lt2"/>
          </a:solidFill>
          <a:ln>
            <a:noFill/>
          </a:ln>
        </p:spPr>
        <p:txBody>
          <a:bodyPr spcFirstLastPara="1" wrap="square" lIns="91425" tIns="91425" rIns="91425" bIns="91425" anchor="b" anchorCtr="0"/>
          <a:lstStyle>
            <a:lvl1pPr marR="0" lvl="0" algn="l" rtl="0">
              <a:spcBef>
                <a:spcPts val="0"/>
              </a:spcBef>
              <a:spcAft>
                <a:spcPts val="0"/>
              </a:spcAft>
              <a:buSzPts val="1400"/>
              <a:buNone/>
              <a:defRPr sz="3300" b="0" i="0" u="none" strike="noStrike" cap="none">
                <a:solidFill>
                  <a:schemeClr val="lt1"/>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
        <p:nvSpPr>
          <p:cNvPr id="1203" name="Shape 1203"/>
          <p:cNvSpPr txBox="1">
            <a:spLocks noGrp="1"/>
          </p:cNvSpPr>
          <p:nvPr>
            <p:ph type="dt" idx="10"/>
          </p:nvPr>
        </p:nvSpPr>
        <p:spPr>
          <a:xfrm>
            <a:off x="2" y="4835128"/>
            <a:ext cx="1554163" cy="308372"/>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1204" name="Shape 1204"/>
          <p:cNvSpPr txBox="1">
            <a:spLocks noGrp="1"/>
          </p:cNvSpPr>
          <p:nvPr>
            <p:ph type="ftr" idx="11"/>
          </p:nvPr>
        </p:nvSpPr>
        <p:spPr>
          <a:xfrm>
            <a:off x="1554163" y="4835128"/>
            <a:ext cx="6310312" cy="308372"/>
          </a:xfrm>
          <a:prstGeom prst="rect">
            <a:avLst/>
          </a:prstGeom>
          <a:noFill/>
          <a:ln>
            <a:noFill/>
          </a:ln>
        </p:spPr>
        <p:txBody>
          <a:bodyPr spcFirstLastPara="1" wrap="square" lIns="91425" tIns="91425" rIns="91425" bIns="91425" anchor="ctr" anchorCtr="0"/>
          <a:lstStyle>
            <a:lvl1pPr marR="0" lvl="0" algn="ctr"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1205" name="Shape 1205"/>
          <p:cNvSpPr txBox="1">
            <a:spLocks noGrp="1"/>
          </p:cNvSpPr>
          <p:nvPr>
            <p:ph type="sldNum" idx="12"/>
          </p:nvPr>
        </p:nvSpPr>
        <p:spPr>
          <a:xfrm>
            <a:off x="7954965" y="4835128"/>
            <a:ext cx="1189037" cy="308372"/>
          </a:xfrm>
          <a:prstGeom prst="rect">
            <a:avLst/>
          </a:prstGeom>
          <a:noFill/>
          <a:ln>
            <a:noFill/>
          </a:ln>
        </p:spPr>
        <p:txBody>
          <a:bodyPr spcFirstLastPara="1" wrap="square" lIns="91425" tIns="45700" rIns="91425" bIns="45700" anchor="ctr" anchorCtr="0">
            <a:noAutofit/>
          </a:bodyPr>
          <a:lstStyle>
            <a:lvl1pPr marL="0" marR="0" lvl="0"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1pPr>
            <a:lvl2pPr marL="0" marR="0" lvl="1"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2pPr>
            <a:lvl3pPr marL="0" marR="0" lvl="2"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3pPr>
            <a:lvl4pPr marL="0" marR="0" lvl="3"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4pPr>
            <a:lvl5pPr marL="0" marR="0" lvl="4"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5pPr>
            <a:lvl6pPr marL="0" marR="0" lvl="5"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6pPr>
            <a:lvl7pPr marL="0" marR="0" lvl="6"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7pPr>
            <a:lvl8pPr marL="0" marR="0" lvl="7"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8pPr>
            <a:lvl9pPr marL="0" marR="0" lvl="8"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matchingName="Large Image w/ Footer">
  <p:cSld name="Large Image w/ Footer">
    <p:spTree>
      <p:nvGrpSpPr>
        <p:cNvPr id="1" name="Shape 1206"/>
        <p:cNvGrpSpPr/>
        <p:nvPr/>
      </p:nvGrpSpPr>
      <p:grpSpPr>
        <a:xfrm>
          <a:off x="0" y="0"/>
          <a:ext cx="0" cy="0"/>
          <a:chOff x="0" y="0"/>
          <a:chExt cx="0" cy="0"/>
        </a:xfrm>
      </p:grpSpPr>
      <p:grpSp>
        <p:nvGrpSpPr>
          <p:cNvPr id="1207" name="Shape 1207"/>
          <p:cNvGrpSpPr/>
          <p:nvPr/>
        </p:nvGrpSpPr>
        <p:grpSpPr>
          <a:xfrm>
            <a:off x="-2" y="4838700"/>
            <a:ext cx="9144003" cy="304800"/>
            <a:chOff x="-2" y="6451600"/>
            <a:chExt cx="9144003" cy="406400"/>
          </a:xfrm>
        </p:grpSpPr>
        <p:sp>
          <p:nvSpPr>
            <p:cNvPr id="1208" name="Shape 1208"/>
            <p:cNvSpPr/>
            <p:nvPr/>
          </p:nvSpPr>
          <p:spPr>
            <a:xfrm>
              <a:off x="-2" y="6451600"/>
              <a:ext cx="7872153" cy="406400"/>
            </a:xfrm>
            <a:prstGeom prst="rect">
              <a:avLst/>
            </a:prstGeom>
            <a:solidFill>
              <a:srgbClr val="59595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sp>
          <p:nvSpPr>
            <p:cNvPr id="1209" name="Shape 1209"/>
            <p:cNvSpPr/>
            <p:nvPr/>
          </p:nvSpPr>
          <p:spPr>
            <a:xfrm>
              <a:off x="7954964" y="6451600"/>
              <a:ext cx="1189037" cy="4064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grpSp>
      <p:sp>
        <p:nvSpPr>
          <p:cNvPr id="1210" name="Shape 1210"/>
          <p:cNvSpPr>
            <a:spLocks noGrp="1"/>
          </p:cNvSpPr>
          <p:nvPr>
            <p:ph type="pic" idx="2"/>
          </p:nvPr>
        </p:nvSpPr>
        <p:spPr>
          <a:xfrm>
            <a:off x="0" y="1102056"/>
            <a:ext cx="9144000" cy="3657601"/>
          </a:xfrm>
          <a:prstGeom prst="rect">
            <a:avLst/>
          </a:prstGeom>
          <a:noFill/>
          <a:ln>
            <a:noFill/>
          </a:ln>
        </p:spPr>
        <p:txBody>
          <a:bodyPr spcFirstLastPara="1" wrap="square" lIns="91425" tIns="91425" rIns="91425" bIns="91425" anchor="t" anchorCtr="0"/>
          <a:lstStyle>
            <a:lvl1pPr marR="0" lvl="0" algn="l" rtl="0">
              <a:spcBef>
                <a:spcPts val="480"/>
              </a:spcBef>
              <a:spcAft>
                <a:spcPts val="0"/>
              </a:spcAft>
              <a:buClr>
                <a:schemeClr val="dk2"/>
              </a:buClr>
              <a:buSzPts val="2400"/>
              <a:buFont typeface="Arial"/>
              <a:buChar char="•"/>
              <a:defRPr sz="2400" b="0" i="0" u="none" strike="noStrike" cap="none">
                <a:solidFill>
                  <a:srgbClr val="595959"/>
                </a:solidFill>
                <a:latin typeface="Calibri"/>
                <a:ea typeface="Calibri"/>
                <a:cs typeface="Calibri"/>
                <a:sym typeface="Calibri"/>
              </a:defRPr>
            </a:lvl1pPr>
            <a:lvl2pPr marR="0" lvl="1" algn="l" rtl="0">
              <a:spcBef>
                <a:spcPts val="420"/>
              </a:spcBef>
              <a:spcAft>
                <a:spcPts val="0"/>
              </a:spcAft>
              <a:buClr>
                <a:schemeClr val="dk2"/>
              </a:buClr>
              <a:buSzPts val="2100"/>
              <a:buFont typeface="Arial"/>
              <a:buChar char="–"/>
              <a:defRPr sz="2100" b="0" i="0" u="none" strike="noStrike" cap="none">
                <a:solidFill>
                  <a:srgbClr val="595959"/>
                </a:solidFill>
                <a:latin typeface="Calibri"/>
                <a:ea typeface="Calibri"/>
                <a:cs typeface="Calibri"/>
                <a:sym typeface="Calibri"/>
              </a:defRPr>
            </a:lvl2pPr>
            <a:lvl3pPr marR="0" lvl="2" algn="l" rtl="0">
              <a:spcBef>
                <a:spcPts val="360"/>
              </a:spcBef>
              <a:spcAft>
                <a:spcPts val="0"/>
              </a:spcAft>
              <a:buClr>
                <a:schemeClr val="dk2"/>
              </a:buClr>
              <a:buSzPts val="1800"/>
              <a:buFont typeface="Arial"/>
              <a:buChar char="•"/>
              <a:defRPr sz="1800" b="0" i="0" u="none" strike="noStrike" cap="none">
                <a:solidFill>
                  <a:srgbClr val="595959"/>
                </a:solidFill>
                <a:latin typeface="Calibri"/>
                <a:ea typeface="Calibri"/>
                <a:cs typeface="Calibri"/>
                <a:sym typeface="Calibri"/>
              </a:defRPr>
            </a:lvl3pPr>
            <a:lvl4pPr marR="0" lvl="3"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4pPr>
            <a:lvl5pPr marR="0" lvl="4"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5pPr>
            <a:lvl6pPr marR="0" lvl="5"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R="0" lvl="6"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R="0" lvl="7"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R="0" lvl="8"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211" name="Shape 1211"/>
          <p:cNvSpPr txBox="1">
            <a:spLocks noGrp="1"/>
          </p:cNvSpPr>
          <p:nvPr>
            <p:ph type="dt" idx="10"/>
          </p:nvPr>
        </p:nvSpPr>
        <p:spPr>
          <a:xfrm>
            <a:off x="2" y="4835128"/>
            <a:ext cx="1554163" cy="308372"/>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1212" name="Shape 1212"/>
          <p:cNvSpPr txBox="1">
            <a:spLocks noGrp="1"/>
          </p:cNvSpPr>
          <p:nvPr>
            <p:ph type="ftr" idx="11"/>
          </p:nvPr>
        </p:nvSpPr>
        <p:spPr>
          <a:xfrm>
            <a:off x="1554163" y="4835128"/>
            <a:ext cx="6310312" cy="308372"/>
          </a:xfrm>
          <a:prstGeom prst="rect">
            <a:avLst/>
          </a:prstGeom>
          <a:noFill/>
          <a:ln>
            <a:noFill/>
          </a:ln>
        </p:spPr>
        <p:txBody>
          <a:bodyPr spcFirstLastPara="1" wrap="square" lIns="91425" tIns="91425" rIns="91425" bIns="91425" anchor="ctr" anchorCtr="0"/>
          <a:lstStyle>
            <a:lvl1pPr marR="0" lvl="0" algn="ctr"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1213" name="Shape 1213"/>
          <p:cNvSpPr txBox="1">
            <a:spLocks noGrp="1"/>
          </p:cNvSpPr>
          <p:nvPr>
            <p:ph type="sldNum" idx="12"/>
          </p:nvPr>
        </p:nvSpPr>
        <p:spPr>
          <a:xfrm>
            <a:off x="7954965" y="4835128"/>
            <a:ext cx="1189037" cy="308372"/>
          </a:xfrm>
          <a:prstGeom prst="rect">
            <a:avLst/>
          </a:prstGeom>
          <a:noFill/>
          <a:ln>
            <a:noFill/>
          </a:ln>
        </p:spPr>
        <p:txBody>
          <a:bodyPr spcFirstLastPara="1" wrap="square" lIns="91425" tIns="45700" rIns="91425" bIns="45700" anchor="ctr" anchorCtr="0">
            <a:noAutofit/>
          </a:bodyPr>
          <a:lstStyle>
            <a:lvl1pPr marL="0" marR="0" lvl="0"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1pPr>
            <a:lvl2pPr marL="0" marR="0" lvl="1"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2pPr>
            <a:lvl3pPr marL="0" marR="0" lvl="2"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3pPr>
            <a:lvl4pPr marL="0" marR="0" lvl="3"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4pPr>
            <a:lvl5pPr marL="0" marR="0" lvl="4"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5pPr>
            <a:lvl6pPr marL="0" marR="0" lvl="5"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6pPr>
            <a:lvl7pPr marL="0" marR="0" lvl="6"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7pPr>
            <a:lvl8pPr marL="0" marR="0" lvl="7"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8pPr>
            <a:lvl9pPr marL="0" marR="0" lvl="8"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
        <p:nvSpPr>
          <p:cNvPr id="1214" name="Shape 1214"/>
          <p:cNvSpPr txBox="1">
            <a:spLocks noGrp="1"/>
          </p:cNvSpPr>
          <p:nvPr>
            <p:ph type="title"/>
          </p:nvPr>
        </p:nvSpPr>
        <p:spPr>
          <a:xfrm>
            <a:off x="-9698" y="1"/>
            <a:ext cx="7863804" cy="1033895"/>
          </a:xfrm>
          <a:prstGeom prst="rect">
            <a:avLst/>
          </a:prstGeom>
          <a:solidFill>
            <a:schemeClr val="lt2"/>
          </a:solidFill>
          <a:ln>
            <a:noFill/>
          </a:ln>
        </p:spPr>
        <p:txBody>
          <a:bodyPr spcFirstLastPara="1" wrap="square" lIns="91425" tIns="91425" rIns="91425" bIns="91425" anchor="b" anchorCtr="0"/>
          <a:lstStyle>
            <a:lvl1pPr marR="0" lvl="0" algn="l" rtl="0">
              <a:spcBef>
                <a:spcPts val="0"/>
              </a:spcBef>
              <a:spcAft>
                <a:spcPts val="0"/>
              </a:spcAft>
              <a:buSzPts val="1400"/>
              <a:buNone/>
              <a:defRPr sz="3300" b="0" i="0" u="none" strike="noStrike" cap="none">
                <a:solidFill>
                  <a:schemeClr val="lt1"/>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showMasterSp="0" matchingName="Image with Left Bar Caption">
  <p:cSld name="Image with Left Bar Caption">
    <p:spTree>
      <p:nvGrpSpPr>
        <p:cNvPr id="1" name="Shape 1215"/>
        <p:cNvGrpSpPr/>
        <p:nvPr/>
      </p:nvGrpSpPr>
      <p:grpSpPr>
        <a:xfrm>
          <a:off x="0" y="0"/>
          <a:ext cx="0" cy="0"/>
          <a:chOff x="0" y="0"/>
          <a:chExt cx="0" cy="0"/>
        </a:xfrm>
      </p:grpSpPr>
      <p:sp>
        <p:nvSpPr>
          <p:cNvPr id="1216" name="Shape 1216"/>
          <p:cNvSpPr txBox="1">
            <a:spLocks noGrp="1"/>
          </p:cNvSpPr>
          <p:nvPr>
            <p:ph type="body" idx="1"/>
          </p:nvPr>
        </p:nvSpPr>
        <p:spPr>
          <a:xfrm>
            <a:off x="3" y="0"/>
            <a:ext cx="2057399" cy="5143500"/>
          </a:xfrm>
          <a:prstGeom prst="rect">
            <a:avLst/>
          </a:prstGeom>
          <a:solidFill>
            <a:srgbClr val="586D2D"/>
          </a:solidFill>
          <a:ln>
            <a:noFill/>
          </a:ln>
        </p:spPr>
        <p:txBody>
          <a:bodyPr spcFirstLastPara="1" wrap="square" lIns="91425" tIns="91425" rIns="91425" bIns="91425" anchor="t" anchorCtr="0"/>
          <a:lstStyle>
            <a:lvl1pPr marL="457200" marR="0" lvl="0" indent="-228600" algn="l" rtl="0">
              <a:spcBef>
                <a:spcPts val="660"/>
              </a:spcBef>
              <a:spcAft>
                <a:spcPts val="0"/>
              </a:spcAft>
              <a:buClr>
                <a:schemeClr val="dk2"/>
              </a:buClr>
              <a:buSzPts val="3300"/>
              <a:buFont typeface="Arial"/>
              <a:buNone/>
              <a:defRPr sz="3300" b="0" i="0" u="none" strike="noStrike" cap="none">
                <a:solidFill>
                  <a:schemeClr val="lt1"/>
                </a:solidFill>
                <a:latin typeface="Calibri"/>
                <a:ea typeface="Calibri"/>
                <a:cs typeface="Calibri"/>
                <a:sym typeface="Calibri"/>
              </a:defRPr>
            </a:lvl1pPr>
            <a:lvl2pPr marL="914400" marR="0" lvl="1" indent="-361950" algn="l" rtl="0">
              <a:spcBef>
                <a:spcPts val="420"/>
              </a:spcBef>
              <a:spcAft>
                <a:spcPts val="0"/>
              </a:spcAft>
              <a:buClr>
                <a:schemeClr val="dk2"/>
              </a:buClr>
              <a:buSzPts val="2100"/>
              <a:buFont typeface="Arial"/>
              <a:buChar char="–"/>
              <a:defRPr sz="2100" b="0" i="0" u="none" strike="noStrike" cap="none">
                <a:solidFill>
                  <a:srgbClr val="595959"/>
                </a:solidFill>
                <a:latin typeface="Calibri"/>
                <a:ea typeface="Calibri"/>
                <a:cs typeface="Calibri"/>
                <a:sym typeface="Calibri"/>
              </a:defRPr>
            </a:lvl2pPr>
            <a:lvl3pPr marL="1371600" marR="0" lvl="2" indent="-342900" algn="l" rtl="0">
              <a:spcBef>
                <a:spcPts val="360"/>
              </a:spcBef>
              <a:spcAft>
                <a:spcPts val="0"/>
              </a:spcAft>
              <a:buClr>
                <a:schemeClr val="dk2"/>
              </a:buClr>
              <a:buSzPts val="1800"/>
              <a:buFont typeface="Arial"/>
              <a:buChar char="•"/>
              <a:defRPr sz="1800" b="0" i="0" u="none" strike="noStrike" cap="none">
                <a:solidFill>
                  <a:srgbClr val="595959"/>
                </a:solidFill>
                <a:latin typeface="Calibri"/>
                <a:ea typeface="Calibri"/>
                <a:cs typeface="Calibri"/>
                <a:sym typeface="Calibri"/>
              </a:defRPr>
            </a:lvl3pPr>
            <a:lvl4pPr marL="1828800" marR="0" lvl="3" indent="-323850"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4pPr>
            <a:lvl5pPr marL="2286000" marR="0" lvl="4" indent="-323850"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217" name="Shape 1217"/>
          <p:cNvSpPr>
            <a:spLocks noGrp="1"/>
          </p:cNvSpPr>
          <p:nvPr>
            <p:ph type="pic" idx="2"/>
          </p:nvPr>
        </p:nvSpPr>
        <p:spPr>
          <a:xfrm>
            <a:off x="2057400" y="0"/>
            <a:ext cx="7086600" cy="5143500"/>
          </a:xfrm>
          <a:prstGeom prst="rect">
            <a:avLst/>
          </a:prstGeom>
          <a:noFill/>
          <a:ln>
            <a:noFill/>
          </a:ln>
        </p:spPr>
        <p:txBody>
          <a:bodyPr spcFirstLastPara="1" wrap="square" lIns="91425" tIns="91425" rIns="91425" bIns="91425" anchor="t" anchorCtr="0"/>
          <a:lstStyle>
            <a:lvl1pPr marR="0" lvl="0" algn="l" rtl="0">
              <a:spcBef>
                <a:spcPts val="480"/>
              </a:spcBef>
              <a:spcAft>
                <a:spcPts val="0"/>
              </a:spcAft>
              <a:buClr>
                <a:schemeClr val="dk2"/>
              </a:buClr>
              <a:buSzPts val="2400"/>
              <a:buFont typeface="Arial"/>
              <a:buChar char="•"/>
              <a:defRPr sz="2400" b="0" i="0" u="none" strike="noStrike" cap="none">
                <a:solidFill>
                  <a:srgbClr val="595959"/>
                </a:solidFill>
                <a:latin typeface="Calibri"/>
                <a:ea typeface="Calibri"/>
                <a:cs typeface="Calibri"/>
                <a:sym typeface="Calibri"/>
              </a:defRPr>
            </a:lvl1pPr>
            <a:lvl2pPr marR="0" lvl="1" algn="l" rtl="0">
              <a:spcBef>
                <a:spcPts val="420"/>
              </a:spcBef>
              <a:spcAft>
                <a:spcPts val="0"/>
              </a:spcAft>
              <a:buClr>
                <a:schemeClr val="dk2"/>
              </a:buClr>
              <a:buSzPts val="2100"/>
              <a:buFont typeface="Arial"/>
              <a:buChar char="–"/>
              <a:defRPr sz="2100" b="0" i="0" u="none" strike="noStrike" cap="none">
                <a:solidFill>
                  <a:srgbClr val="595959"/>
                </a:solidFill>
                <a:latin typeface="Calibri"/>
                <a:ea typeface="Calibri"/>
                <a:cs typeface="Calibri"/>
                <a:sym typeface="Calibri"/>
              </a:defRPr>
            </a:lvl2pPr>
            <a:lvl3pPr marR="0" lvl="2" algn="l" rtl="0">
              <a:spcBef>
                <a:spcPts val="360"/>
              </a:spcBef>
              <a:spcAft>
                <a:spcPts val="0"/>
              </a:spcAft>
              <a:buClr>
                <a:schemeClr val="dk2"/>
              </a:buClr>
              <a:buSzPts val="1800"/>
              <a:buFont typeface="Arial"/>
              <a:buChar char="•"/>
              <a:defRPr sz="1800" b="0" i="0" u="none" strike="noStrike" cap="none">
                <a:solidFill>
                  <a:srgbClr val="595959"/>
                </a:solidFill>
                <a:latin typeface="Calibri"/>
                <a:ea typeface="Calibri"/>
                <a:cs typeface="Calibri"/>
                <a:sym typeface="Calibri"/>
              </a:defRPr>
            </a:lvl3pPr>
            <a:lvl4pPr marR="0" lvl="3"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4pPr>
            <a:lvl5pPr marR="0" lvl="4"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5pPr>
            <a:lvl6pPr marR="0" lvl="5"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R="0" lvl="6"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R="0" lvl="7"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R="0" lvl="8"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218" name="Shape 1218"/>
          <p:cNvSpPr txBox="1">
            <a:spLocks noGrp="1"/>
          </p:cNvSpPr>
          <p:nvPr>
            <p:ph type="title"/>
          </p:nvPr>
        </p:nvSpPr>
        <p:spPr>
          <a:xfrm>
            <a:off x="-9699" y="0"/>
            <a:ext cx="2067099" cy="5143500"/>
          </a:xfrm>
          <a:prstGeom prst="rect">
            <a:avLst/>
          </a:prstGeom>
          <a:solidFill>
            <a:schemeClr val="lt2"/>
          </a:solidFill>
          <a:ln>
            <a:noFill/>
          </a:ln>
        </p:spPr>
        <p:txBody>
          <a:bodyPr spcFirstLastPara="1" wrap="square" lIns="91425" tIns="91425" rIns="91425" bIns="91425" anchor="b" anchorCtr="0"/>
          <a:lstStyle>
            <a:lvl1pPr marR="0" lvl="0" algn="l" rtl="0">
              <a:spcBef>
                <a:spcPts val="0"/>
              </a:spcBef>
              <a:spcAft>
                <a:spcPts val="0"/>
              </a:spcAft>
              <a:buSzPts val="1400"/>
              <a:buNone/>
              <a:defRPr sz="2400" b="0" i="0" u="none" strike="noStrike" cap="none">
                <a:solidFill>
                  <a:schemeClr val="lt1"/>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matchingName="Three Image_Right w/ Footer">
  <p:cSld name="Three Image_Right w/ Footer">
    <p:spTree>
      <p:nvGrpSpPr>
        <p:cNvPr id="1" name="Shape 1219"/>
        <p:cNvGrpSpPr/>
        <p:nvPr/>
      </p:nvGrpSpPr>
      <p:grpSpPr>
        <a:xfrm>
          <a:off x="0" y="0"/>
          <a:ext cx="0" cy="0"/>
          <a:chOff x="0" y="0"/>
          <a:chExt cx="0" cy="0"/>
        </a:xfrm>
      </p:grpSpPr>
      <p:sp>
        <p:nvSpPr>
          <p:cNvPr id="1220" name="Shape 1220"/>
          <p:cNvSpPr>
            <a:spLocks noGrp="1"/>
          </p:cNvSpPr>
          <p:nvPr>
            <p:ph type="pic" idx="2"/>
          </p:nvPr>
        </p:nvSpPr>
        <p:spPr>
          <a:xfrm>
            <a:off x="0" y="1102056"/>
            <a:ext cx="5943600" cy="3657601"/>
          </a:xfrm>
          <a:prstGeom prst="rect">
            <a:avLst/>
          </a:prstGeom>
          <a:noFill/>
          <a:ln>
            <a:noFill/>
          </a:ln>
        </p:spPr>
        <p:txBody>
          <a:bodyPr spcFirstLastPara="1" wrap="square" lIns="91425" tIns="91425" rIns="91425" bIns="91425" anchor="t" anchorCtr="0"/>
          <a:lstStyle>
            <a:lvl1pPr marR="0" lvl="0" algn="l" rtl="0">
              <a:spcBef>
                <a:spcPts val="480"/>
              </a:spcBef>
              <a:spcAft>
                <a:spcPts val="0"/>
              </a:spcAft>
              <a:buClr>
                <a:schemeClr val="dk2"/>
              </a:buClr>
              <a:buSzPts val="2400"/>
              <a:buFont typeface="Arial"/>
              <a:buChar char="•"/>
              <a:defRPr sz="2400" b="0" i="0" u="none" strike="noStrike" cap="none">
                <a:solidFill>
                  <a:srgbClr val="595959"/>
                </a:solidFill>
                <a:latin typeface="Calibri"/>
                <a:ea typeface="Calibri"/>
                <a:cs typeface="Calibri"/>
                <a:sym typeface="Calibri"/>
              </a:defRPr>
            </a:lvl1pPr>
            <a:lvl2pPr marR="0" lvl="1" algn="l" rtl="0">
              <a:spcBef>
                <a:spcPts val="420"/>
              </a:spcBef>
              <a:spcAft>
                <a:spcPts val="0"/>
              </a:spcAft>
              <a:buClr>
                <a:schemeClr val="dk2"/>
              </a:buClr>
              <a:buSzPts val="2100"/>
              <a:buFont typeface="Arial"/>
              <a:buChar char="–"/>
              <a:defRPr sz="2100" b="0" i="0" u="none" strike="noStrike" cap="none">
                <a:solidFill>
                  <a:srgbClr val="595959"/>
                </a:solidFill>
                <a:latin typeface="Calibri"/>
                <a:ea typeface="Calibri"/>
                <a:cs typeface="Calibri"/>
                <a:sym typeface="Calibri"/>
              </a:defRPr>
            </a:lvl2pPr>
            <a:lvl3pPr marR="0" lvl="2" algn="l" rtl="0">
              <a:spcBef>
                <a:spcPts val="360"/>
              </a:spcBef>
              <a:spcAft>
                <a:spcPts val="0"/>
              </a:spcAft>
              <a:buClr>
                <a:schemeClr val="dk2"/>
              </a:buClr>
              <a:buSzPts val="1800"/>
              <a:buFont typeface="Arial"/>
              <a:buChar char="•"/>
              <a:defRPr sz="1800" b="0" i="0" u="none" strike="noStrike" cap="none">
                <a:solidFill>
                  <a:srgbClr val="595959"/>
                </a:solidFill>
                <a:latin typeface="Calibri"/>
                <a:ea typeface="Calibri"/>
                <a:cs typeface="Calibri"/>
                <a:sym typeface="Calibri"/>
              </a:defRPr>
            </a:lvl3pPr>
            <a:lvl4pPr marR="0" lvl="3"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4pPr>
            <a:lvl5pPr marR="0" lvl="4"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5pPr>
            <a:lvl6pPr marR="0" lvl="5"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R="0" lvl="6"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R="0" lvl="7"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R="0" lvl="8"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221" name="Shape 1221"/>
          <p:cNvSpPr>
            <a:spLocks noGrp="1"/>
          </p:cNvSpPr>
          <p:nvPr>
            <p:ph type="pic" idx="3"/>
          </p:nvPr>
        </p:nvSpPr>
        <p:spPr>
          <a:xfrm>
            <a:off x="6019800" y="1100138"/>
            <a:ext cx="3124200" cy="1796796"/>
          </a:xfrm>
          <a:prstGeom prst="rect">
            <a:avLst/>
          </a:prstGeom>
          <a:noFill/>
          <a:ln>
            <a:noFill/>
          </a:ln>
        </p:spPr>
        <p:txBody>
          <a:bodyPr spcFirstLastPara="1" wrap="square" lIns="91425" tIns="91425" rIns="91425" bIns="91425" anchor="t" anchorCtr="0"/>
          <a:lstStyle>
            <a:lvl1pPr marR="0" lvl="0" algn="l" rtl="0">
              <a:spcBef>
                <a:spcPts val="480"/>
              </a:spcBef>
              <a:spcAft>
                <a:spcPts val="0"/>
              </a:spcAft>
              <a:buClr>
                <a:schemeClr val="dk2"/>
              </a:buClr>
              <a:buSzPts val="2400"/>
              <a:buFont typeface="Arial"/>
              <a:buChar char="•"/>
              <a:defRPr sz="2400" b="0" i="0" u="none" strike="noStrike" cap="none">
                <a:solidFill>
                  <a:srgbClr val="595959"/>
                </a:solidFill>
                <a:latin typeface="Calibri"/>
                <a:ea typeface="Calibri"/>
                <a:cs typeface="Calibri"/>
                <a:sym typeface="Calibri"/>
              </a:defRPr>
            </a:lvl1pPr>
            <a:lvl2pPr marR="0" lvl="1" algn="l" rtl="0">
              <a:spcBef>
                <a:spcPts val="420"/>
              </a:spcBef>
              <a:spcAft>
                <a:spcPts val="0"/>
              </a:spcAft>
              <a:buClr>
                <a:schemeClr val="dk2"/>
              </a:buClr>
              <a:buSzPts val="2100"/>
              <a:buFont typeface="Arial"/>
              <a:buChar char="–"/>
              <a:defRPr sz="2100" b="0" i="0" u="none" strike="noStrike" cap="none">
                <a:solidFill>
                  <a:srgbClr val="595959"/>
                </a:solidFill>
                <a:latin typeface="Calibri"/>
                <a:ea typeface="Calibri"/>
                <a:cs typeface="Calibri"/>
                <a:sym typeface="Calibri"/>
              </a:defRPr>
            </a:lvl2pPr>
            <a:lvl3pPr marR="0" lvl="2" algn="l" rtl="0">
              <a:spcBef>
                <a:spcPts val="360"/>
              </a:spcBef>
              <a:spcAft>
                <a:spcPts val="0"/>
              </a:spcAft>
              <a:buClr>
                <a:schemeClr val="dk2"/>
              </a:buClr>
              <a:buSzPts val="1800"/>
              <a:buFont typeface="Arial"/>
              <a:buChar char="•"/>
              <a:defRPr sz="1800" b="0" i="0" u="none" strike="noStrike" cap="none">
                <a:solidFill>
                  <a:srgbClr val="595959"/>
                </a:solidFill>
                <a:latin typeface="Calibri"/>
                <a:ea typeface="Calibri"/>
                <a:cs typeface="Calibri"/>
                <a:sym typeface="Calibri"/>
              </a:defRPr>
            </a:lvl3pPr>
            <a:lvl4pPr marR="0" lvl="3"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4pPr>
            <a:lvl5pPr marR="0" lvl="4"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5pPr>
            <a:lvl6pPr marR="0" lvl="5"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R="0" lvl="6"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R="0" lvl="7"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R="0" lvl="8"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222" name="Shape 1222"/>
          <p:cNvSpPr>
            <a:spLocks noGrp="1"/>
          </p:cNvSpPr>
          <p:nvPr>
            <p:ph type="pic" idx="4"/>
          </p:nvPr>
        </p:nvSpPr>
        <p:spPr>
          <a:xfrm>
            <a:off x="6019800" y="2957513"/>
            <a:ext cx="3124200" cy="1796796"/>
          </a:xfrm>
          <a:prstGeom prst="rect">
            <a:avLst/>
          </a:prstGeom>
          <a:noFill/>
          <a:ln>
            <a:noFill/>
          </a:ln>
        </p:spPr>
        <p:txBody>
          <a:bodyPr spcFirstLastPara="1" wrap="square" lIns="91425" tIns="91425" rIns="91425" bIns="91425" anchor="t" anchorCtr="0"/>
          <a:lstStyle>
            <a:lvl1pPr marR="0" lvl="0" algn="l" rtl="0">
              <a:spcBef>
                <a:spcPts val="480"/>
              </a:spcBef>
              <a:spcAft>
                <a:spcPts val="0"/>
              </a:spcAft>
              <a:buClr>
                <a:schemeClr val="dk2"/>
              </a:buClr>
              <a:buSzPts val="2400"/>
              <a:buFont typeface="Arial"/>
              <a:buChar char="•"/>
              <a:defRPr sz="2400" b="0" i="0" u="none" strike="noStrike" cap="none">
                <a:solidFill>
                  <a:srgbClr val="595959"/>
                </a:solidFill>
                <a:latin typeface="Calibri"/>
                <a:ea typeface="Calibri"/>
                <a:cs typeface="Calibri"/>
                <a:sym typeface="Calibri"/>
              </a:defRPr>
            </a:lvl1pPr>
            <a:lvl2pPr marR="0" lvl="1" algn="l" rtl="0">
              <a:spcBef>
                <a:spcPts val="420"/>
              </a:spcBef>
              <a:spcAft>
                <a:spcPts val="0"/>
              </a:spcAft>
              <a:buClr>
                <a:schemeClr val="dk2"/>
              </a:buClr>
              <a:buSzPts val="2100"/>
              <a:buFont typeface="Arial"/>
              <a:buChar char="–"/>
              <a:defRPr sz="2100" b="0" i="0" u="none" strike="noStrike" cap="none">
                <a:solidFill>
                  <a:srgbClr val="595959"/>
                </a:solidFill>
                <a:latin typeface="Calibri"/>
                <a:ea typeface="Calibri"/>
                <a:cs typeface="Calibri"/>
                <a:sym typeface="Calibri"/>
              </a:defRPr>
            </a:lvl2pPr>
            <a:lvl3pPr marR="0" lvl="2" algn="l" rtl="0">
              <a:spcBef>
                <a:spcPts val="360"/>
              </a:spcBef>
              <a:spcAft>
                <a:spcPts val="0"/>
              </a:spcAft>
              <a:buClr>
                <a:schemeClr val="dk2"/>
              </a:buClr>
              <a:buSzPts val="1800"/>
              <a:buFont typeface="Arial"/>
              <a:buChar char="•"/>
              <a:defRPr sz="1800" b="0" i="0" u="none" strike="noStrike" cap="none">
                <a:solidFill>
                  <a:srgbClr val="595959"/>
                </a:solidFill>
                <a:latin typeface="Calibri"/>
                <a:ea typeface="Calibri"/>
                <a:cs typeface="Calibri"/>
                <a:sym typeface="Calibri"/>
              </a:defRPr>
            </a:lvl3pPr>
            <a:lvl4pPr marR="0" lvl="3"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4pPr>
            <a:lvl5pPr marR="0" lvl="4"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5pPr>
            <a:lvl6pPr marR="0" lvl="5"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R="0" lvl="6"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R="0" lvl="7"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R="0" lvl="8"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223" name="Shape 1223"/>
          <p:cNvSpPr txBox="1">
            <a:spLocks noGrp="1"/>
          </p:cNvSpPr>
          <p:nvPr>
            <p:ph type="title"/>
          </p:nvPr>
        </p:nvSpPr>
        <p:spPr>
          <a:xfrm>
            <a:off x="-9698" y="1"/>
            <a:ext cx="7863804" cy="1033895"/>
          </a:xfrm>
          <a:prstGeom prst="rect">
            <a:avLst/>
          </a:prstGeom>
          <a:solidFill>
            <a:schemeClr val="lt2"/>
          </a:solidFill>
          <a:ln>
            <a:noFill/>
          </a:ln>
        </p:spPr>
        <p:txBody>
          <a:bodyPr spcFirstLastPara="1" wrap="square" lIns="91425" tIns="91425" rIns="91425" bIns="91425" anchor="b" anchorCtr="0"/>
          <a:lstStyle>
            <a:lvl1pPr marR="0" lvl="0" algn="l" rtl="0">
              <a:spcBef>
                <a:spcPts val="0"/>
              </a:spcBef>
              <a:spcAft>
                <a:spcPts val="0"/>
              </a:spcAft>
              <a:buSzPts val="1400"/>
              <a:buNone/>
              <a:defRPr sz="3300" b="0" i="0" u="none" strike="noStrike" cap="none">
                <a:solidFill>
                  <a:schemeClr val="lt1"/>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grpSp>
        <p:nvGrpSpPr>
          <p:cNvPr id="1224" name="Shape 1224"/>
          <p:cNvGrpSpPr/>
          <p:nvPr/>
        </p:nvGrpSpPr>
        <p:grpSpPr>
          <a:xfrm>
            <a:off x="-2" y="4838700"/>
            <a:ext cx="9144003" cy="304800"/>
            <a:chOff x="-2" y="6451600"/>
            <a:chExt cx="9144003" cy="406400"/>
          </a:xfrm>
        </p:grpSpPr>
        <p:sp>
          <p:nvSpPr>
            <p:cNvPr id="1225" name="Shape 1225"/>
            <p:cNvSpPr/>
            <p:nvPr/>
          </p:nvSpPr>
          <p:spPr>
            <a:xfrm>
              <a:off x="-2" y="6451600"/>
              <a:ext cx="7872153" cy="406400"/>
            </a:xfrm>
            <a:prstGeom prst="rect">
              <a:avLst/>
            </a:prstGeom>
            <a:solidFill>
              <a:srgbClr val="59595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sp>
          <p:nvSpPr>
            <p:cNvPr id="1226" name="Shape 1226"/>
            <p:cNvSpPr/>
            <p:nvPr/>
          </p:nvSpPr>
          <p:spPr>
            <a:xfrm>
              <a:off x="7954964" y="6451600"/>
              <a:ext cx="1189037" cy="4064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grpSp>
      <p:sp>
        <p:nvSpPr>
          <p:cNvPr id="1227" name="Shape 1227"/>
          <p:cNvSpPr txBox="1">
            <a:spLocks noGrp="1"/>
          </p:cNvSpPr>
          <p:nvPr>
            <p:ph type="dt" idx="10"/>
          </p:nvPr>
        </p:nvSpPr>
        <p:spPr>
          <a:xfrm>
            <a:off x="2" y="4835128"/>
            <a:ext cx="1554163" cy="308372"/>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1228" name="Shape 1228"/>
          <p:cNvSpPr txBox="1">
            <a:spLocks noGrp="1"/>
          </p:cNvSpPr>
          <p:nvPr>
            <p:ph type="ftr" idx="11"/>
          </p:nvPr>
        </p:nvSpPr>
        <p:spPr>
          <a:xfrm>
            <a:off x="1554163" y="4835128"/>
            <a:ext cx="6310312" cy="308372"/>
          </a:xfrm>
          <a:prstGeom prst="rect">
            <a:avLst/>
          </a:prstGeom>
          <a:noFill/>
          <a:ln>
            <a:noFill/>
          </a:ln>
        </p:spPr>
        <p:txBody>
          <a:bodyPr spcFirstLastPara="1" wrap="square" lIns="91425" tIns="91425" rIns="91425" bIns="91425" anchor="ctr" anchorCtr="0"/>
          <a:lstStyle>
            <a:lvl1pPr marR="0" lvl="0" algn="ctr"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1229" name="Shape 1229"/>
          <p:cNvSpPr txBox="1">
            <a:spLocks noGrp="1"/>
          </p:cNvSpPr>
          <p:nvPr>
            <p:ph type="sldNum" idx="12"/>
          </p:nvPr>
        </p:nvSpPr>
        <p:spPr>
          <a:xfrm>
            <a:off x="7954965" y="4835128"/>
            <a:ext cx="1189037" cy="308372"/>
          </a:xfrm>
          <a:prstGeom prst="rect">
            <a:avLst/>
          </a:prstGeom>
          <a:noFill/>
          <a:ln>
            <a:noFill/>
          </a:ln>
        </p:spPr>
        <p:txBody>
          <a:bodyPr spcFirstLastPara="1" wrap="square" lIns="91425" tIns="45700" rIns="91425" bIns="45700" anchor="ctr" anchorCtr="0">
            <a:noAutofit/>
          </a:bodyPr>
          <a:lstStyle>
            <a:lvl1pPr marL="0" marR="0" lvl="0"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1pPr>
            <a:lvl2pPr marL="0" marR="0" lvl="1"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2pPr>
            <a:lvl3pPr marL="0" marR="0" lvl="2"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3pPr>
            <a:lvl4pPr marL="0" marR="0" lvl="3"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4pPr>
            <a:lvl5pPr marL="0" marR="0" lvl="4"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5pPr>
            <a:lvl6pPr marL="0" marR="0" lvl="5"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6pPr>
            <a:lvl7pPr marL="0" marR="0" lvl="6"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7pPr>
            <a:lvl8pPr marL="0" marR="0" lvl="7"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8pPr>
            <a:lvl9pPr marL="0" marR="0" lvl="8"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matchingName="Title Slide 3">
  <p:cSld name="Title Slide 3">
    <p:spTree>
      <p:nvGrpSpPr>
        <p:cNvPr id="1" name="Shape 110"/>
        <p:cNvGrpSpPr/>
        <p:nvPr/>
      </p:nvGrpSpPr>
      <p:grpSpPr>
        <a:xfrm>
          <a:off x="0" y="0"/>
          <a:ext cx="0" cy="0"/>
          <a:chOff x="0" y="0"/>
          <a:chExt cx="0" cy="0"/>
        </a:xfrm>
      </p:grpSpPr>
      <p:sp>
        <p:nvSpPr>
          <p:cNvPr id="111" name="Shape 111"/>
          <p:cNvSpPr txBox="1"/>
          <p:nvPr/>
        </p:nvSpPr>
        <p:spPr>
          <a:xfrm>
            <a:off x="3673477" y="4766073"/>
            <a:ext cx="3253455" cy="207749"/>
          </a:xfrm>
          <a:prstGeom prst="rect">
            <a:avLst/>
          </a:prstGeom>
          <a:noFill/>
          <a:ln>
            <a:noFill/>
          </a:ln>
        </p:spPr>
        <p:txBody>
          <a:bodyPr spcFirstLastPara="1" wrap="square" lIns="0" tIns="45700" rIns="91425" bIns="45700" anchor="t" anchorCtr="0">
            <a:noAutofit/>
          </a:bodyPr>
          <a:lstStyle/>
          <a:p>
            <a:pPr marL="0" marR="0" lvl="0" indent="0" algn="l" rtl="0">
              <a:lnSpc>
                <a:spcPct val="100000"/>
              </a:lnSpc>
              <a:spcBef>
                <a:spcPts val="0"/>
              </a:spcBef>
              <a:spcAft>
                <a:spcPts val="0"/>
              </a:spcAft>
              <a:buClr>
                <a:srgbClr val="254061"/>
              </a:buClr>
              <a:buSzPts val="750"/>
              <a:buFont typeface="Arial"/>
              <a:buNone/>
            </a:pPr>
            <a:r>
              <a:rPr lang="en-US" sz="750" b="0" i="0" u="none" strike="noStrike" cap="none">
                <a:solidFill>
                  <a:srgbClr val="254061"/>
                </a:solidFill>
                <a:latin typeface="Calibri"/>
                <a:ea typeface="Calibri"/>
                <a:cs typeface="Calibri"/>
                <a:sym typeface="Calibri"/>
              </a:rPr>
              <a:t>WeArePublicHealth.org     twitter.com/Maricopahealth     facebook.com/MCDPH</a:t>
            </a:r>
            <a:endParaRPr/>
          </a:p>
        </p:txBody>
      </p:sp>
      <p:pic>
        <p:nvPicPr>
          <p:cNvPr id="112" name="Shape 112" descr="PH Letterhead Header.png"/>
          <p:cNvPicPr preferRelativeResize="0"/>
          <p:nvPr/>
        </p:nvPicPr>
        <p:blipFill rotWithShape="1">
          <a:blip r:embed="rId2">
            <a:alphaModFix/>
          </a:blip>
          <a:srcRect/>
          <a:stretch/>
        </p:blipFill>
        <p:spPr>
          <a:xfrm>
            <a:off x="404813" y="4423174"/>
            <a:ext cx="2795587" cy="516731"/>
          </a:xfrm>
          <a:prstGeom prst="rect">
            <a:avLst/>
          </a:prstGeom>
          <a:noFill/>
          <a:ln>
            <a:noFill/>
          </a:ln>
        </p:spPr>
      </p:pic>
      <p:sp>
        <p:nvSpPr>
          <p:cNvPr id="113" name="Shape 113"/>
          <p:cNvSpPr/>
          <p:nvPr/>
        </p:nvSpPr>
        <p:spPr>
          <a:xfrm>
            <a:off x="6762750" y="-11907"/>
            <a:ext cx="2381251" cy="3406379"/>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350"/>
              <a:buFont typeface="Arial"/>
              <a:buNone/>
            </a:pPr>
            <a:endParaRPr sz="1350" b="0" i="0" u="none" strike="noStrike" cap="none">
              <a:solidFill>
                <a:srgbClr val="FFFFFF"/>
              </a:solidFill>
              <a:latin typeface="Arial"/>
              <a:ea typeface="Arial"/>
              <a:cs typeface="Arial"/>
              <a:sym typeface="Arial"/>
            </a:endParaRPr>
          </a:p>
        </p:txBody>
      </p:sp>
      <p:sp>
        <p:nvSpPr>
          <p:cNvPr id="114" name="Shape 114"/>
          <p:cNvSpPr txBox="1">
            <a:spLocks noGrp="1"/>
          </p:cNvSpPr>
          <p:nvPr>
            <p:ph type="body" idx="1"/>
          </p:nvPr>
        </p:nvSpPr>
        <p:spPr>
          <a:xfrm>
            <a:off x="0" y="4000500"/>
            <a:ext cx="9144000" cy="353601"/>
          </a:xfrm>
          <a:prstGeom prst="rect">
            <a:avLst/>
          </a:prstGeom>
          <a:noFill/>
          <a:ln>
            <a:noFill/>
          </a:ln>
        </p:spPr>
        <p:txBody>
          <a:bodyPr spcFirstLastPara="1" wrap="square" lIns="91425" tIns="91425" rIns="91425" bIns="91425" anchor="t" anchorCtr="0"/>
          <a:lstStyle>
            <a:lvl1pPr marL="457200" marR="0" lvl="0"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1pPr>
            <a:lvl2pPr marL="914400" marR="0" lvl="1"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2pPr>
            <a:lvl3pPr marL="1371600" marR="0" lvl="2"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3pPr>
            <a:lvl4pPr marL="1828800" marR="0" lvl="3"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4pPr>
            <a:lvl5pPr marL="2286000" marR="0" lvl="4"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15" name="Shape 115"/>
          <p:cNvSpPr>
            <a:spLocks noGrp="1"/>
          </p:cNvSpPr>
          <p:nvPr>
            <p:ph type="pic" idx="2"/>
          </p:nvPr>
        </p:nvSpPr>
        <p:spPr>
          <a:xfrm>
            <a:off x="-1" y="0"/>
            <a:ext cx="6675097" cy="3394702"/>
          </a:xfrm>
          <a:prstGeom prst="rect">
            <a:avLst/>
          </a:prstGeom>
          <a:noFill/>
          <a:ln>
            <a:noFill/>
          </a:ln>
        </p:spPr>
        <p:txBody>
          <a:bodyPr spcFirstLastPara="1" wrap="square" lIns="91425" tIns="91425" rIns="91425" bIns="91425" anchor="ctr" anchorCtr="1"/>
          <a:lstStyle>
            <a:lvl1pPr marR="0" lvl="0" algn="l" rtl="0">
              <a:spcBef>
                <a:spcPts val="480"/>
              </a:spcBef>
              <a:spcAft>
                <a:spcPts val="0"/>
              </a:spcAft>
              <a:buClr>
                <a:schemeClr val="dk2"/>
              </a:buClr>
              <a:buSzPts val="2400"/>
              <a:buFont typeface="Arial"/>
              <a:buChar char="•"/>
              <a:defRPr sz="2400" b="0" i="0" u="none" strike="noStrike" cap="none">
                <a:solidFill>
                  <a:srgbClr val="595959"/>
                </a:solidFill>
                <a:latin typeface="Calibri"/>
                <a:ea typeface="Calibri"/>
                <a:cs typeface="Calibri"/>
                <a:sym typeface="Calibri"/>
              </a:defRPr>
            </a:lvl1pPr>
            <a:lvl2pPr marR="0" lvl="1" algn="l" rtl="0">
              <a:spcBef>
                <a:spcPts val="420"/>
              </a:spcBef>
              <a:spcAft>
                <a:spcPts val="0"/>
              </a:spcAft>
              <a:buClr>
                <a:schemeClr val="dk2"/>
              </a:buClr>
              <a:buSzPts val="2100"/>
              <a:buFont typeface="Arial"/>
              <a:buChar char="–"/>
              <a:defRPr sz="2100" b="0" i="0" u="none" strike="noStrike" cap="none">
                <a:solidFill>
                  <a:srgbClr val="595959"/>
                </a:solidFill>
                <a:latin typeface="Calibri"/>
                <a:ea typeface="Calibri"/>
                <a:cs typeface="Calibri"/>
                <a:sym typeface="Calibri"/>
              </a:defRPr>
            </a:lvl2pPr>
            <a:lvl3pPr marR="0" lvl="2" algn="l" rtl="0">
              <a:spcBef>
                <a:spcPts val="360"/>
              </a:spcBef>
              <a:spcAft>
                <a:spcPts val="0"/>
              </a:spcAft>
              <a:buClr>
                <a:schemeClr val="dk2"/>
              </a:buClr>
              <a:buSzPts val="1800"/>
              <a:buFont typeface="Arial"/>
              <a:buChar char="•"/>
              <a:defRPr sz="1800" b="0" i="0" u="none" strike="noStrike" cap="none">
                <a:solidFill>
                  <a:srgbClr val="595959"/>
                </a:solidFill>
                <a:latin typeface="Calibri"/>
                <a:ea typeface="Calibri"/>
                <a:cs typeface="Calibri"/>
                <a:sym typeface="Calibri"/>
              </a:defRPr>
            </a:lvl3pPr>
            <a:lvl4pPr marR="0" lvl="3"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4pPr>
            <a:lvl5pPr marR="0" lvl="4"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5pPr>
            <a:lvl6pPr marR="0" lvl="5"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R="0" lvl="6"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R="0" lvl="7"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R="0" lvl="8"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16" name="Shape 116"/>
          <p:cNvSpPr txBox="1">
            <a:spLocks noGrp="1"/>
          </p:cNvSpPr>
          <p:nvPr>
            <p:ph type="title"/>
          </p:nvPr>
        </p:nvSpPr>
        <p:spPr>
          <a:xfrm>
            <a:off x="0" y="3543300"/>
            <a:ext cx="9144000" cy="457200"/>
          </a:xfrm>
          <a:prstGeom prst="rect">
            <a:avLst/>
          </a:prstGeom>
          <a:noFill/>
          <a:ln>
            <a:noFill/>
          </a:ln>
        </p:spPr>
        <p:txBody>
          <a:bodyPr spcFirstLastPara="1" wrap="square" lIns="91425" tIns="91425" rIns="91425" bIns="91425" anchor="b" anchorCtr="0"/>
          <a:lstStyle>
            <a:lvl1pPr marR="0" lvl="0" algn="l" rtl="0">
              <a:spcBef>
                <a:spcPts val="0"/>
              </a:spcBef>
              <a:spcAft>
                <a:spcPts val="0"/>
              </a:spcAft>
              <a:buSzPts val="1400"/>
              <a:buNone/>
              <a:defRPr sz="3300" b="0" i="0" u="none" strike="noStrike" cap="none">
                <a:solidFill>
                  <a:schemeClr val="lt2"/>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150.xml><?xml version="1.0" encoding="utf-8"?>
<p:sldLayout xmlns:a="http://schemas.openxmlformats.org/drawingml/2006/main" xmlns:r="http://schemas.openxmlformats.org/officeDocument/2006/relationships" xmlns:p="http://schemas.openxmlformats.org/presentationml/2006/main" matchingName="Three Image_Left w/ Footer">
  <p:cSld name="Three Image_Left w/ Footer">
    <p:spTree>
      <p:nvGrpSpPr>
        <p:cNvPr id="1" name="Shape 1230"/>
        <p:cNvGrpSpPr/>
        <p:nvPr/>
      </p:nvGrpSpPr>
      <p:grpSpPr>
        <a:xfrm>
          <a:off x="0" y="0"/>
          <a:ext cx="0" cy="0"/>
          <a:chOff x="0" y="0"/>
          <a:chExt cx="0" cy="0"/>
        </a:xfrm>
      </p:grpSpPr>
      <p:sp>
        <p:nvSpPr>
          <p:cNvPr id="1231" name="Shape 1231"/>
          <p:cNvSpPr>
            <a:spLocks noGrp="1"/>
          </p:cNvSpPr>
          <p:nvPr>
            <p:ph type="pic" idx="2"/>
          </p:nvPr>
        </p:nvSpPr>
        <p:spPr>
          <a:xfrm>
            <a:off x="3200400" y="1102056"/>
            <a:ext cx="5943600" cy="3657601"/>
          </a:xfrm>
          <a:prstGeom prst="rect">
            <a:avLst/>
          </a:prstGeom>
          <a:noFill/>
          <a:ln>
            <a:noFill/>
          </a:ln>
        </p:spPr>
        <p:txBody>
          <a:bodyPr spcFirstLastPara="1" wrap="square" lIns="91425" tIns="91425" rIns="91425" bIns="91425" anchor="t" anchorCtr="0"/>
          <a:lstStyle>
            <a:lvl1pPr marR="0" lvl="0" algn="l" rtl="0">
              <a:spcBef>
                <a:spcPts val="480"/>
              </a:spcBef>
              <a:spcAft>
                <a:spcPts val="0"/>
              </a:spcAft>
              <a:buClr>
                <a:schemeClr val="dk2"/>
              </a:buClr>
              <a:buSzPts val="2400"/>
              <a:buFont typeface="Arial"/>
              <a:buChar char="•"/>
              <a:defRPr sz="2400" b="0" i="0" u="none" strike="noStrike" cap="none">
                <a:solidFill>
                  <a:srgbClr val="595959"/>
                </a:solidFill>
                <a:latin typeface="Calibri"/>
                <a:ea typeface="Calibri"/>
                <a:cs typeface="Calibri"/>
                <a:sym typeface="Calibri"/>
              </a:defRPr>
            </a:lvl1pPr>
            <a:lvl2pPr marR="0" lvl="1" algn="l" rtl="0">
              <a:spcBef>
                <a:spcPts val="420"/>
              </a:spcBef>
              <a:spcAft>
                <a:spcPts val="0"/>
              </a:spcAft>
              <a:buClr>
                <a:schemeClr val="dk2"/>
              </a:buClr>
              <a:buSzPts val="2100"/>
              <a:buFont typeface="Arial"/>
              <a:buChar char="–"/>
              <a:defRPr sz="2100" b="0" i="0" u="none" strike="noStrike" cap="none">
                <a:solidFill>
                  <a:srgbClr val="595959"/>
                </a:solidFill>
                <a:latin typeface="Calibri"/>
                <a:ea typeface="Calibri"/>
                <a:cs typeface="Calibri"/>
                <a:sym typeface="Calibri"/>
              </a:defRPr>
            </a:lvl2pPr>
            <a:lvl3pPr marR="0" lvl="2" algn="l" rtl="0">
              <a:spcBef>
                <a:spcPts val="360"/>
              </a:spcBef>
              <a:spcAft>
                <a:spcPts val="0"/>
              </a:spcAft>
              <a:buClr>
                <a:schemeClr val="dk2"/>
              </a:buClr>
              <a:buSzPts val="1800"/>
              <a:buFont typeface="Arial"/>
              <a:buChar char="•"/>
              <a:defRPr sz="1800" b="0" i="0" u="none" strike="noStrike" cap="none">
                <a:solidFill>
                  <a:srgbClr val="595959"/>
                </a:solidFill>
                <a:latin typeface="Calibri"/>
                <a:ea typeface="Calibri"/>
                <a:cs typeface="Calibri"/>
                <a:sym typeface="Calibri"/>
              </a:defRPr>
            </a:lvl3pPr>
            <a:lvl4pPr marR="0" lvl="3"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4pPr>
            <a:lvl5pPr marR="0" lvl="4"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5pPr>
            <a:lvl6pPr marR="0" lvl="5"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R="0" lvl="6"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R="0" lvl="7"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R="0" lvl="8"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232" name="Shape 1232"/>
          <p:cNvSpPr>
            <a:spLocks noGrp="1"/>
          </p:cNvSpPr>
          <p:nvPr>
            <p:ph type="pic" idx="3"/>
          </p:nvPr>
        </p:nvSpPr>
        <p:spPr>
          <a:xfrm>
            <a:off x="0" y="1100138"/>
            <a:ext cx="3124200" cy="1796796"/>
          </a:xfrm>
          <a:prstGeom prst="rect">
            <a:avLst/>
          </a:prstGeom>
          <a:noFill/>
          <a:ln>
            <a:noFill/>
          </a:ln>
        </p:spPr>
        <p:txBody>
          <a:bodyPr spcFirstLastPara="1" wrap="square" lIns="91425" tIns="91425" rIns="91425" bIns="91425" anchor="t" anchorCtr="0"/>
          <a:lstStyle>
            <a:lvl1pPr marR="0" lvl="0" algn="l" rtl="0">
              <a:spcBef>
                <a:spcPts val="480"/>
              </a:spcBef>
              <a:spcAft>
                <a:spcPts val="0"/>
              </a:spcAft>
              <a:buClr>
                <a:schemeClr val="dk2"/>
              </a:buClr>
              <a:buSzPts val="2400"/>
              <a:buFont typeface="Arial"/>
              <a:buChar char="•"/>
              <a:defRPr sz="2400" b="0" i="0" u="none" strike="noStrike" cap="none">
                <a:solidFill>
                  <a:srgbClr val="595959"/>
                </a:solidFill>
                <a:latin typeface="Calibri"/>
                <a:ea typeface="Calibri"/>
                <a:cs typeface="Calibri"/>
                <a:sym typeface="Calibri"/>
              </a:defRPr>
            </a:lvl1pPr>
            <a:lvl2pPr marR="0" lvl="1" algn="l" rtl="0">
              <a:spcBef>
                <a:spcPts val="420"/>
              </a:spcBef>
              <a:spcAft>
                <a:spcPts val="0"/>
              </a:spcAft>
              <a:buClr>
                <a:schemeClr val="dk2"/>
              </a:buClr>
              <a:buSzPts val="2100"/>
              <a:buFont typeface="Arial"/>
              <a:buChar char="–"/>
              <a:defRPr sz="2100" b="0" i="0" u="none" strike="noStrike" cap="none">
                <a:solidFill>
                  <a:srgbClr val="595959"/>
                </a:solidFill>
                <a:latin typeface="Calibri"/>
                <a:ea typeface="Calibri"/>
                <a:cs typeface="Calibri"/>
                <a:sym typeface="Calibri"/>
              </a:defRPr>
            </a:lvl2pPr>
            <a:lvl3pPr marR="0" lvl="2" algn="l" rtl="0">
              <a:spcBef>
                <a:spcPts val="360"/>
              </a:spcBef>
              <a:spcAft>
                <a:spcPts val="0"/>
              </a:spcAft>
              <a:buClr>
                <a:schemeClr val="dk2"/>
              </a:buClr>
              <a:buSzPts val="1800"/>
              <a:buFont typeface="Arial"/>
              <a:buChar char="•"/>
              <a:defRPr sz="1800" b="0" i="0" u="none" strike="noStrike" cap="none">
                <a:solidFill>
                  <a:srgbClr val="595959"/>
                </a:solidFill>
                <a:latin typeface="Calibri"/>
                <a:ea typeface="Calibri"/>
                <a:cs typeface="Calibri"/>
                <a:sym typeface="Calibri"/>
              </a:defRPr>
            </a:lvl3pPr>
            <a:lvl4pPr marR="0" lvl="3"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4pPr>
            <a:lvl5pPr marR="0" lvl="4"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5pPr>
            <a:lvl6pPr marR="0" lvl="5"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R="0" lvl="6"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R="0" lvl="7"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R="0" lvl="8"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233" name="Shape 1233"/>
          <p:cNvSpPr>
            <a:spLocks noGrp="1"/>
          </p:cNvSpPr>
          <p:nvPr>
            <p:ph type="pic" idx="4"/>
          </p:nvPr>
        </p:nvSpPr>
        <p:spPr>
          <a:xfrm>
            <a:off x="0" y="2957513"/>
            <a:ext cx="3124200" cy="1796796"/>
          </a:xfrm>
          <a:prstGeom prst="rect">
            <a:avLst/>
          </a:prstGeom>
          <a:noFill/>
          <a:ln>
            <a:noFill/>
          </a:ln>
        </p:spPr>
        <p:txBody>
          <a:bodyPr spcFirstLastPara="1" wrap="square" lIns="91425" tIns="91425" rIns="91425" bIns="91425" anchor="t" anchorCtr="0"/>
          <a:lstStyle>
            <a:lvl1pPr marR="0" lvl="0" algn="l" rtl="0">
              <a:spcBef>
                <a:spcPts val="480"/>
              </a:spcBef>
              <a:spcAft>
                <a:spcPts val="0"/>
              </a:spcAft>
              <a:buClr>
                <a:schemeClr val="dk2"/>
              </a:buClr>
              <a:buSzPts val="2400"/>
              <a:buFont typeface="Arial"/>
              <a:buChar char="•"/>
              <a:defRPr sz="2400" b="0" i="0" u="none" strike="noStrike" cap="none">
                <a:solidFill>
                  <a:srgbClr val="595959"/>
                </a:solidFill>
                <a:latin typeface="Calibri"/>
                <a:ea typeface="Calibri"/>
                <a:cs typeface="Calibri"/>
                <a:sym typeface="Calibri"/>
              </a:defRPr>
            </a:lvl1pPr>
            <a:lvl2pPr marR="0" lvl="1" algn="l" rtl="0">
              <a:spcBef>
                <a:spcPts val="420"/>
              </a:spcBef>
              <a:spcAft>
                <a:spcPts val="0"/>
              </a:spcAft>
              <a:buClr>
                <a:schemeClr val="dk2"/>
              </a:buClr>
              <a:buSzPts val="2100"/>
              <a:buFont typeface="Arial"/>
              <a:buChar char="–"/>
              <a:defRPr sz="2100" b="0" i="0" u="none" strike="noStrike" cap="none">
                <a:solidFill>
                  <a:srgbClr val="595959"/>
                </a:solidFill>
                <a:latin typeface="Calibri"/>
                <a:ea typeface="Calibri"/>
                <a:cs typeface="Calibri"/>
                <a:sym typeface="Calibri"/>
              </a:defRPr>
            </a:lvl2pPr>
            <a:lvl3pPr marR="0" lvl="2" algn="l" rtl="0">
              <a:spcBef>
                <a:spcPts val="360"/>
              </a:spcBef>
              <a:spcAft>
                <a:spcPts val="0"/>
              </a:spcAft>
              <a:buClr>
                <a:schemeClr val="dk2"/>
              </a:buClr>
              <a:buSzPts val="1800"/>
              <a:buFont typeface="Arial"/>
              <a:buChar char="•"/>
              <a:defRPr sz="1800" b="0" i="0" u="none" strike="noStrike" cap="none">
                <a:solidFill>
                  <a:srgbClr val="595959"/>
                </a:solidFill>
                <a:latin typeface="Calibri"/>
                <a:ea typeface="Calibri"/>
                <a:cs typeface="Calibri"/>
                <a:sym typeface="Calibri"/>
              </a:defRPr>
            </a:lvl3pPr>
            <a:lvl4pPr marR="0" lvl="3"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4pPr>
            <a:lvl5pPr marR="0" lvl="4"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5pPr>
            <a:lvl6pPr marR="0" lvl="5"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R="0" lvl="6"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R="0" lvl="7"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R="0" lvl="8"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234" name="Shape 1234"/>
          <p:cNvSpPr txBox="1">
            <a:spLocks noGrp="1"/>
          </p:cNvSpPr>
          <p:nvPr>
            <p:ph type="title"/>
          </p:nvPr>
        </p:nvSpPr>
        <p:spPr>
          <a:xfrm>
            <a:off x="-9698" y="1"/>
            <a:ext cx="7863804" cy="1033895"/>
          </a:xfrm>
          <a:prstGeom prst="rect">
            <a:avLst/>
          </a:prstGeom>
          <a:solidFill>
            <a:schemeClr val="lt2"/>
          </a:solidFill>
          <a:ln>
            <a:noFill/>
          </a:ln>
        </p:spPr>
        <p:txBody>
          <a:bodyPr spcFirstLastPara="1" wrap="square" lIns="91425" tIns="91425" rIns="91425" bIns="91425" anchor="b" anchorCtr="0"/>
          <a:lstStyle>
            <a:lvl1pPr marR="0" lvl="0" algn="l" rtl="0">
              <a:spcBef>
                <a:spcPts val="0"/>
              </a:spcBef>
              <a:spcAft>
                <a:spcPts val="0"/>
              </a:spcAft>
              <a:buSzPts val="1400"/>
              <a:buNone/>
              <a:defRPr sz="3300" b="0" i="0" u="none" strike="noStrike" cap="none">
                <a:solidFill>
                  <a:schemeClr val="lt1"/>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grpSp>
        <p:nvGrpSpPr>
          <p:cNvPr id="1235" name="Shape 1235"/>
          <p:cNvGrpSpPr/>
          <p:nvPr/>
        </p:nvGrpSpPr>
        <p:grpSpPr>
          <a:xfrm>
            <a:off x="-2" y="4838700"/>
            <a:ext cx="9144003" cy="304800"/>
            <a:chOff x="-2" y="6451600"/>
            <a:chExt cx="9144003" cy="406400"/>
          </a:xfrm>
        </p:grpSpPr>
        <p:sp>
          <p:nvSpPr>
            <p:cNvPr id="1236" name="Shape 1236"/>
            <p:cNvSpPr/>
            <p:nvPr/>
          </p:nvSpPr>
          <p:spPr>
            <a:xfrm>
              <a:off x="-2" y="6451600"/>
              <a:ext cx="7872153" cy="406400"/>
            </a:xfrm>
            <a:prstGeom prst="rect">
              <a:avLst/>
            </a:prstGeom>
            <a:solidFill>
              <a:srgbClr val="59595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sp>
          <p:nvSpPr>
            <p:cNvPr id="1237" name="Shape 1237"/>
            <p:cNvSpPr/>
            <p:nvPr/>
          </p:nvSpPr>
          <p:spPr>
            <a:xfrm>
              <a:off x="7954964" y="6451600"/>
              <a:ext cx="1189037" cy="4064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grpSp>
      <p:sp>
        <p:nvSpPr>
          <p:cNvPr id="1238" name="Shape 1238"/>
          <p:cNvSpPr txBox="1">
            <a:spLocks noGrp="1"/>
          </p:cNvSpPr>
          <p:nvPr>
            <p:ph type="dt" idx="10"/>
          </p:nvPr>
        </p:nvSpPr>
        <p:spPr>
          <a:xfrm>
            <a:off x="2" y="4835128"/>
            <a:ext cx="1554163" cy="308372"/>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1239" name="Shape 1239"/>
          <p:cNvSpPr txBox="1">
            <a:spLocks noGrp="1"/>
          </p:cNvSpPr>
          <p:nvPr>
            <p:ph type="ftr" idx="11"/>
          </p:nvPr>
        </p:nvSpPr>
        <p:spPr>
          <a:xfrm>
            <a:off x="1554163" y="4835128"/>
            <a:ext cx="6310312" cy="308372"/>
          </a:xfrm>
          <a:prstGeom prst="rect">
            <a:avLst/>
          </a:prstGeom>
          <a:noFill/>
          <a:ln>
            <a:noFill/>
          </a:ln>
        </p:spPr>
        <p:txBody>
          <a:bodyPr spcFirstLastPara="1" wrap="square" lIns="91425" tIns="91425" rIns="91425" bIns="91425" anchor="ctr" anchorCtr="0"/>
          <a:lstStyle>
            <a:lvl1pPr marR="0" lvl="0" algn="ctr"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1240" name="Shape 1240"/>
          <p:cNvSpPr txBox="1">
            <a:spLocks noGrp="1"/>
          </p:cNvSpPr>
          <p:nvPr>
            <p:ph type="sldNum" idx="12"/>
          </p:nvPr>
        </p:nvSpPr>
        <p:spPr>
          <a:xfrm>
            <a:off x="7954965" y="4835128"/>
            <a:ext cx="1189037" cy="308372"/>
          </a:xfrm>
          <a:prstGeom prst="rect">
            <a:avLst/>
          </a:prstGeom>
          <a:noFill/>
          <a:ln>
            <a:noFill/>
          </a:ln>
        </p:spPr>
        <p:txBody>
          <a:bodyPr spcFirstLastPara="1" wrap="square" lIns="91425" tIns="45700" rIns="91425" bIns="45700" anchor="ctr" anchorCtr="0">
            <a:noAutofit/>
          </a:bodyPr>
          <a:lstStyle>
            <a:lvl1pPr marL="0" marR="0" lvl="0"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1pPr>
            <a:lvl2pPr marL="0" marR="0" lvl="1"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2pPr>
            <a:lvl3pPr marL="0" marR="0" lvl="2"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3pPr>
            <a:lvl4pPr marL="0" marR="0" lvl="3"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4pPr>
            <a:lvl5pPr marL="0" marR="0" lvl="4"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5pPr>
            <a:lvl6pPr marL="0" marR="0" lvl="5"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6pPr>
            <a:lvl7pPr marL="0" marR="0" lvl="6"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7pPr>
            <a:lvl8pPr marL="0" marR="0" lvl="7"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8pPr>
            <a:lvl9pPr marL="0" marR="0" lvl="8"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showMasterSp="0" matchingName="Full Image">
  <p:cSld name="Full Image">
    <p:spTree>
      <p:nvGrpSpPr>
        <p:cNvPr id="1" name="Shape 1241"/>
        <p:cNvGrpSpPr/>
        <p:nvPr/>
      </p:nvGrpSpPr>
      <p:grpSpPr>
        <a:xfrm>
          <a:off x="0" y="0"/>
          <a:ext cx="0" cy="0"/>
          <a:chOff x="0" y="0"/>
          <a:chExt cx="0" cy="0"/>
        </a:xfrm>
      </p:grpSpPr>
      <p:sp>
        <p:nvSpPr>
          <p:cNvPr id="1242" name="Shape 1242"/>
          <p:cNvSpPr>
            <a:spLocks noGrp="1"/>
          </p:cNvSpPr>
          <p:nvPr>
            <p:ph type="pic" idx="2"/>
          </p:nvPr>
        </p:nvSpPr>
        <p:spPr>
          <a:xfrm>
            <a:off x="0" y="0"/>
            <a:ext cx="9144000" cy="5143500"/>
          </a:xfrm>
          <a:prstGeom prst="rect">
            <a:avLst/>
          </a:prstGeom>
          <a:noFill/>
          <a:ln>
            <a:noFill/>
          </a:ln>
        </p:spPr>
        <p:txBody>
          <a:bodyPr spcFirstLastPara="1" wrap="square" lIns="91425" tIns="91425" rIns="91425" bIns="91425" anchor="t" anchorCtr="0"/>
          <a:lstStyle>
            <a:lvl1pPr marR="0" lvl="0" algn="l" rtl="0">
              <a:spcBef>
                <a:spcPts val="480"/>
              </a:spcBef>
              <a:spcAft>
                <a:spcPts val="0"/>
              </a:spcAft>
              <a:buClr>
                <a:schemeClr val="dk2"/>
              </a:buClr>
              <a:buSzPts val="2400"/>
              <a:buFont typeface="Arial"/>
              <a:buChar char="•"/>
              <a:defRPr sz="2400" b="0" i="0" u="none" strike="noStrike" cap="none">
                <a:solidFill>
                  <a:srgbClr val="595959"/>
                </a:solidFill>
                <a:latin typeface="Calibri"/>
                <a:ea typeface="Calibri"/>
                <a:cs typeface="Calibri"/>
                <a:sym typeface="Calibri"/>
              </a:defRPr>
            </a:lvl1pPr>
            <a:lvl2pPr marR="0" lvl="1" algn="l" rtl="0">
              <a:spcBef>
                <a:spcPts val="420"/>
              </a:spcBef>
              <a:spcAft>
                <a:spcPts val="0"/>
              </a:spcAft>
              <a:buClr>
                <a:schemeClr val="dk2"/>
              </a:buClr>
              <a:buSzPts val="2100"/>
              <a:buFont typeface="Arial"/>
              <a:buChar char="–"/>
              <a:defRPr sz="2100" b="0" i="0" u="none" strike="noStrike" cap="none">
                <a:solidFill>
                  <a:srgbClr val="595959"/>
                </a:solidFill>
                <a:latin typeface="Calibri"/>
                <a:ea typeface="Calibri"/>
                <a:cs typeface="Calibri"/>
                <a:sym typeface="Calibri"/>
              </a:defRPr>
            </a:lvl2pPr>
            <a:lvl3pPr marR="0" lvl="2" algn="l" rtl="0">
              <a:spcBef>
                <a:spcPts val="360"/>
              </a:spcBef>
              <a:spcAft>
                <a:spcPts val="0"/>
              </a:spcAft>
              <a:buClr>
                <a:schemeClr val="dk2"/>
              </a:buClr>
              <a:buSzPts val="1800"/>
              <a:buFont typeface="Arial"/>
              <a:buChar char="•"/>
              <a:defRPr sz="1800" b="0" i="0" u="none" strike="noStrike" cap="none">
                <a:solidFill>
                  <a:srgbClr val="595959"/>
                </a:solidFill>
                <a:latin typeface="Calibri"/>
                <a:ea typeface="Calibri"/>
                <a:cs typeface="Calibri"/>
                <a:sym typeface="Calibri"/>
              </a:defRPr>
            </a:lvl3pPr>
            <a:lvl4pPr marR="0" lvl="3"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4pPr>
            <a:lvl5pPr marR="0" lvl="4"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5pPr>
            <a:lvl6pPr marR="0" lvl="5"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R="0" lvl="6"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R="0" lvl="7"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R="0" lvl="8"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showMasterSp="0" matchingName="Standard Slide Alt 1">
  <p:cSld name="Standard Slide Alt 1">
    <p:spTree>
      <p:nvGrpSpPr>
        <p:cNvPr id="1" name="Shape 1243"/>
        <p:cNvGrpSpPr/>
        <p:nvPr/>
      </p:nvGrpSpPr>
      <p:grpSpPr>
        <a:xfrm>
          <a:off x="0" y="0"/>
          <a:ext cx="0" cy="0"/>
          <a:chOff x="0" y="0"/>
          <a:chExt cx="0" cy="0"/>
        </a:xfrm>
      </p:grpSpPr>
      <p:sp>
        <p:nvSpPr>
          <p:cNvPr id="1244" name="Shape 1244"/>
          <p:cNvSpPr txBox="1">
            <a:spLocks noGrp="1"/>
          </p:cNvSpPr>
          <p:nvPr>
            <p:ph type="title"/>
          </p:nvPr>
        </p:nvSpPr>
        <p:spPr>
          <a:xfrm>
            <a:off x="-9699" y="0"/>
            <a:ext cx="3858491" cy="5143500"/>
          </a:xfrm>
          <a:prstGeom prst="rect">
            <a:avLst/>
          </a:prstGeom>
          <a:solidFill>
            <a:schemeClr val="lt2"/>
          </a:solidFill>
          <a:ln>
            <a:noFill/>
          </a:ln>
        </p:spPr>
        <p:txBody>
          <a:bodyPr spcFirstLastPara="1" wrap="square" lIns="91425" tIns="91425" rIns="91425" bIns="91425" anchor="t" anchorCtr="0"/>
          <a:lstStyle>
            <a:lvl1pPr marR="0" lvl="0" algn="l" rtl="0">
              <a:spcBef>
                <a:spcPts val="0"/>
              </a:spcBef>
              <a:spcAft>
                <a:spcPts val="0"/>
              </a:spcAft>
              <a:buSzPts val="1400"/>
              <a:buNone/>
              <a:defRPr sz="3300" b="0" i="0" u="none" strike="noStrike" cap="none">
                <a:solidFill>
                  <a:schemeClr val="lt1"/>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
        <p:nvSpPr>
          <p:cNvPr id="1245" name="Shape 1245"/>
          <p:cNvSpPr txBox="1">
            <a:spLocks noGrp="1"/>
          </p:cNvSpPr>
          <p:nvPr>
            <p:ph type="body" idx="1"/>
          </p:nvPr>
        </p:nvSpPr>
        <p:spPr>
          <a:xfrm>
            <a:off x="4114806" y="377214"/>
            <a:ext cx="4571995" cy="4457915"/>
          </a:xfrm>
          <a:prstGeom prst="rect">
            <a:avLst/>
          </a:prstGeom>
          <a:noFill/>
          <a:ln>
            <a:noFill/>
          </a:ln>
        </p:spPr>
        <p:txBody>
          <a:bodyPr spcFirstLastPara="1" wrap="square" lIns="91425" tIns="91425" rIns="91425" bIns="91425" anchor="t" anchorCtr="0"/>
          <a:lstStyle>
            <a:lvl1pPr marL="457200" marR="0" lvl="0" indent="-381000" algn="l" rtl="0">
              <a:spcBef>
                <a:spcPts val="480"/>
              </a:spcBef>
              <a:spcAft>
                <a:spcPts val="0"/>
              </a:spcAft>
              <a:buClr>
                <a:schemeClr val="dk2"/>
              </a:buClr>
              <a:buSzPts val="2400"/>
              <a:buFont typeface="Noto Sans Symbols"/>
              <a:buChar char="▪"/>
              <a:defRPr sz="2400" b="0" i="0" u="none" strike="noStrike" cap="none">
                <a:solidFill>
                  <a:srgbClr val="595959"/>
                </a:solidFill>
                <a:latin typeface="Calibri"/>
                <a:ea typeface="Calibri"/>
                <a:cs typeface="Calibri"/>
                <a:sym typeface="Calibri"/>
              </a:defRPr>
            </a:lvl1pPr>
            <a:lvl2pPr marL="914400" marR="0" lvl="1" indent="-361950" algn="l" rtl="0">
              <a:spcBef>
                <a:spcPts val="420"/>
              </a:spcBef>
              <a:spcAft>
                <a:spcPts val="0"/>
              </a:spcAft>
              <a:buClr>
                <a:schemeClr val="dk2"/>
              </a:buClr>
              <a:buSzPts val="2100"/>
              <a:buFont typeface="Calibri"/>
              <a:buChar char="–"/>
              <a:defRPr sz="2100" b="0" i="0" u="none" strike="noStrike" cap="none">
                <a:solidFill>
                  <a:srgbClr val="595959"/>
                </a:solidFill>
                <a:latin typeface="Calibri"/>
                <a:ea typeface="Calibri"/>
                <a:cs typeface="Calibri"/>
                <a:sym typeface="Calibri"/>
              </a:defRPr>
            </a:lvl2pPr>
            <a:lvl3pPr marL="1371600" marR="0" lvl="2" indent="-342900" algn="l" rtl="0">
              <a:spcBef>
                <a:spcPts val="360"/>
              </a:spcBef>
              <a:spcAft>
                <a:spcPts val="0"/>
              </a:spcAft>
              <a:buClr>
                <a:schemeClr val="dk2"/>
              </a:buClr>
              <a:buSzPts val="1800"/>
              <a:buFont typeface="Noto Sans Symbols"/>
              <a:buChar char="▪"/>
              <a:defRPr sz="1800" b="0" i="0" u="none" strike="noStrike" cap="none">
                <a:solidFill>
                  <a:srgbClr val="595959"/>
                </a:solidFill>
                <a:latin typeface="Calibri"/>
                <a:ea typeface="Calibri"/>
                <a:cs typeface="Calibri"/>
                <a:sym typeface="Calibri"/>
              </a:defRPr>
            </a:lvl3pPr>
            <a:lvl4pPr marL="1828800" marR="0" lvl="3" indent="-323850" algn="l" rtl="0">
              <a:spcBef>
                <a:spcPts val="300"/>
              </a:spcBef>
              <a:spcAft>
                <a:spcPts val="0"/>
              </a:spcAft>
              <a:buClr>
                <a:schemeClr val="dk2"/>
              </a:buClr>
              <a:buSzPts val="1500"/>
              <a:buFont typeface="Calibri"/>
              <a:buChar char="–"/>
              <a:defRPr sz="1500" b="0" i="0" u="none" strike="noStrike" cap="none">
                <a:solidFill>
                  <a:srgbClr val="595959"/>
                </a:solidFill>
                <a:latin typeface="Calibri"/>
                <a:ea typeface="Calibri"/>
                <a:cs typeface="Calibri"/>
                <a:sym typeface="Calibri"/>
              </a:defRPr>
            </a:lvl4pPr>
            <a:lvl5pPr marL="2286000" marR="0" lvl="4" indent="-323850" algn="l" rtl="0">
              <a:spcBef>
                <a:spcPts val="300"/>
              </a:spcBef>
              <a:spcAft>
                <a:spcPts val="0"/>
              </a:spcAft>
              <a:buClr>
                <a:schemeClr val="dk2"/>
              </a:buClr>
              <a:buSzPts val="1500"/>
              <a:buFont typeface="Calibri"/>
              <a:buChar char="»"/>
              <a:defRPr sz="1500" b="0" i="0"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153.xml><?xml version="1.0" encoding="utf-8"?>
<p:sldLayout xmlns:a="http://schemas.openxmlformats.org/drawingml/2006/main" xmlns:r="http://schemas.openxmlformats.org/officeDocument/2006/relationships" xmlns:p="http://schemas.openxmlformats.org/presentationml/2006/main" showMasterSp="0" matchingName="Standard Slide Alt 2">
  <p:cSld name="Standard Slide Alt 2">
    <p:spTree>
      <p:nvGrpSpPr>
        <p:cNvPr id="1" name="Shape 1246"/>
        <p:cNvGrpSpPr/>
        <p:nvPr/>
      </p:nvGrpSpPr>
      <p:grpSpPr>
        <a:xfrm>
          <a:off x="0" y="0"/>
          <a:ext cx="0" cy="0"/>
          <a:chOff x="0" y="0"/>
          <a:chExt cx="0" cy="0"/>
        </a:xfrm>
      </p:grpSpPr>
      <p:sp>
        <p:nvSpPr>
          <p:cNvPr id="1247" name="Shape 1247"/>
          <p:cNvSpPr/>
          <p:nvPr/>
        </p:nvSpPr>
        <p:spPr>
          <a:xfrm>
            <a:off x="1279526" y="0"/>
            <a:ext cx="7864475" cy="5143500"/>
          </a:xfrm>
          <a:prstGeom prst="rect">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350"/>
              <a:buFont typeface="Arial"/>
              <a:buNone/>
            </a:pPr>
            <a:endParaRPr sz="1350" b="0" i="0" u="none" strike="noStrike" cap="none">
              <a:solidFill>
                <a:srgbClr val="FFFFFF"/>
              </a:solidFill>
              <a:latin typeface="Arial"/>
              <a:ea typeface="Arial"/>
              <a:cs typeface="Arial"/>
              <a:sym typeface="Arial"/>
            </a:endParaRPr>
          </a:p>
        </p:txBody>
      </p:sp>
      <p:sp>
        <p:nvSpPr>
          <p:cNvPr id="1248" name="Shape 1248"/>
          <p:cNvSpPr/>
          <p:nvPr/>
        </p:nvSpPr>
        <p:spPr>
          <a:xfrm>
            <a:off x="2" y="0"/>
            <a:ext cx="1189039" cy="51435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350"/>
              <a:buFont typeface="Arial"/>
              <a:buNone/>
            </a:pPr>
            <a:endParaRPr sz="1350" b="0" i="0" u="none" strike="noStrike" cap="none">
              <a:solidFill>
                <a:srgbClr val="FFFFFF"/>
              </a:solidFill>
              <a:latin typeface="Arial"/>
              <a:ea typeface="Arial"/>
              <a:cs typeface="Arial"/>
              <a:sym typeface="Arial"/>
            </a:endParaRPr>
          </a:p>
        </p:txBody>
      </p:sp>
      <p:pic>
        <p:nvPicPr>
          <p:cNvPr id="1249" name="Shape 1249"/>
          <p:cNvPicPr preferRelativeResize="0"/>
          <p:nvPr/>
        </p:nvPicPr>
        <p:blipFill rotWithShape="1">
          <a:blip r:embed="rId2">
            <a:alphaModFix/>
          </a:blip>
          <a:srcRect l="27296" t="17010" r="21719" b="22162"/>
          <a:stretch/>
        </p:blipFill>
        <p:spPr>
          <a:xfrm>
            <a:off x="382589" y="377428"/>
            <a:ext cx="806451" cy="557213"/>
          </a:xfrm>
          <a:prstGeom prst="rect">
            <a:avLst/>
          </a:prstGeom>
          <a:noFill/>
          <a:ln>
            <a:noFill/>
          </a:ln>
        </p:spPr>
      </p:pic>
      <p:sp>
        <p:nvSpPr>
          <p:cNvPr id="1250" name="Shape 1250"/>
          <p:cNvSpPr txBox="1">
            <a:spLocks noGrp="1"/>
          </p:cNvSpPr>
          <p:nvPr>
            <p:ph type="body" idx="1"/>
          </p:nvPr>
        </p:nvSpPr>
        <p:spPr>
          <a:xfrm>
            <a:off x="1645952" y="1200150"/>
            <a:ext cx="7040848" cy="3634979"/>
          </a:xfrm>
          <a:prstGeom prst="rect">
            <a:avLst/>
          </a:prstGeom>
          <a:noFill/>
          <a:ln>
            <a:noFill/>
          </a:ln>
        </p:spPr>
        <p:txBody>
          <a:bodyPr spcFirstLastPara="1" wrap="square" lIns="91425" tIns="91425" rIns="91425" bIns="91425" anchor="t" anchorCtr="0"/>
          <a:lstStyle>
            <a:lvl1pPr marL="457200" marR="0" lvl="0" indent="-381000" algn="l" rtl="0">
              <a:spcBef>
                <a:spcPts val="480"/>
              </a:spcBef>
              <a:spcAft>
                <a:spcPts val="0"/>
              </a:spcAft>
              <a:buClr>
                <a:schemeClr val="dk2"/>
              </a:buClr>
              <a:buSzPts val="2400"/>
              <a:buFont typeface="Noto Sans Symbols"/>
              <a:buChar char="▪"/>
              <a:defRPr sz="2400" b="0" i="0" u="none" strike="noStrike" cap="none">
                <a:solidFill>
                  <a:schemeClr val="lt1"/>
                </a:solidFill>
                <a:latin typeface="Calibri"/>
                <a:ea typeface="Calibri"/>
                <a:cs typeface="Calibri"/>
                <a:sym typeface="Calibri"/>
              </a:defRPr>
            </a:lvl1pPr>
            <a:lvl2pPr marL="914400" marR="0" lvl="1" indent="-361950" algn="l" rtl="0">
              <a:spcBef>
                <a:spcPts val="420"/>
              </a:spcBef>
              <a:spcAft>
                <a:spcPts val="0"/>
              </a:spcAft>
              <a:buClr>
                <a:schemeClr val="dk2"/>
              </a:buClr>
              <a:buSzPts val="2100"/>
              <a:buFont typeface="Calibri"/>
              <a:buChar char="–"/>
              <a:defRPr sz="2100" b="0" i="0" u="none" strike="noStrike" cap="none">
                <a:solidFill>
                  <a:schemeClr val="lt1"/>
                </a:solidFill>
                <a:latin typeface="Calibri"/>
                <a:ea typeface="Calibri"/>
                <a:cs typeface="Calibri"/>
                <a:sym typeface="Calibri"/>
              </a:defRPr>
            </a:lvl2pPr>
            <a:lvl3pPr marL="1371600" marR="0" lvl="2" indent="-342900" algn="l" rtl="0">
              <a:spcBef>
                <a:spcPts val="360"/>
              </a:spcBef>
              <a:spcAft>
                <a:spcPts val="0"/>
              </a:spcAft>
              <a:buClr>
                <a:schemeClr val="dk2"/>
              </a:buClr>
              <a:buSzPts val="1800"/>
              <a:buFont typeface="Noto Sans Symbols"/>
              <a:buChar char="▪"/>
              <a:defRPr sz="1800" b="0" i="0" u="none" strike="noStrike" cap="none">
                <a:solidFill>
                  <a:schemeClr val="lt1"/>
                </a:solidFill>
                <a:latin typeface="Calibri"/>
                <a:ea typeface="Calibri"/>
                <a:cs typeface="Calibri"/>
                <a:sym typeface="Calibri"/>
              </a:defRPr>
            </a:lvl3pPr>
            <a:lvl4pPr marL="1828800" marR="0" lvl="3" indent="-323850" algn="l" rtl="0">
              <a:spcBef>
                <a:spcPts val="300"/>
              </a:spcBef>
              <a:spcAft>
                <a:spcPts val="0"/>
              </a:spcAft>
              <a:buClr>
                <a:schemeClr val="dk2"/>
              </a:buClr>
              <a:buSzPts val="1500"/>
              <a:buFont typeface="Calibri"/>
              <a:buChar char="–"/>
              <a:defRPr sz="1500" b="0" i="0" u="none" strike="noStrike" cap="none">
                <a:solidFill>
                  <a:schemeClr val="lt1"/>
                </a:solidFill>
                <a:latin typeface="Calibri"/>
                <a:ea typeface="Calibri"/>
                <a:cs typeface="Calibri"/>
                <a:sym typeface="Calibri"/>
              </a:defRPr>
            </a:lvl4pPr>
            <a:lvl5pPr marL="2286000" marR="0" lvl="4" indent="-323850" algn="l" rtl="0">
              <a:spcBef>
                <a:spcPts val="300"/>
              </a:spcBef>
              <a:spcAft>
                <a:spcPts val="0"/>
              </a:spcAft>
              <a:buClr>
                <a:schemeClr val="dk2"/>
              </a:buClr>
              <a:buSzPts val="1500"/>
              <a:buFont typeface="Calibri"/>
              <a:buChar char="»"/>
              <a:defRPr sz="1500" b="0" i="0" u="none" strike="noStrike" cap="none">
                <a:solidFill>
                  <a:schemeClr val="lt1"/>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251" name="Shape 1251"/>
          <p:cNvSpPr txBox="1">
            <a:spLocks noGrp="1"/>
          </p:cNvSpPr>
          <p:nvPr>
            <p:ph type="title"/>
          </p:nvPr>
        </p:nvSpPr>
        <p:spPr>
          <a:xfrm>
            <a:off x="1295401" y="1"/>
            <a:ext cx="7863804" cy="1033895"/>
          </a:xfrm>
          <a:prstGeom prst="rect">
            <a:avLst/>
          </a:prstGeom>
          <a:noFill/>
          <a:ln>
            <a:noFill/>
          </a:ln>
        </p:spPr>
        <p:txBody>
          <a:bodyPr spcFirstLastPara="1" wrap="square" lIns="91425" tIns="91425" rIns="91425" bIns="91425" anchor="b" anchorCtr="0"/>
          <a:lstStyle>
            <a:lvl1pPr marR="0" lvl="0" algn="l" rtl="0">
              <a:spcBef>
                <a:spcPts val="0"/>
              </a:spcBef>
              <a:spcAft>
                <a:spcPts val="0"/>
              </a:spcAft>
              <a:buSzPts val="1400"/>
              <a:buNone/>
              <a:defRPr sz="3300" b="0" i="0" u="none" strike="noStrike" cap="none">
                <a:solidFill>
                  <a:schemeClr val="lt1"/>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154.xml><?xml version="1.0" encoding="utf-8"?>
<p:sldLayout xmlns:a="http://schemas.openxmlformats.org/drawingml/2006/main" xmlns:r="http://schemas.openxmlformats.org/officeDocument/2006/relationships" xmlns:p="http://schemas.openxmlformats.org/presentationml/2006/main" showMasterSp="0" matchingName="Standard Slide 2 Column Alt">
  <p:cSld name="Standard Slide 2 Column Alt">
    <p:spTree>
      <p:nvGrpSpPr>
        <p:cNvPr id="1" name="Shape 1252"/>
        <p:cNvGrpSpPr/>
        <p:nvPr/>
      </p:nvGrpSpPr>
      <p:grpSpPr>
        <a:xfrm>
          <a:off x="0" y="0"/>
          <a:ext cx="0" cy="0"/>
          <a:chOff x="0" y="0"/>
          <a:chExt cx="0" cy="0"/>
        </a:xfrm>
      </p:grpSpPr>
      <p:sp>
        <p:nvSpPr>
          <p:cNvPr id="1253" name="Shape 1253"/>
          <p:cNvSpPr/>
          <p:nvPr/>
        </p:nvSpPr>
        <p:spPr>
          <a:xfrm>
            <a:off x="1279526" y="0"/>
            <a:ext cx="7864475" cy="5143500"/>
          </a:xfrm>
          <a:prstGeom prst="rect">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350"/>
              <a:buFont typeface="Arial"/>
              <a:buNone/>
            </a:pPr>
            <a:endParaRPr sz="1350" b="0" i="0" u="none" strike="noStrike" cap="none">
              <a:solidFill>
                <a:srgbClr val="FFFFFF"/>
              </a:solidFill>
              <a:latin typeface="Arial"/>
              <a:ea typeface="Arial"/>
              <a:cs typeface="Arial"/>
              <a:sym typeface="Arial"/>
            </a:endParaRPr>
          </a:p>
        </p:txBody>
      </p:sp>
      <p:sp>
        <p:nvSpPr>
          <p:cNvPr id="1254" name="Shape 1254"/>
          <p:cNvSpPr/>
          <p:nvPr/>
        </p:nvSpPr>
        <p:spPr>
          <a:xfrm>
            <a:off x="2" y="0"/>
            <a:ext cx="1189039" cy="51435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350"/>
              <a:buFont typeface="Arial"/>
              <a:buNone/>
            </a:pPr>
            <a:endParaRPr sz="1350" b="0" i="0" u="none" strike="noStrike" cap="none">
              <a:solidFill>
                <a:srgbClr val="FFFFFF"/>
              </a:solidFill>
              <a:latin typeface="Arial"/>
              <a:ea typeface="Arial"/>
              <a:cs typeface="Arial"/>
              <a:sym typeface="Arial"/>
            </a:endParaRPr>
          </a:p>
        </p:txBody>
      </p:sp>
      <p:pic>
        <p:nvPicPr>
          <p:cNvPr id="1255" name="Shape 1255"/>
          <p:cNvPicPr preferRelativeResize="0"/>
          <p:nvPr/>
        </p:nvPicPr>
        <p:blipFill rotWithShape="1">
          <a:blip r:embed="rId2">
            <a:alphaModFix/>
          </a:blip>
          <a:srcRect l="27296" t="17010" r="21719" b="22162"/>
          <a:stretch/>
        </p:blipFill>
        <p:spPr>
          <a:xfrm>
            <a:off x="382589" y="377428"/>
            <a:ext cx="806451" cy="557213"/>
          </a:xfrm>
          <a:prstGeom prst="rect">
            <a:avLst/>
          </a:prstGeom>
          <a:noFill/>
          <a:ln>
            <a:noFill/>
          </a:ln>
        </p:spPr>
      </p:pic>
      <p:sp>
        <p:nvSpPr>
          <p:cNvPr id="1256" name="Shape 1256"/>
          <p:cNvSpPr txBox="1">
            <a:spLocks noGrp="1"/>
          </p:cNvSpPr>
          <p:nvPr>
            <p:ph type="body" idx="1"/>
          </p:nvPr>
        </p:nvSpPr>
        <p:spPr>
          <a:xfrm>
            <a:off x="5486391" y="1200151"/>
            <a:ext cx="3200455" cy="3394472"/>
          </a:xfrm>
          <a:prstGeom prst="rect">
            <a:avLst/>
          </a:prstGeom>
          <a:noFill/>
          <a:ln>
            <a:noFill/>
          </a:ln>
        </p:spPr>
        <p:txBody>
          <a:bodyPr spcFirstLastPara="1" wrap="square" lIns="91425" tIns="91425" rIns="91425" bIns="91425" anchor="t" anchorCtr="0"/>
          <a:lstStyle>
            <a:lvl1pPr marL="457200" marR="0" lvl="0" indent="-361950" algn="l" rtl="0">
              <a:spcBef>
                <a:spcPts val="420"/>
              </a:spcBef>
              <a:spcAft>
                <a:spcPts val="0"/>
              </a:spcAft>
              <a:buClr>
                <a:schemeClr val="dk2"/>
              </a:buClr>
              <a:buSzPts val="2100"/>
              <a:buFont typeface="Noto Sans Symbols"/>
              <a:buChar char="▪"/>
              <a:defRPr sz="2100" b="0" i="0" u="none" strike="noStrike" cap="none">
                <a:solidFill>
                  <a:schemeClr val="lt1"/>
                </a:solidFill>
                <a:latin typeface="Calibri"/>
                <a:ea typeface="Calibri"/>
                <a:cs typeface="Calibri"/>
                <a:sym typeface="Calibri"/>
              </a:defRPr>
            </a:lvl1pPr>
            <a:lvl2pPr marL="914400" marR="0" lvl="1" indent="-342900" algn="l" rtl="0">
              <a:spcBef>
                <a:spcPts val="360"/>
              </a:spcBef>
              <a:spcAft>
                <a:spcPts val="0"/>
              </a:spcAft>
              <a:buClr>
                <a:schemeClr val="dk2"/>
              </a:buClr>
              <a:buSzPts val="1800"/>
              <a:buFont typeface="Calibri"/>
              <a:buChar char="–"/>
              <a:defRPr sz="1800" b="0" i="0" u="none" strike="noStrike" cap="none">
                <a:solidFill>
                  <a:schemeClr val="lt1"/>
                </a:solidFill>
                <a:latin typeface="Calibri"/>
                <a:ea typeface="Calibri"/>
                <a:cs typeface="Calibri"/>
                <a:sym typeface="Calibri"/>
              </a:defRPr>
            </a:lvl2pPr>
            <a:lvl3pPr marL="1371600" marR="0" lvl="2" indent="-323850" algn="l" rtl="0">
              <a:spcBef>
                <a:spcPts val="300"/>
              </a:spcBef>
              <a:spcAft>
                <a:spcPts val="0"/>
              </a:spcAft>
              <a:buClr>
                <a:schemeClr val="dk2"/>
              </a:buClr>
              <a:buSzPts val="1500"/>
              <a:buFont typeface="Noto Sans Symbols"/>
              <a:buChar char="▪"/>
              <a:defRPr sz="1500" b="0" i="0" u="none" strike="noStrike" cap="none">
                <a:solidFill>
                  <a:schemeClr val="lt1"/>
                </a:solidFill>
                <a:latin typeface="Calibri"/>
                <a:ea typeface="Calibri"/>
                <a:cs typeface="Calibri"/>
                <a:sym typeface="Calibri"/>
              </a:defRPr>
            </a:lvl3pPr>
            <a:lvl4pPr marL="1828800" marR="0" lvl="3" indent="-314325" algn="l" rtl="0">
              <a:spcBef>
                <a:spcPts val="270"/>
              </a:spcBef>
              <a:spcAft>
                <a:spcPts val="0"/>
              </a:spcAft>
              <a:buClr>
                <a:schemeClr val="dk2"/>
              </a:buClr>
              <a:buSzPts val="1350"/>
              <a:buFont typeface="Calibri"/>
              <a:buChar char="–"/>
              <a:defRPr sz="1350" b="0" i="0" u="none" strike="noStrike" cap="none">
                <a:solidFill>
                  <a:schemeClr val="lt1"/>
                </a:solidFill>
                <a:latin typeface="Calibri"/>
                <a:ea typeface="Calibri"/>
                <a:cs typeface="Calibri"/>
                <a:sym typeface="Calibri"/>
              </a:defRPr>
            </a:lvl4pPr>
            <a:lvl5pPr marL="2286000" marR="0" lvl="4" indent="-314325" algn="l" rtl="0">
              <a:spcBef>
                <a:spcPts val="270"/>
              </a:spcBef>
              <a:spcAft>
                <a:spcPts val="0"/>
              </a:spcAft>
              <a:buClr>
                <a:schemeClr val="dk2"/>
              </a:buClr>
              <a:buSzPts val="1350"/>
              <a:buFont typeface="Calibri"/>
              <a:buChar char="»"/>
              <a:defRPr sz="1350" b="0" i="0" u="none" strike="noStrike" cap="none">
                <a:solidFill>
                  <a:schemeClr val="lt1"/>
                </a:solidFill>
                <a:latin typeface="Calibri"/>
                <a:ea typeface="Calibri"/>
                <a:cs typeface="Calibri"/>
                <a:sym typeface="Calibri"/>
              </a:defRPr>
            </a:lvl5pPr>
            <a:lvl6pPr marL="2743200" marR="0" lvl="5" indent="-314325" algn="l" rtl="0">
              <a:spcBef>
                <a:spcPts val="270"/>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6pPr>
            <a:lvl7pPr marL="3200400" marR="0" lvl="6" indent="-314325" algn="l" rtl="0">
              <a:spcBef>
                <a:spcPts val="270"/>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7pPr>
            <a:lvl8pPr marL="3657600" marR="0" lvl="7" indent="-314325" algn="l" rtl="0">
              <a:spcBef>
                <a:spcPts val="270"/>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8pPr>
            <a:lvl9pPr marL="4114800" marR="0" lvl="8" indent="-314325" algn="l" rtl="0">
              <a:spcBef>
                <a:spcPts val="270"/>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9pPr>
          </a:lstStyle>
          <a:p>
            <a:endParaRPr/>
          </a:p>
        </p:txBody>
      </p:sp>
      <p:sp>
        <p:nvSpPr>
          <p:cNvPr id="1257" name="Shape 1257"/>
          <p:cNvSpPr txBox="1">
            <a:spLocks noGrp="1"/>
          </p:cNvSpPr>
          <p:nvPr>
            <p:ph type="body" idx="2"/>
          </p:nvPr>
        </p:nvSpPr>
        <p:spPr>
          <a:xfrm>
            <a:off x="1737303" y="1200166"/>
            <a:ext cx="3200455" cy="3394472"/>
          </a:xfrm>
          <a:prstGeom prst="rect">
            <a:avLst/>
          </a:prstGeom>
          <a:noFill/>
          <a:ln>
            <a:noFill/>
          </a:ln>
        </p:spPr>
        <p:txBody>
          <a:bodyPr spcFirstLastPara="1" wrap="square" lIns="91425" tIns="91425" rIns="91425" bIns="91425" anchor="t" anchorCtr="0"/>
          <a:lstStyle>
            <a:lvl1pPr marL="457200" marR="0" lvl="0" indent="-361950" algn="l" rtl="0">
              <a:spcBef>
                <a:spcPts val="420"/>
              </a:spcBef>
              <a:spcAft>
                <a:spcPts val="0"/>
              </a:spcAft>
              <a:buClr>
                <a:schemeClr val="dk2"/>
              </a:buClr>
              <a:buSzPts val="2100"/>
              <a:buFont typeface="Noto Sans Symbols"/>
              <a:buChar char="▪"/>
              <a:defRPr sz="2100" b="0" i="0" u="none" strike="noStrike" cap="none">
                <a:solidFill>
                  <a:schemeClr val="lt1"/>
                </a:solidFill>
                <a:latin typeface="Calibri"/>
                <a:ea typeface="Calibri"/>
                <a:cs typeface="Calibri"/>
                <a:sym typeface="Calibri"/>
              </a:defRPr>
            </a:lvl1pPr>
            <a:lvl2pPr marL="914400" marR="0" lvl="1" indent="-342900" algn="l" rtl="0">
              <a:spcBef>
                <a:spcPts val="360"/>
              </a:spcBef>
              <a:spcAft>
                <a:spcPts val="0"/>
              </a:spcAft>
              <a:buClr>
                <a:schemeClr val="dk2"/>
              </a:buClr>
              <a:buSzPts val="1800"/>
              <a:buFont typeface="Calibri"/>
              <a:buChar char="–"/>
              <a:defRPr sz="1800" b="0" i="0" u="none" strike="noStrike" cap="none">
                <a:solidFill>
                  <a:schemeClr val="lt1"/>
                </a:solidFill>
                <a:latin typeface="Calibri"/>
                <a:ea typeface="Calibri"/>
                <a:cs typeface="Calibri"/>
                <a:sym typeface="Calibri"/>
              </a:defRPr>
            </a:lvl2pPr>
            <a:lvl3pPr marL="1371600" marR="0" lvl="2" indent="-323850" algn="l" rtl="0">
              <a:spcBef>
                <a:spcPts val="300"/>
              </a:spcBef>
              <a:spcAft>
                <a:spcPts val="0"/>
              </a:spcAft>
              <a:buClr>
                <a:schemeClr val="dk2"/>
              </a:buClr>
              <a:buSzPts val="1500"/>
              <a:buFont typeface="Noto Sans Symbols"/>
              <a:buChar char="▪"/>
              <a:defRPr sz="1500" b="0" i="0" u="none" strike="noStrike" cap="none">
                <a:solidFill>
                  <a:schemeClr val="lt1"/>
                </a:solidFill>
                <a:latin typeface="Calibri"/>
                <a:ea typeface="Calibri"/>
                <a:cs typeface="Calibri"/>
                <a:sym typeface="Calibri"/>
              </a:defRPr>
            </a:lvl3pPr>
            <a:lvl4pPr marL="1828800" marR="0" lvl="3" indent="-314325" algn="l" rtl="0">
              <a:spcBef>
                <a:spcPts val="270"/>
              </a:spcBef>
              <a:spcAft>
                <a:spcPts val="0"/>
              </a:spcAft>
              <a:buClr>
                <a:schemeClr val="dk2"/>
              </a:buClr>
              <a:buSzPts val="1350"/>
              <a:buFont typeface="Calibri"/>
              <a:buChar char="–"/>
              <a:defRPr sz="1350" b="0" i="0" u="none" strike="noStrike" cap="none">
                <a:solidFill>
                  <a:schemeClr val="lt1"/>
                </a:solidFill>
                <a:latin typeface="Calibri"/>
                <a:ea typeface="Calibri"/>
                <a:cs typeface="Calibri"/>
                <a:sym typeface="Calibri"/>
              </a:defRPr>
            </a:lvl4pPr>
            <a:lvl5pPr marL="2286000" marR="0" lvl="4" indent="-314325" algn="l" rtl="0">
              <a:spcBef>
                <a:spcPts val="270"/>
              </a:spcBef>
              <a:spcAft>
                <a:spcPts val="0"/>
              </a:spcAft>
              <a:buClr>
                <a:schemeClr val="dk2"/>
              </a:buClr>
              <a:buSzPts val="1350"/>
              <a:buFont typeface="Calibri"/>
              <a:buChar char="»"/>
              <a:defRPr sz="1350" b="0" i="0" u="none" strike="noStrike" cap="none">
                <a:solidFill>
                  <a:schemeClr val="lt1"/>
                </a:solidFill>
                <a:latin typeface="Calibri"/>
                <a:ea typeface="Calibri"/>
                <a:cs typeface="Calibri"/>
                <a:sym typeface="Calibri"/>
              </a:defRPr>
            </a:lvl5pPr>
            <a:lvl6pPr marL="2743200" marR="0" lvl="5" indent="-314325" algn="l" rtl="0">
              <a:spcBef>
                <a:spcPts val="270"/>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6pPr>
            <a:lvl7pPr marL="3200400" marR="0" lvl="6" indent="-314325" algn="l" rtl="0">
              <a:spcBef>
                <a:spcPts val="270"/>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7pPr>
            <a:lvl8pPr marL="3657600" marR="0" lvl="7" indent="-314325" algn="l" rtl="0">
              <a:spcBef>
                <a:spcPts val="270"/>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8pPr>
            <a:lvl9pPr marL="4114800" marR="0" lvl="8" indent="-314325" algn="l" rtl="0">
              <a:spcBef>
                <a:spcPts val="270"/>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9pPr>
          </a:lstStyle>
          <a:p>
            <a:endParaRPr/>
          </a:p>
        </p:txBody>
      </p:sp>
      <p:sp>
        <p:nvSpPr>
          <p:cNvPr id="1258" name="Shape 1258"/>
          <p:cNvSpPr txBox="1">
            <a:spLocks noGrp="1"/>
          </p:cNvSpPr>
          <p:nvPr>
            <p:ph type="title"/>
          </p:nvPr>
        </p:nvSpPr>
        <p:spPr>
          <a:xfrm>
            <a:off x="1280197" y="1"/>
            <a:ext cx="7863804" cy="1033895"/>
          </a:xfrm>
          <a:prstGeom prst="rect">
            <a:avLst/>
          </a:prstGeom>
          <a:noFill/>
          <a:ln>
            <a:noFill/>
          </a:ln>
        </p:spPr>
        <p:txBody>
          <a:bodyPr spcFirstLastPara="1" wrap="square" lIns="91425" tIns="91425" rIns="91425" bIns="91425" anchor="b" anchorCtr="0"/>
          <a:lstStyle>
            <a:lvl1pPr marR="0" lvl="0" algn="l" rtl="0">
              <a:spcBef>
                <a:spcPts val="0"/>
              </a:spcBef>
              <a:spcAft>
                <a:spcPts val="0"/>
              </a:spcAft>
              <a:buSzPts val="1400"/>
              <a:buNone/>
              <a:defRPr sz="3300" b="0" i="0" u="none" strike="noStrike" cap="none">
                <a:solidFill>
                  <a:schemeClr val="lt1"/>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155.xml><?xml version="1.0" encoding="utf-8"?>
<p:sldLayout xmlns:a="http://schemas.openxmlformats.org/drawingml/2006/main" xmlns:r="http://schemas.openxmlformats.org/officeDocument/2006/relationships" xmlns:p="http://schemas.openxmlformats.org/presentationml/2006/main" showMasterSp="0" matchingName="Title Slide 2">
  <p:cSld name="Title Slide 2">
    <p:spTree>
      <p:nvGrpSpPr>
        <p:cNvPr id="1" name="Shape 1259"/>
        <p:cNvGrpSpPr/>
        <p:nvPr/>
      </p:nvGrpSpPr>
      <p:grpSpPr>
        <a:xfrm>
          <a:off x="0" y="0"/>
          <a:ext cx="0" cy="0"/>
          <a:chOff x="0" y="0"/>
          <a:chExt cx="0" cy="0"/>
        </a:xfrm>
      </p:grpSpPr>
      <p:sp>
        <p:nvSpPr>
          <p:cNvPr id="1260" name="Shape 1260"/>
          <p:cNvSpPr txBox="1"/>
          <p:nvPr/>
        </p:nvSpPr>
        <p:spPr>
          <a:xfrm>
            <a:off x="3673477" y="4766073"/>
            <a:ext cx="3253455" cy="207749"/>
          </a:xfrm>
          <a:prstGeom prst="rect">
            <a:avLst/>
          </a:prstGeom>
          <a:noFill/>
          <a:ln>
            <a:noFill/>
          </a:ln>
        </p:spPr>
        <p:txBody>
          <a:bodyPr spcFirstLastPara="1" wrap="square" lIns="0" tIns="45700" rIns="91425" bIns="45700" anchor="t" anchorCtr="0">
            <a:noAutofit/>
          </a:bodyPr>
          <a:lstStyle/>
          <a:p>
            <a:pPr marL="0" marR="0" lvl="0" indent="0" algn="l" rtl="0">
              <a:lnSpc>
                <a:spcPct val="100000"/>
              </a:lnSpc>
              <a:spcBef>
                <a:spcPts val="0"/>
              </a:spcBef>
              <a:spcAft>
                <a:spcPts val="0"/>
              </a:spcAft>
              <a:buClr>
                <a:srgbClr val="254061"/>
              </a:buClr>
              <a:buSzPts val="750"/>
              <a:buFont typeface="Arial"/>
              <a:buNone/>
            </a:pPr>
            <a:r>
              <a:rPr lang="en-US" sz="750" b="0" i="0" u="none" strike="noStrike" cap="none">
                <a:solidFill>
                  <a:srgbClr val="254061"/>
                </a:solidFill>
                <a:latin typeface="Calibri"/>
                <a:ea typeface="Calibri"/>
                <a:cs typeface="Calibri"/>
                <a:sym typeface="Calibri"/>
              </a:rPr>
              <a:t>WeArePublicHealth.org     twitter.com/Maricopahealth     facebook.com/MCDPH</a:t>
            </a:r>
            <a:endParaRPr/>
          </a:p>
        </p:txBody>
      </p:sp>
      <p:pic>
        <p:nvPicPr>
          <p:cNvPr id="1261" name="Shape 1261" descr="PH Letterhead Header.png"/>
          <p:cNvPicPr preferRelativeResize="0"/>
          <p:nvPr/>
        </p:nvPicPr>
        <p:blipFill rotWithShape="1">
          <a:blip r:embed="rId2">
            <a:alphaModFix/>
          </a:blip>
          <a:srcRect/>
          <a:stretch/>
        </p:blipFill>
        <p:spPr>
          <a:xfrm>
            <a:off x="404813" y="4423174"/>
            <a:ext cx="2795587" cy="516731"/>
          </a:xfrm>
          <a:prstGeom prst="rect">
            <a:avLst/>
          </a:prstGeom>
          <a:noFill/>
          <a:ln>
            <a:noFill/>
          </a:ln>
        </p:spPr>
      </p:pic>
      <p:sp>
        <p:nvSpPr>
          <p:cNvPr id="1262" name="Shape 1262"/>
          <p:cNvSpPr txBox="1">
            <a:spLocks noGrp="1"/>
          </p:cNvSpPr>
          <p:nvPr>
            <p:ph type="body" idx="1"/>
          </p:nvPr>
        </p:nvSpPr>
        <p:spPr>
          <a:xfrm>
            <a:off x="0" y="4012407"/>
            <a:ext cx="8686800" cy="410766"/>
          </a:xfrm>
          <a:prstGeom prst="rect">
            <a:avLst/>
          </a:prstGeom>
          <a:noFill/>
          <a:ln>
            <a:noFill/>
          </a:ln>
        </p:spPr>
        <p:txBody>
          <a:bodyPr spcFirstLastPara="1" wrap="square" lIns="91425" tIns="91425" rIns="91425" bIns="91425" anchor="t" anchorCtr="0"/>
          <a:lstStyle>
            <a:lvl1pPr marL="457200" marR="0" lvl="0"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1pPr>
            <a:lvl2pPr marL="914400" marR="0" lvl="1"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2pPr>
            <a:lvl3pPr marL="1371600" marR="0" lvl="2"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3pPr>
            <a:lvl4pPr marL="1828800" marR="0" lvl="3"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4pPr>
            <a:lvl5pPr marL="2286000" marR="0" lvl="4"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263" name="Shape 1263"/>
          <p:cNvSpPr>
            <a:spLocks noGrp="1"/>
          </p:cNvSpPr>
          <p:nvPr>
            <p:ph type="pic" idx="2"/>
          </p:nvPr>
        </p:nvSpPr>
        <p:spPr>
          <a:xfrm>
            <a:off x="4846637" y="0"/>
            <a:ext cx="4297363" cy="3943350"/>
          </a:xfrm>
          <a:prstGeom prst="rect">
            <a:avLst/>
          </a:prstGeom>
          <a:noFill/>
          <a:ln>
            <a:noFill/>
          </a:ln>
        </p:spPr>
        <p:txBody>
          <a:bodyPr spcFirstLastPara="1" wrap="square" lIns="91425" tIns="91425" rIns="91425" bIns="91425" anchor="ctr" anchorCtr="1"/>
          <a:lstStyle>
            <a:lvl1pPr marR="0" lvl="0" algn="l" rtl="0">
              <a:spcBef>
                <a:spcPts val="480"/>
              </a:spcBef>
              <a:spcAft>
                <a:spcPts val="0"/>
              </a:spcAft>
              <a:buClr>
                <a:schemeClr val="dk2"/>
              </a:buClr>
              <a:buSzPts val="2400"/>
              <a:buFont typeface="Arial"/>
              <a:buChar char="•"/>
              <a:defRPr sz="2400" b="0" i="0" u="none" strike="noStrike" cap="none">
                <a:solidFill>
                  <a:srgbClr val="595959"/>
                </a:solidFill>
                <a:latin typeface="Calibri"/>
                <a:ea typeface="Calibri"/>
                <a:cs typeface="Calibri"/>
                <a:sym typeface="Calibri"/>
              </a:defRPr>
            </a:lvl1pPr>
            <a:lvl2pPr marR="0" lvl="1" algn="l" rtl="0">
              <a:spcBef>
                <a:spcPts val="420"/>
              </a:spcBef>
              <a:spcAft>
                <a:spcPts val="0"/>
              </a:spcAft>
              <a:buClr>
                <a:schemeClr val="dk2"/>
              </a:buClr>
              <a:buSzPts val="2100"/>
              <a:buFont typeface="Arial"/>
              <a:buChar char="–"/>
              <a:defRPr sz="2100" b="0" i="0" u="none" strike="noStrike" cap="none">
                <a:solidFill>
                  <a:srgbClr val="595959"/>
                </a:solidFill>
                <a:latin typeface="Calibri"/>
                <a:ea typeface="Calibri"/>
                <a:cs typeface="Calibri"/>
                <a:sym typeface="Calibri"/>
              </a:defRPr>
            </a:lvl2pPr>
            <a:lvl3pPr marR="0" lvl="2" algn="l" rtl="0">
              <a:spcBef>
                <a:spcPts val="360"/>
              </a:spcBef>
              <a:spcAft>
                <a:spcPts val="0"/>
              </a:spcAft>
              <a:buClr>
                <a:schemeClr val="dk2"/>
              </a:buClr>
              <a:buSzPts val="1800"/>
              <a:buFont typeface="Arial"/>
              <a:buChar char="•"/>
              <a:defRPr sz="1800" b="0" i="0" u="none" strike="noStrike" cap="none">
                <a:solidFill>
                  <a:srgbClr val="595959"/>
                </a:solidFill>
                <a:latin typeface="Calibri"/>
                <a:ea typeface="Calibri"/>
                <a:cs typeface="Calibri"/>
                <a:sym typeface="Calibri"/>
              </a:defRPr>
            </a:lvl3pPr>
            <a:lvl4pPr marR="0" lvl="3"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4pPr>
            <a:lvl5pPr marR="0" lvl="4"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5pPr>
            <a:lvl6pPr marR="0" lvl="5"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R="0" lvl="6"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R="0" lvl="7"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R="0" lvl="8"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264" name="Shape 1264"/>
          <p:cNvSpPr txBox="1">
            <a:spLocks noGrp="1"/>
          </p:cNvSpPr>
          <p:nvPr>
            <p:ph type="title"/>
          </p:nvPr>
        </p:nvSpPr>
        <p:spPr>
          <a:xfrm>
            <a:off x="0" y="0"/>
            <a:ext cx="4754880" cy="3943350"/>
          </a:xfrm>
          <a:prstGeom prst="rect">
            <a:avLst/>
          </a:prstGeom>
          <a:solidFill>
            <a:schemeClr val="lt2"/>
          </a:solidFill>
          <a:ln>
            <a:noFill/>
          </a:ln>
        </p:spPr>
        <p:txBody>
          <a:bodyPr spcFirstLastPara="1" wrap="square" lIns="91425" tIns="91425" rIns="91425" bIns="91425" anchor="b" anchorCtr="0"/>
          <a:lstStyle>
            <a:lvl1pPr marR="0" lvl="0" algn="l" rtl="0">
              <a:spcBef>
                <a:spcPts val="0"/>
              </a:spcBef>
              <a:spcAft>
                <a:spcPts val="0"/>
              </a:spcAft>
              <a:buSzPts val="1400"/>
              <a:buNone/>
              <a:defRPr sz="3300" b="0" i="0" u="none" strike="noStrike" cap="none">
                <a:solidFill>
                  <a:schemeClr val="lt1"/>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156.xml><?xml version="1.0" encoding="utf-8"?>
<p:sldLayout xmlns:a="http://schemas.openxmlformats.org/drawingml/2006/main" xmlns:r="http://schemas.openxmlformats.org/officeDocument/2006/relationships" xmlns:p="http://schemas.openxmlformats.org/presentationml/2006/main" showMasterSp="0" matchingName="Title Slide 3">
  <p:cSld name="Title Slide 3">
    <p:spTree>
      <p:nvGrpSpPr>
        <p:cNvPr id="1" name="Shape 1265"/>
        <p:cNvGrpSpPr/>
        <p:nvPr/>
      </p:nvGrpSpPr>
      <p:grpSpPr>
        <a:xfrm>
          <a:off x="0" y="0"/>
          <a:ext cx="0" cy="0"/>
          <a:chOff x="0" y="0"/>
          <a:chExt cx="0" cy="0"/>
        </a:xfrm>
      </p:grpSpPr>
      <p:sp>
        <p:nvSpPr>
          <p:cNvPr id="1266" name="Shape 1266"/>
          <p:cNvSpPr txBox="1"/>
          <p:nvPr/>
        </p:nvSpPr>
        <p:spPr>
          <a:xfrm>
            <a:off x="3673477" y="4766073"/>
            <a:ext cx="3253455" cy="207749"/>
          </a:xfrm>
          <a:prstGeom prst="rect">
            <a:avLst/>
          </a:prstGeom>
          <a:noFill/>
          <a:ln>
            <a:noFill/>
          </a:ln>
        </p:spPr>
        <p:txBody>
          <a:bodyPr spcFirstLastPara="1" wrap="square" lIns="0" tIns="45700" rIns="91425" bIns="45700" anchor="t" anchorCtr="0">
            <a:noAutofit/>
          </a:bodyPr>
          <a:lstStyle/>
          <a:p>
            <a:pPr marL="0" marR="0" lvl="0" indent="0" algn="l" rtl="0">
              <a:lnSpc>
                <a:spcPct val="100000"/>
              </a:lnSpc>
              <a:spcBef>
                <a:spcPts val="0"/>
              </a:spcBef>
              <a:spcAft>
                <a:spcPts val="0"/>
              </a:spcAft>
              <a:buClr>
                <a:srgbClr val="254061"/>
              </a:buClr>
              <a:buSzPts val="750"/>
              <a:buFont typeface="Arial"/>
              <a:buNone/>
            </a:pPr>
            <a:r>
              <a:rPr lang="en-US" sz="750" b="0" i="0" u="none" strike="noStrike" cap="none">
                <a:solidFill>
                  <a:srgbClr val="254061"/>
                </a:solidFill>
                <a:latin typeface="Calibri"/>
                <a:ea typeface="Calibri"/>
                <a:cs typeface="Calibri"/>
                <a:sym typeface="Calibri"/>
              </a:rPr>
              <a:t>WeArePublicHealth.org     twitter.com/Maricopahealth     facebook.com/MCDPH</a:t>
            </a:r>
            <a:endParaRPr/>
          </a:p>
        </p:txBody>
      </p:sp>
      <p:pic>
        <p:nvPicPr>
          <p:cNvPr id="1267" name="Shape 1267" descr="PH Letterhead Header.png"/>
          <p:cNvPicPr preferRelativeResize="0"/>
          <p:nvPr/>
        </p:nvPicPr>
        <p:blipFill rotWithShape="1">
          <a:blip r:embed="rId2">
            <a:alphaModFix/>
          </a:blip>
          <a:srcRect/>
          <a:stretch/>
        </p:blipFill>
        <p:spPr>
          <a:xfrm>
            <a:off x="404813" y="4423174"/>
            <a:ext cx="2795587" cy="516731"/>
          </a:xfrm>
          <a:prstGeom prst="rect">
            <a:avLst/>
          </a:prstGeom>
          <a:noFill/>
          <a:ln>
            <a:noFill/>
          </a:ln>
        </p:spPr>
      </p:pic>
      <p:sp>
        <p:nvSpPr>
          <p:cNvPr id="1268" name="Shape 1268"/>
          <p:cNvSpPr/>
          <p:nvPr/>
        </p:nvSpPr>
        <p:spPr>
          <a:xfrm>
            <a:off x="6762750" y="-11907"/>
            <a:ext cx="2381251" cy="3406379"/>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350"/>
              <a:buFont typeface="Arial"/>
              <a:buNone/>
            </a:pPr>
            <a:endParaRPr sz="1350" b="0" i="0" u="none" strike="noStrike" cap="none">
              <a:solidFill>
                <a:srgbClr val="FFFFFF"/>
              </a:solidFill>
              <a:latin typeface="Arial"/>
              <a:ea typeface="Arial"/>
              <a:cs typeface="Arial"/>
              <a:sym typeface="Arial"/>
            </a:endParaRPr>
          </a:p>
        </p:txBody>
      </p:sp>
      <p:sp>
        <p:nvSpPr>
          <p:cNvPr id="1269" name="Shape 1269"/>
          <p:cNvSpPr txBox="1">
            <a:spLocks noGrp="1"/>
          </p:cNvSpPr>
          <p:nvPr>
            <p:ph type="body" idx="1"/>
          </p:nvPr>
        </p:nvSpPr>
        <p:spPr>
          <a:xfrm>
            <a:off x="0" y="4000500"/>
            <a:ext cx="9144000" cy="353601"/>
          </a:xfrm>
          <a:prstGeom prst="rect">
            <a:avLst/>
          </a:prstGeom>
          <a:noFill/>
          <a:ln>
            <a:noFill/>
          </a:ln>
        </p:spPr>
        <p:txBody>
          <a:bodyPr spcFirstLastPara="1" wrap="square" lIns="91425" tIns="91425" rIns="91425" bIns="91425" anchor="t" anchorCtr="0"/>
          <a:lstStyle>
            <a:lvl1pPr marL="457200" marR="0" lvl="0"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1pPr>
            <a:lvl2pPr marL="914400" marR="0" lvl="1"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2pPr>
            <a:lvl3pPr marL="1371600" marR="0" lvl="2"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3pPr>
            <a:lvl4pPr marL="1828800" marR="0" lvl="3"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4pPr>
            <a:lvl5pPr marL="2286000" marR="0" lvl="4"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270" name="Shape 1270"/>
          <p:cNvSpPr>
            <a:spLocks noGrp="1"/>
          </p:cNvSpPr>
          <p:nvPr>
            <p:ph type="pic" idx="2"/>
          </p:nvPr>
        </p:nvSpPr>
        <p:spPr>
          <a:xfrm>
            <a:off x="-1" y="0"/>
            <a:ext cx="6675097" cy="3394702"/>
          </a:xfrm>
          <a:prstGeom prst="rect">
            <a:avLst/>
          </a:prstGeom>
          <a:noFill/>
          <a:ln>
            <a:noFill/>
          </a:ln>
        </p:spPr>
        <p:txBody>
          <a:bodyPr spcFirstLastPara="1" wrap="square" lIns="91425" tIns="91425" rIns="91425" bIns="91425" anchor="ctr" anchorCtr="1"/>
          <a:lstStyle>
            <a:lvl1pPr marR="0" lvl="0" algn="l" rtl="0">
              <a:spcBef>
                <a:spcPts val="480"/>
              </a:spcBef>
              <a:spcAft>
                <a:spcPts val="0"/>
              </a:spcAft>
              <a:buClr>
                <a:schemeClr val="dk2"/>
              </a:buClr>
              <a:buSzPts val="2400"/>
              <a:buFont typeface="Arial"/>
              <a:buChar char="•"/>
              <a:defRPr sz="2400" b="0" i="0" u="none" strike="noStrike" cap="none">
                <a:solidFill>
                  <a:srgbClr val="595959"/>
                </a:solidFill>
                <a:latin typeface="Calibri"/>
                <a:ea typeface="Calibri"/>
                <a:cs typeface="Calibri"/>
                <a:sym typeface="Calibri"/>
              </a:defRPr>
            </a:lvl1pPr>
            <a:lvl2pPr marR="0" lvl="1" algn="l" rtl="0">
              <a:spcBef>
                <a:spcPts val="420"/>
              </a:spcBef>
              <a:spcAft>
                <a:spcPts val="0"/>
              </a:spcAft>
              <a:buClr>
                <a:schemeClr val="dk2"/>
              </a:buClr>
              <a:buSzPts val="2100"/>
              <a:buFont typeface="Arial"/>
              <a:buChar char="–"/>
              <a:defRPr sz="2100" b="0" i="0" u="none" strike="noStrike" cap="none">
                <a:solidFill>
                  <a:srgbClr val="595959"/>
                </a:solidFill>
                <a:latin typeface="Calibri"/>
                <a:ea typeface="Calibri"/>
                <a:cs typeface="Calibri"/>
                <a:sym typeface="Calibri"/>
              </a:defRPr>
            </a:lvl2pPr>
            <a:lvl3pPr marR="0" lvl="2" algn="l" rtl="0">
              <a:spcBef>
                <a:spcPts val="360"/>
              </a:spcBef>
              <a:spcAft>
                <a:spcPts val="0"/>
              </a:spcAft>
              <a:buClr>
                <a:schemeClr val="dk2"/>
              </a:buClr>
              <a:buSzPts val="1800"/>
              <a:buFont typeface="Arial"/>
              <a:buChar char="•"/>
              <a:defRPr sz="1800" b="0" i="0" u="none" strike="noStrike" cap="none">
                <a:solidFill>
                  <a:srgbClr val="595959"/>
                </a:solidFill>
                <a:latin typeface="Calibri"/>
                <a:ea typeface="Calibri"/>
                <a:cs typeface="Calibri"/>
                <a:sym typeface="Calibri"/>
              </a:defRPr>
            </a:lvl3pPr>
            <a:lvl4pPr marR="0" lvl="3"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4pPr>
            <a:lvl5pPr marR="0" lvl="4"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5pPr>
            <a:lvl6pPr marR="0" lvl="5"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R="0" lvl="6"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R="0" lvl="7"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R="0" lvl="8"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271" name="Shape 1271"/>
          <p:cNvSpPr txBox="1">
            <a:spLocks noGrp="1"/>
          </p:cNvSpPr>
          <p:nvPr>
            <p:ph type="title"/>
          </p:nvPr>
        </p:nvSpPr>
        <p:spPr>
          <a:xfrm>
            <a:off x="0" y="3543300"/>
            <a:ext cx="9144000" cy="457200"/>
          </a:xfrm>
          <a:prstGeom prst="rect">
            <a:avLst/>
          </a:prstGeom>
          <a:noFill/>
          <a:ln>
            <a:noFill/>
          </a:ln>
        </p:spPr>
        <p:txBody>
          <a:bodyPr spcFirstLastPara="1" wrap="square" lIns="91425" tIns="91425" rIns="91425" bIns="91425" anchor="b" anchorCtr="0"/>
          <a:lstStyle>
            <a:lvl1pPr marR="0" lvl="0" algn="l" rtl="0">
              <a:spcBef>
                <a:spcPts val="0"/>
              </a:spcBef>
              <a:spcAft>
                <a:spcPts val="0"/>
              </a:spcAft>
              <a:buSzPts val="1400"/>
              <a:buNone/>
              <a:defRPr sz="3300" b="0" i="0" u="none" strike="noStrike" cap="none">
                <a:solidFill>
                  <a:schemeClr val="lt2"/>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157.xml><?xml version="1.0" encoding="utf-8"?>
<p:sldLayout xmlns:a="http://schemas.openxmlformats.org/drawingml/2006/main" xmlns:r="http://schemas.openxmlformats.org/officeDocument/2006/relationships" xmlns:p="http://schemas.openxmlformats.org/presentationml/2006/main" showMasterSp="0" matchingName="Title Slide 4">
  <p:cSld name="Title Slide 4">
    <p:spTree>
      <p:nvGrpSpPr>
        <p:cNvPr id="1" name="Shape 1272"/>
        <p:cNvGrpSpPr/>
        <p:nvPr/>
      </p:nvGrpSpPr>
      <p:grpSpPr>
        <a:xfrm>
          <a:off x="0" y="0"/>
          <a:ext cx="0" cy="0"/>
          <a:chOff x="0" y="0"/>
          <a:chExt cx="0" cy="0"/>
        </a:xfrm>
      </p:grpSpPr>
      <p:sp>
        <p:nvSpPr>
          <p:cNvPr id="1273" name="Shape 1273"/>
          <p:cNvSpPr txBox="1"/>
          <p:nvPr/>
        </p:nvSpPr>
        <p:spPr>
          <a:xfrm>
            <a:off x="4114803" y="4766073"/>
            <a:ext cx="3253455" cy="207749"/>
          </a:xfrm>
          <a:prstGeom prst="rect">
            <a:avLst/>
          </a:prstGeom>
          <a:noFill/>
          <a:ln>
            <a:noFill/>
          </a:ln>
        </p:spPr>
        <p:txBody>
          <a:bodyPr spcFirstLastPara="1" wrap="square" lIns="0" tIns="45700" rIns="91425" bIns="45700" anchor="t" anchorCtr="0">
            <a:noAutofit/>
          </a:bodyPr>
          <a:lstStyle/>
          <a:p>
            <a:pPr marL="0" marR="0" lvl="0" indent="0" algn="l" rtl="0">
              <a:lnSpc>
                <a:spcPct val="100000"/>
              </a:lnSpc>
              <a:spcBef>
                <a:spcPts val="0"/>
              </a:spcBef>
              <a:spcAft>
                <a:spcPts val="0"/>
              </a:spcAft>
              <a:buClr>
                <a:srgbClr val="254061"/>
              </a:buClr>
              <a:buSzPts val="750"/>
              <a:buFont typeface="Arial"/>
              <a:buNone/>
            </a:pPr>
            <a:r>
              <a:rPr lang="en-US" sz="750" b="0" i="0" u="none" strike="noStrike" cap="none">
                <a:solidFill>
                  <a:srgbClr val="254061"/>
                </a:solidFill>
                <a:latin typeface="Calibri"/>
                <a:ea typeface="Calibri"/>
                <a:cs typeface="Calibri"/>
                <a:sym typeface="Calibri"/>
              </a:rPr>
              <a:t>WeArePublicHealth.org     twitter.com/Maricopahealth     facebook.com/MCDPH</a:t>
            </a:r>
            <a:endParaRPr/>
          </a:p>
        </p:txBody>
      </p:sp>
      <p:pic>
        <p:nvPicPr>
          <p:cNvPr id="1274" name="Shape 1274" descr="PH Letterhead Header.png"/>
          <p:cNvPicPr preferRelativeResize="0"/>
          <p:nvPr/>
        </p:nvPicPr>
        <p:blipFill rotWithShape="1">
          <a:blip r:embed="rId2">
            <a:alphaModFix/>
          </a:blip>
          <a:srcRect/>
          <a:stretch/>
        </p:blipFill>
        <p:spPr>
          <a:xfrm>
            <a:off x="862014" y="4423174"/>
            <a:ext cx="2795587" cy="516731"/>
          </a:xfrm>
          <a:prstGeom prst="rect">
            <a:avLst/>
          </a:prstGeom>
          <a:noFill/>
          <a:ln>
            <a:noFill/>
          </a:ln>
        </p:spPr>
      </p:pic>
      <p:cxnSp>
        <p:nvCxnSpPr>
          <p:cNvPr id="1275" name="Shape 1275"/>
          <p:cNvCxnSpPr/>
          <p:nvPr/>
        </p:nvCxnSpPr>
        <p:spPr>
          <a:xfrm>
            <a:off x="457200" y="3463529"/>
            <a:ext cx="8229600" cy="0"/>
          </a:xfrm>
          <a:prstGeom prst="straightConnector1">
            <a:avLst/>
          </a:prstGeom>
          <a:noFill/>
          <a:ln w="76200" cap="flat" cmpd="sng">
            <a:solidFill>
              <a:schemeClr val="dk2"/>
            </a:solidFill>
            <a:prstDash val="solid"/>
            <a:round/>
            <a:headEnd type="none" w="sm" len="sm"/>
            <a:tailEnd type="none" w="sm" len="sm"/>
          </a:ln>
        </p:spPr>
      </p:cxnSp>
      <p:sp>
        <p:nvSpPr>
          <p:cNvPr id="1276" name="Shape 1276"/>
          <p:cNvSpPr txBox="1">
            <a:spLocks noGrp="1"/>
          </p:cNvSpPr>
          <p:nvPr>
            <p:ph type="body" idx="1"/>
          </p:nvPr>
        </p:nvSpPr>
        <p:spPr>
          <a:xfrm>
            <a:off x="457200" y="4012624"/>
            <a:ext cx="8229600" cy="410766"/>
          </a:xfrm>
          <a:prstGeom prst="rect">
            <a:avLst/>
          </a:prstGeom>
          <a:noFill/>
          <a:ln>
            <a:noFill/>
          </a:ln>
        </p:spPr>
        <p:txBody>
          <a:bodyPr spcFirstLastPara="1" wrap="square" lIns="91425" tIns="91425" rIns="91425" bIns="91425" anchor="t" anchorCtr="0"/>
          <a:lstStyle>
            <a:lvl1pPr marL="457200" marR="0" lvl="0" indent="-228600" algn="ctr"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1pPr>
            <a:lvl2pPr marL="914400" marR="0" lvl="1"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2pPr>
            <a:lvl3pPr marL="1371600" marR="0" lvl="2"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3pPr>
            <a:lvl4pPr marL="1828800" marR="0" lvl="3"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4pPr>
            <a:lvl5pPr marL="2286000" marR="0" lvl="4"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277" name="Shape 1277"/>
          <p:cNvSpPr>
            <a:spLocks noGrp="1"/>
          </p:cNvSpPr>
          <p:nvPr>
            <p:ph type="pic" idx="2"/>
          </p:nvPr>
        </p:nvSpPr>
        <p:spPr>
          <a:xfrm>
            <a:off x="457200" y="0"/>
            <a:ext cx="8229600" cy="3257543"/>
          </a:xfrm>
          <a:prstGeom prst="rect">
            <a:avLst/>
          </a:prstGeom>
          <a:noFill/>
          <a:ln>
            <a:noFill/>
          </a:ln>
        </p:spPr>
        <p:txBody>
          <a:bodyPr spcFirstLastPara="1" wrap="square" lIns="91425" tIns="91425" rIns="91425" bIns="91425" anchor="ctr" anchorCtr="1"/>
          <a:lstStyle>
            <a:lvl1pPr marR="0" lvl="0" algn="l" rtl="0">
              <a:spcBef>
                <a:spcPts val="480"/>
              </a:spcBef>
              <a:spcAft>
                <a:spcPts val="0"/>
              </a:spcAft>
              <a:buClr>
                <a:schemeClr val="dk2"/>
              </a:buClr>
              <a:buSzPts val="2400"/>
              <a:buFont typeface="Arial"/>
              <a:buChar char="•"/>
              <a:defRPr sz="2400" b="0" i="0" u="none" strike="noStrike" cap="none">
                <a:solidFill>
                  <a:srgbClr val="595959"/>
                </a:solidFill>
                <a:latin typeface="Calibri"/>
                <a:ea typeface="Calibri"/>
                <a:cs typeface="Calibri"/>
                <a:sym typeface="Calibri"/>
              </a:defRPr>
            </a:lvl1pPr>
            <a:lvl2pPr marR="0" lvl="1" algn="l" rtl="0">
              <a:spcBef>
                <a:spcPts val="420"/>
              </a:spcBef>
              <a:spcAft>
                <a:spcPts val="0"/>
              </a:spcAft>
              <a:buClr>
                <a:schemeClr val="dk2"/>
              </a:buClr>
              <a:buSzPts val="2100"/>
              <a:buFont typeface="Arial"/>
              <a:buChar char="–"/>
              <a:defRPr sz="2100" b="0" i="0" u="none" strike="noStrike" cap="none">
                <a:solidFill>
                  <a:srgbClr val="595959"/>
                </a:solidFill>
                <a:latin typeface="Calibri"/>
                <a:ea typeface="Calibri"/>
                <a:cs typeface="Calibri"/>
                <a:sym typeface="Calibri"/>
              </a:defRPr>
            </a:lvl2pPr>
            <a:lvl3pPr marR="0" lvl="2" algn="l" rtl="0">
              <a:spcBef>
                <a:spcPts val="360"/>
              </a:spcBef>
              <a:spcAft>
                <a:spcPts val="0"/>
              </a:spcAft>
              <a:buClr>
                <a:schemeClr val="dk2"/>
              </a:buClr>
              <a:buSzPts val="1800"/>
              <a:buFont typeface="Arial"/>
              <a:buChar char="•"/>
              <a:defRPr sz="1800" b="0" i="0" u="none" strike="noStrike" cap="none">
                <a:solidFill>
                  <a:srgbClr val="595959"/>
                </a:solidFill>
                <a:latin typeface="Calibri"/>
                <a:ea typeface="Calibri"/>
                <a:cs typeface="Calibri"/>
                <a:sym typeface="Calibri"/>
              </a:defRPr>
            </a:lvl3pPr>
            <a:lvl4pPr marR="0" lvl="3"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4pPr>
            <a:lvl5pPr marR="0" lvl="4"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5pPr>
            <a:lvl6pPr marR="0" lvl="5"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R="0" lvl="6"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R="0" lvl="7"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R="0" lvl="8"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278" name="Shape 1278"/>
          <p:cNvSpPr txBox="1">
            <a:spLocks noGrp="1"/>
          </p:cNvSpPr>
          <p:nvPr>
            <p:ph type="title"/>
          </p:nvPr>
        </p:nvSpPr>
        <p:spPr>
          <a:xfrm>
            <a:off x="469670" y="3543301"/>
            <a:ext cx="8217131" cy="457199"/>
          </a:xfrm>
          <a:prstGeom prst="rect">
            <a:avLst/>
          </a:prstGeom>
          <a:noFill/>
          <a:ln>
            <a:noFill/>
          </a:ln>
        </p:spPr>
        <p:txBody>
          <a:bodyPr spcFirstLastPara="1" wrap="square" lIns="91425" tIns="91425" rIns="91425" bIns="91425" anchor="ctr" anchorCtr="0"/>
          <a:lstStyle>
            <a:lvl1pPr marR="0" lvl="0" algn="l" rtl="0">
              <a:spcBef>
                <a:spcPts val="0"/>
              </a:spcBef>
              <a:spcAft>
                <a:spcPts val="0"/>
              </a:spcAft>
              <a:buSzPts val="1400"/>
              <a:buNone/>
              <a:defRPr sz="3300" b="0" i="0" u="none" strike="noStrike" cap="none">
                <a:solidFill>
                  <a:schemeClr val="lt2"/>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158.xml><?xml version="1.0" encoding="utf-8"?>
<p:sldLayout xmlns:a="http://schemas.openxmlformats.org/drawingml/2006/main" xmlns:r="http://schemas.openxmlformats.org/officeDocument/2006/relationships" xmlns:p="http://schemas.openxmlformats.org/presentationml/2006/main" showMasterSp="0" matchingName="Chapter/Transition w/Footer">
  <p:cSld name="Chapter/Transition w/Footer">
    <p:spTree>
      <p:nvGrpSpPr>
        <p:cNvPr id="1" name="Shape 1279"/>
        <p:cNvGrpSpPr/>
        <p:nvPr/>
      </p:nvGrpSpPr>
      <p:grpSpPr>
        <a:xfrm>
          <a:off x="0" y="0"/>
          <a:ext cx="0" cy="0"/>
          <a:chOff x="0" y="0"/>
          <a:chExt cx="0" cy="0"/>
        </a:xfrm>
      </p:grpSpPr>
      <p:sp>
        <p:nvSpPr>
          <p:cNvPr id="1280" name="Shape 1280"/>
          <p:cNvSpPr/>
          <p:nvPr/>
        </p:nvSpPr>
        <p:spPr>
          <a:xfrm>
            <a:off x="2" y="0"/>
            <a:ext cx="1189039" cy="51435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350"/>
              <a:buFont typeface="Arial"/>
              <a:buNone/>
            </a:pPr>
            <a:endParaRPr sz="1350" b="0" i="0" u="none" strike="noStrike" cap="none">
              <a:solidFill>
                <a:srgbClr val="FFFFFF"/>
              </a:solidFill>
              <a:latin typeface="Arial"/>
              <a:ea typeface="Arial"/>
              <a:cs typeface="Arial"/>
              <a:sym typeface="Arial"/>
            </a:endParaRPr>
          </a:p>
        </p:txBody>
      </p:sp>
      <p:sp>
        <p:nvSpPr>
          <p:cNvPr id="1281" name="Shape 1281"/>
          <p:cNvSpPr/>
          <p:nvPr/>
        </p:nvSpPr>
        <p:spPr>
          <a:xfrm>
            <a:off x="1279526" y="-9525"/>
            <a:ext cx="7864475" cy="3952875"/>
          </a:xfrm>
          <a:prstGeom prst="rect">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350"/>
              <a:buFont typeface="Arial"/>
              <a:buNone/>
            </a:pPr>
            <a:endParaRPr sz="1350" b="0" i="0" u="none" strike="noStrike" cap="none">
              <a:solidFill>
                <a:srgbClr val="FFFFFF"/>
              </a:solidFill>
              <a:latin typeface="Arial"/>
              <a:ea typeface="Arial"/>
              <a:cs typeface="Arial"/>
              <a:sym typeface="Arial"/>
            </a:endParaRPr>
          </a:p>
        </p:txBody>
      </p:sp>
      <p:pic>
        <p:nvPicPr>
          <p:cNvPr id="1282" name="Shape 1282"/>
          <p:cNvPicPr preferRelativeResize="0"/>
          <p:nvPr/>
        </p:nvPicPr>
        <p:blipFill rotWithShape="1">
          <a:blip r:embed="rId2">
            <a:alphaModFix/>
          </a:blip>
          <a:srcRect l="27296" t="17010" r="21719" b="22162"/>
          <a:stretch/>
        </p:blipFill>
        <p:spPr>
          <a:xfrm>
            <a:off x="382589" y="3874294"/>
            <a:ext cx="806451" cy="557213"/>
          </a:xfrm>
          <a:prstGeom prst="rect">
            <a:avLst/>
          </a:prstGeom>
          <a:noFill/>
          <a:ln>
            <a:noFill/>
          </a:ln>
        </p:spPr>
      </p:pic>
      <p:grpSp>
        <p:nvGrpSpPr>
          <p:cNvPr id="1283" name="Shape 1283"/>
          <p:cNvGrpSpPr/>
          <p:nvPr/>
        </p:nvGrpSpPr>
        <p:grpSpPr>
          <a:xfrm flipH="1">
            <a:off x="-2" y="4838700"/>
            <a:ext cx="9144003" cy="304800"/>
            <a:chOff x="-2" y="6451600"/>
            <a:chExt cx="9144003" cy="406400"/>
          </a:xfrm>
        </p:grpSpPr>
        <p:sp>
          <p:nvSpPr>
            <p:cNvPr id="1284" name="Shape 1284"/>
            <p:cNvSpPr/>
            <p:nvPr/>
          </p:nvSpPr>
          <p:spPr>
            <a:xfrm>
              <a:off x="-2" y="6451600"/>
              <a:ext cx="7872153" cy="406400"/>
            </a:xfrm>
            <a:prstGeom prst="rect">
              <a:avLst/>
            </a:prstGeom>
            <a:solidFill>
              <a:srgbClr val="59595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sp>
          <p:nvSpPr>
            <p:cNvPr id="1285" name="Shape 1285"/>
            <p:cNvSpPr/>
            <p:nvPr/>
          </p:nvSpPr>
          <p:spPr>
            <a:xfrm>
              <a:off x="7954964" y="6451600"/>
              <a:ext cx="1189037" cy="4064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grpSp>
      <p:sp>
        <p:nvSpPr>
          <p:cNvPr id="1286" name="Shape 1286"/>
          <p:cNvSpPr txBox="1">
            <a:spLocks noGrp="1"/>
          </p:cNvSpPr>
          <p:nvPr>
            <p:ph type="dt" idx="10"/>
          </p:nvPr>
        </p:nvSpPr>
        <p:spPr>
          <a:xfrm>
            <a:off x="7598152" y="4835128"/>
            <a:ext cx="1554163" cy="308372"/>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1287" name="Shape 1287"/>
          <p:cNvSpPr txBox="1">
            <a:spLocks noGrp="1"/>
          </p:cNvSpPr>
          <p:nvPr>
            <p:ph type="ftr" idx="11"/>
          </p:nvPr>
        </p:nvSpPr>
        <p:spPr>
          <a:xfrm>
            <a:off x="1279525" y="4835128"/>
            <a:ext cx="6310312" cy="308372"/>
          </a:xfrm>
          <a:prstGeom prst="rect">
            <a:avLst/>
          </a:prstGeom>
          <a:noFill/>
          <a:ln>
            <a:noFill/>
          </a:ln>
        </p:spPr>
        <p:txBody>
          <a:bodyPr spcFirstLastPara="1" wrap="square" lIns="91425" tIns="91425" rIns="91425" bIns="91425" anchor="ctr" anchorCtr="0"/>
          <a:lstStyle>
            <a:lvl1pPr marR="0" lvl="0" algn="ctr"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1288" name="Shape 1288"/>
          <p:cNvSpPr txBox="1">
            <a:spLocks noGrp="1"/>
          </p:cNvSpPr>
          <p:nvPr>
            <p:ph type="sldNum" idx="12"/>
          </p:nvPr>
        </p:nvSpPr>
        <p:spPr>
          <a:xfrm>
            <a:off x="1" y="4835128"/>
            <a:ext cx="1189037" cy="308372"/>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1pPr>
            <a:lvl2pPr marL="0" marR="0" lvl="1"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2pPr>
            <a:lvl3pPr marL="0" marR="0" lvl="2"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3pPr>
            <a:lvl4pPr marL="0" marR="0" lvl="3"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4pPr>
            <a:lvl5pPr marL="0" marR="0" lvl="4"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5pPr>
            <a:lvl6pPr marL="0" marR="0" lvl="5"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6pPr>
            <a:lvl7pPr marL="0" marR="0" lvl="6"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7pPr>
            <a:lvl8pPr marL="0" marR="0" lvl="7"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8pPr>
            <a:lvl9pPr marL="0" marR="0" lvl="8"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
        <p:nvSpPr>
          <p:cNvPr id="1289" name="Shape 1289"/>
          <p:cNvSpPr txBox="1">
            <a:spLocks noGrp="1"/>
          </p:cNvSpPr>
          <p:nvPr>
            <p:ph type="title"/>
          </p:nvPr>
        </p:nvSpPr>
        <p:spPr>
          <a:xfrm>
            <a:off x="1280197" y="3943350"/>
            <a:ext cx="7863804" cy="742950"/>
          </a:xfrm>
          <a:prstGeom prst="rect">
            <a:avLst/>
          </a:prstGeom>
          <a:noFill/>
          <a:ln>
            <a:noFill/>
          </a:ln>
        </p:spPr>
        <p:txBody>
          <a:bodyPr spcFirstLastPara="1" wrap="square" lIns="91425" tIns="91425" rIns="91425" bIns="91425" anchor="t" anchorCtr="0"/>
          <a:lstStyle>
            <a:lvl1pPr marR="0" lvl="0" algn="l" rtl="0">
              <a:spcBef>
                <a:spcPts val="0"/>
              </a:spcBef>
              <a:spcAft>
                <a:spcPts val="0"/>
              </a:spcAft>
              <a:buSzPts val="1400"/>
              <a:buNone/>
              <a:defRPr sz="3300" b="0" i="0" u="none" strike="noStrike" cap="none">
                <a:solidFill>
                  <a:schemeClr val="lt2"/>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159.xml><?xml version="1.0" encoding="utf-8"?>
<p:sldLayout xmlns:a="http://schemas.openxmlformats.org/drawingml/2006/main" xmlns:r="http://schemas.openxmlformats.org/officeDocument/2006/relationships" xmlns:p="http://schemas.openxmlformats.org/presentationml/2006/main" showMasterSp="0" matchingName="Image Chapter/Transition">
  <p:cSld name="Image Chapter/Transition">
    <p:spTree>
      <p:nvGrpSpPr>
        <p:cNvPr id="1" name="Shape 1290"/>
        <p:cNvGrpSpPr/>
        <p:nvPr/>
      </p:nvGrpSpPr>
      <p:grpSpPr>
        <a:xfrm>
          <a:off x="0" y="0"/>
          <a:ext cx="0" cy="0"/>
          <a:chOff x="0" y="0"/>
          <a:chExt cx="0" cy="0"/>
        </a:xfrm>
      </p:grpSpPr>
      <p:sp>
        <p:nvSpPr>
          <p:cNvPr id="1291" name="Shape 1291"/>
          <p:cNvSpPr txBox="1">
            <a:spLocks noGrp="1"/>
          </p:cNvSpPr>
          <p:nvPr>
            <p:ph type="title"/>
          </p:nvPr>
        </p:nvSpPr>
        <p:spPr>
          <a:xfrm>
            <a:off x="1280197" y="3943350"/>
            <a:ext cx="7863804" cy="1200150"/>
          </a:xfrm>
          <a:prstGeom prst="rect">
            <a:avLst/>
          </a:prstGeom>
          <a:solidFill>
            <a:schemeClr val="lt2"/>
          </a:solidFill>
          <a:ln>
            <a:noFill/>
          </a:ln>
        </p:spPr>
        <p:txBody>
          <a:bodyPr spcFirstLastPara="1" wrap="square" lIns="91425" tIns="91425" rIns="91425" bIns="91425" anchor="t" anchorCtr="0"/>
          <a:lstStyle>
            <a:lvl1pPr marR="0" lvl="0" algn="l" rtl="0">
              <a:spcBef>
                <a:spcPts val="0"/>
              </a:spcBef>
              <a:spcAft>
                <a:spcPts val="0"/>
              </a:spcAft>
              <a:buSzPts val="1400"/>
              <a:buNone/>
              <a:defRPr sz="3300" b="0" i="0" u="none" strike="noStrike" cap="none">
                <a:solidFill>
                  <a:schemeClr val="lt1"/>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
        <p:nvSpPr>
          <p:cNvPr id="1292" name="Shape 1292"/>
          <p:cNvSpPr/>
          <p:nvPr/>
        </p:nvSpPr>
        <p:spPr>
          <a:xfrm>
            <a:off x="2" y="0"/>
            <a:ext cx="1189039" cy="51435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350"/>
              <a:buFont typeface="Arial"/>
              <a:buNone/>
            </a:pPr>
            <a:endParaRPr sz="1350" b="0" i="0" u="none" strike="noStrike" cap="none">
              <a:solidFill>
                <a:srgbClr val="FFFFFF"/>
              </a:solidFill>
              <a:latin typeface="Arial"/>
              <a:ea typeface="Arial"/>
              <a:cs typeface="Arial"/>
              <a:sym typeface="Arial"/>
            </a:endParaRPr>
          </a:p>
        </p:txBody>
      </p:sp>
      <p:pic>
        <p:nvPicPr>
          <p:cNvPr id="1293" name="Shape 1293"/>
          <p:cNvPicPr preferRelativeResize="0"/>
          <p:nvPr/>
        </p:nvPicPr>
        <p:blipFill rotWithShape="1">
          <a:blip r:embed="rId2">
            <a:alphaModFix/>
          </a:blip>
          <a:srcRect l="27296" t="17010" r="21719" b="22162"/>
          <a:stretch/>
        </p:blipFill>
        <p:spPr>
          <a:xfrm>
            <a:off x="382589" y="3874294"/>
            <a:ext cx="806451" cy="557213"/>
          </a:xfrm>
          <a:prstGeom prst="rect">
            <a:avLst/>
          </a:prstGeom>
          <a:noFill/>
          <a:ln>
            <a:noFill/>
          </a:ln>
        </p:spPr>
      </p:pic>
      <p:sp>
        <p:nvSpPr>
          <p:cNvPr id="1294" name="Shape 1294"/>
          <p:cNvSpPr>
            <a:spLocks noGrp="1"/>
          </p:cNvSpPr>
          <p:nvPr>
            <p:ph type="pic" idx="2"/>
          </p:nvPr>
        </p:nvSpPr>
        <p:spPr>
          <a:xfrm>
            <a:off x="1279525" y="0"/>
            <a:ext cx="7864475" cy="3943335"/>
          </a:xfrm>
          <a:prstGeom prst="rect">
            <a:avLst/>
          </a:prstGeom>
          <a:noFill/>
          <a:ln>
            <a:noFill/>
          </a:ln>
        </p:spPr>
        <p:txBody>
          <a:bodyPr spcFirstLastPara="1" wrap="square" lIns="91425" tIns="91425" rIns="91425" bIns="91425" anchor="t" anchorCtr="0"/>
          <a:lstStyle>
            <a:lvl1pPr marR="0" lvl="0" algn="l" rtl="0">
              <a:spcBef>
                <a:spcPts val="480"/>
              </a:spcBef>
              <a:spcAft>
                <a:spcPts val="0"/>
              </a:spcAft>
              <a:buClr>
                <a:schemeClr val="dk2"/>
              </a:buClr>
              <a:buSzPts val="2400"/>
              <a:buFont typeface="Arial"/>
              <a:buChar char="•"/>
              <a:defRPr sz="2400" b="0" i="0" u="none" strike="noStrike" cap="none">
                <a:solidFill>
                  <a:srgbClr val="595959"/>
                </a:solidFill>
                <a:latin typeface="Calibri"/>
                <a:ea typeface="Calibri"/>
                <a:cs typeface="Calibri"/>
                <a:sym typeface="Calibri"/>
              </a:defRPr>
            </a:lvl1pPr>
            <a:lvl2pPr marR="0" lvl="1" algn="l" rtl="0">
              <a:spcBef>
                <a:spcPts val="420"/>
              </a:spcBef>
              <a:spcAft>
                <a:spcPts val="0"/>
              </a:spcAft>
              <a:buClr>
                <a:schemeClr val="dk2"/>
              </a:buClr>
              <a:buSzPts val="2100"/>
              <a:buFont typeface="Arial"/>
              <a:buChar char="–"/>
              <a:defRPr sz="2100" b="0" i="0" u="none" strike="noStrike" cap="none">
                <a:solidFill>
                  <a:srgbClr val="595959"/>
                </a:solidFill>
                <a:latin typeface="Calibri"/>
                <a:ea typeface="Calibri"/>
                <a:cs typeface="Calibri"/>
                <a:sym typeface="Calibri"/>
              </a:defRPr>
            </a:lvl2pPr>
            <a:lvl3pPr marR="0" lvl="2" algn="l" rtl="0">
              <a:spcBef>
                <a:spcPts val="360"/>
              </a:spcBef>
              <a:spcAft>
                <a:spcPts val="0"/>
              </a:spcAft>
              <a:buClr>
                <a:schemeClr val="dk2"/>
              </a:buClr>
              <a:buSzPts val="1800"/>
              <a:buFont typeface="Arial"/>
              <a:buChar char="•"/>
              <a:defRPr sz="1800" b="0" i="0" u="none" strike="noStrike" cap="none">
                <a:solidFill>
                  <a:srgbClr val="595959"/>
                </a:solidFill>
                <a:latin typeface="Calibri"/>
                <a:ea typeface="Calibri"/>
                <a:cs typeface="Calibri"/>
                <a:sym typeface="Calibri"/>
              </a:defRPr>
            </a:lvl3pPr>
            <a:lvl4pPr marR="0" lvl="3"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4pPr>
            <a:lvl5pPr marR="0" lvl="4"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5pPr>
            <a:lvl6pPr marR="0" lvl="5"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R="0" lvl="6"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R="0" lvl="7"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R="0" lvl="8"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matchingName="Title Slide 4">
  <p:cSld name="Title Slide 4">
    <p:spTree>
      <p:nvGrpSpPr>
        <p:cNvPr id="1" name="Shape 117"/>
        <p:cNvGrpSpPr/>
        <p:nvPr/>
      </p:nvGrpSpPr>
      <p:grpSpPr>
        <a:xfrm>
          <a:off x="0" y="0"/>
          <a:ext cx="0" cy="0"/>
          <a:chOff x="0" y="0"/>
          <a:chExt cx="0" cy="0"/>
        </a:xfrm>
      </p:grpSpPr>
      <p:sp>
        <p:nvSpPr>
          <p:cNvPr id="118" name="Shape 118"/>
          <p:cNvSpPr txBox="1"/>
          <p:nvPr/>
        </p:nvSpPr>
        <p:spPr>
          <a:xfrm>
            <a:off x="4114803" y="4766073"/>
            <a:ext cx="3253455" cy="207749"/>
          </a:xfrm>
          <a:prstGeom prst="rect">
            <a:avLst/>
          </a:prstGeom>
          <a:noFill/>
          <a:ln>
            <a:noFill/>
          </a:ln>
        </p:spPr>
        <p:txBody>
          <a:bodyPr spcFirstLastPara="1" wrap="square" lIns="0" tIns="45700" rIns="91425" bIns="45700" anchor="t" anchorCtr="0">
            <a:noAutofit/>
          </a:bodyPr>
          <a:lstStyle/>
          <a:p>
            <a:pPr marL="0" marR="0" lvl="0" indent="0" algn="l" rtl="0">
              <a:lnSpc>
                <a:spcPct val="100000"/>
              </a:lnSpc>
              <a:spcBef>
                <a:spcPts val="0"/>
              </a:spcBef>
              <a:spcAft>
                <a:spcPts val="0"/>
              </a:spcAft>
              <a:buClr>
                <a:srgbClr val="254061"/>
              </a:buClr>
              <a:buSzPts val="750"/>
              <a:buFont typeface="Arial"/>
              <a:buNone/>
            </a:pPr>
            <a:r>
              <a:rPr lang="en-US" sz="750" b="0" i="0" u="none" strike="noStrike" cap="none">
                <a:solidFill>
                  <a:srgbClr val="254061"/>
                </a:solidFill>
                <a:latin typeface="Calibri"/>
                <a:ea typeface="Calibri"/>
                <a:cs typeface="Calibri"/>
                <a:sym typeface="Calibri"/>
              </a:rPr>
              <a:t>WeArePublicHealth.org     twitter.com/Maricopahealth     facebook.com/MCDPH</a:t>
            </a:r>
            <a:endParaRPr/>
          </a:p>
        </p:txBody>
      </p:sp>
      <p:pic>
        <p:nvPicPr>
          <p:cNvPr id="119" name="Shape 119" descr="PH Letterhead Header.png"/>
          <p:cNvPicPr preferRelativeResize="0"/>
          <p:nvPr/>
        </p:nvPicPr>
        <p:blipFill rotWithShape="1">
          <a:blip r:embed="rId2">
            <a:alphaModFix/>
          </a:blip>
          <a:srcRect/>
          <a:stretch/>
        </p:blipFill>
        <p:spPr>
          <a:xfrm>
            <a:off x="862014" y="4423174"/>
            <a:ext cx="2795587" cy="516731"/>
          </a:xfrm>
          <a:prstGeom prst="rect">
            <a:avLst/>
          </a:prstGeom>
          <a:noFill/>
          <a:ln>
            <a:noFill/>
          </a:ln>
        </p:spPr>
      </p:pic>
      <p:cxnSp>
        <p:nvCxnSpPr>
          <p:cNvPr id="120" name="Shape 120"/>
          <p:cNvCxnSpPr/>
          <p:nvPr/>
        </p:nvCxnSpPr>
        <p:spPr>
          <a:xfrm>
            <a:off x="457200" y="3463529"/>
            <a:ext cx="8229600" cy="0"/>
          </a:xfrm>
          <a:prstGeom prst="straightConnector1">
            <a:avLst/>
          </a:prstGeom>
          <a:noFill/>
          <a:ln w="76200" cap="flat" cmpd="sng">
            <a:solidFill>
              <a:schemeClr val="dk2"/>
            </a:solidFill>
            <a:prstDash val="solid"/>
            <a:round/>
            <a:headEnd type="none" w="sm" len="sm"/>
            <a:tailEnd type="none" w="sm" len="sm"/>
          </a:ln>
        </p:spPr>
      </p:cxnSp>
      <p:sp>
        <p:nvSpPr>
          <p:cNvPr id="121" name="Shape 121"/>
          <p:cNvSpPr txBox="1">
            <a:spLocks noGrp="1"/>
          </p:cNvSpPr>
          <p:nvPr>
            <p:ph type="body" idx="1"/>
          </p:nvPr>
        </p:nvSpPr>
        <p:spPr>
          <a:xfrm>
            <a:off x="457200" y="4012624"/>
            <a:ext cx="8229600" cy="410766"/>
          </a:xfrm>
          <a:prstGeom prst="rect">
            <a:avLst/>
          </a:prstGeom>
          <a:noFill/>
          <a:ln>
            <a:noFill/>
          </a:ln>
        </p:spPr>
        <p:txBody>
          <a:bodyPr spcFirstLastPara="1" wrap="square" lIns="91425" tIns="91425" rIns="91425" bIns="91425" anchor="t" anchorCtr="0"/>
          <a:lstStyle>
            <a:lvl1pPr marL="457200" marR="0" lvl="0" indent="-228600" algn="ctr"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1pPr>
            <a:lvl2pPr marL="914400" marR="0" lvl="1"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2pPr>
            <a:lvl3pPr marL="1371600" marR="0" lvl="2"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3pPr>
            <a:lvl4pPr marL="1828800" marR="0" lvl="3"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4pPr>
            <a:lvl5pPr marL="2286000" marR="0" lvl="4"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22" name="Shape 122"/>
          <p:cNvSpPr>
            <a:spLocks noGrp="1"/>
          </p:cNvSpPr>
          <p:nvPr>
            <p:ph type="pic" idx="2"/>
          </p:nvPr>
        </p:nvSpPr>
        <p:spPr>
          <a:xfrm>
            <a:off x="457200" y="0"/>
            <a:ext cx="8229600" cy="3257543"/>
          </a:xfrm>
          <a:prstGeom prst="rect">
            <a:avLst/>
          </a:prstGeom>
          <a:noFill/>
          <a:ln>
            <a:noFill/>
          </a:ln>
        </p:spPr>
        <p:txBody>
          <a:bodyPr spcFirstLastPara="1" wrap="square" lIns="91425" tIns="91425" rIns="91425" bIns="91425" anchor="ctr" anchorCtr="1"/>
          <a:lstStyle>
            <a:lvl1pPr marR="0" lvl="0" algn="l" rtl="0">
              <a:spcBef>
                <a:spcPts val="480"/>
              </a:spcBef>
              <a:spcAft>
                <a:spcPts val="0"/>
              </a:spcAft>
              <a:buClr>
                <a:schemeClr val="dk2"/>
              </a:buClr>
              <a:buSzPts val="2400"/>
              <a:buFont typeface="Arial"/>
              <a:buChar char="•"/>
              <a:defRPr sz="2400" b="0" i="0" u="none" strike="noStrike" cap="none">
                <a:solidFill>
                  <a:srgbClr val="595959"/>
                </a:solidFill>
                <a:latin typeface="Calibri"/>
                <a:ea typeface="Calibri"/>
                <a:cs typeface="Calibri"/>
                <a:sym typeface="Calibri"/>
              </a:defRPr>
            </a:lvl1pPr>
            <a:lvl2pPr marR="0" lvl="1" algn="l" rtl="0">
              <a:spcBef>
                <a:spcPts val="420"/>
              </a:spcBef>
              <a:spcAft>
                <a:spcPts val="0"/>
              </a:spcAft>
              <a:buClr>
                <a:schemeClr val="dk2"/>
              </a:buClr>
              <a:buSzPts val="2100"/>
              <a:buFont typeface="Arial"/>
              <a:buChar char="–"/>
              <a:defRPr sz="2100" b="0" i="0" u="none" strike="noStrike" cap="none">
                <a:solidFill>
                  <a:srgbClr val="595959"/>
                </a:solidFill>
                <a:latin typeface="Calibri"/>
                <a:ea typeface="Calibri"/>
                <a:cs typeface="Calibri"/>
                <a:sym typeface="Calibri"/>
              </a:defRPr>
            </a:lvl2pPr>
            <a:lvl3pPr marR="0" lvl="2" algn="l" rtl="0">
              <a:spcBef>
                <a:spcPts val="360"/>
              </a:spcBef>
              <a:spcAft>
                <a:spcPts val="0"/>
              </a:spcAft>
              <a:buClr>
                <a:schemeClr val="dk2"/>
              </a:buClr>
              <a:buSzPts val="1800"/>
              <a:buFont typeface="Arial"/>
              <a:buChar char="•"/>
              <a:defRPr sz="1800" b="0" i="0" u="none" strike="noStrike" cap="none">
                <a:solidFill>
                  <a:srgbClr val="595959"/>
                </a:solidFill>
                <a:latin typeface="Calibri"/>
                <a:ea typeface="Calibri"/>
                <a:cs typeface="Calibri"/>
                <a:sym typeface="Calibri"/>
              </a:defRPr>
            </a:lvl3pPr>
            <a:lvl4pPr marR="0" lvl="3"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4pPr>
            <a:lvl5pPr marR="0" lvl="4"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5pPr>
            <a:lvl6pPr marR="0" lvl="5"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R="0" lvl="6"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R="0" lvl="7"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R="0" lvl="8"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23" name="Shape 123"/>
          <p:cNvSpPr txBox="1">
            <a:spLocks noGrp="1"/>
          </p:cNvSpPr>
          <p:nvPr>
            <p:ph type="title"/>
          </p:nvPr>
        </p:nvSpPr>
        <p:spPr>
          <a:xfrm>
            <a:off x="469670" y="3543301"/>
            <a:ext cx="8217131" cy="457199"/>
          </a:xfrm>
          <a:prstGeom prst="rect">
            <a:avLst/>
          </a:prstGeom>
          <a:noFill/>
          <a:ln>
            <a:noFill/>
          </a:ln>
        </p:spPr>
        <p:txBody>
          <a:bodyPr spcFirstLastPara="1" wrap="square" lIns="91425" tIns="91425" rIns="91425" bIns="91425" anchor="ctr" anchorCtr="0"/>
          <a:lstStyle>
            <a:lvl1pPr marR="0" lvl="0" algn="l" rtl="0">
              <a:spcBef>
                <a:spcPts val="0"/>
              </a:spcBef>
              <a:spcAft>
                <a:spcPts val="0"/>
              </a:spcAft>
              <a:buSzPts val="1400"/>
              <a:buNone/>
              <a:defRPr sz="3300" b="0" i="0" u="none" strike="noStrike" cap="none">
                <a:solidFill>
                  <a:schemeClr val="lt2"/>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160.xml><?xml version="1.0" encoding="utf-8"?>
<p:sldLayout xmlns:a="http://schemas.openxmlformats.org/drawingml/2006/main" xmlns:r="http://schemas.openxmlformats.org/officeDocument/2006/relationships" xmlns:p="http://schemas.openxmlformats.org/presentationml/2006/main" showMasterSp="0" matchingName="Image Chapter/Transition w/ Footer">
  <p:cSld name="Image Chapter/Transition w/ Footer">
    <p:spTree>
      <p:nvGrpSpPr>
        <p:cNvPr id="1" name="Shape 1295"/>
        <p:cNvGrpSpPr/>
        <p:nvPr/>
      </p:nvGrpSpPr>
      <p:grpSpPr>
        <a:xfrm>
          <a:off x="0" y="0"/>
          <a:ext cx="0" cy="0"/>
          <a:chOff x="0" y="0"/>
          <a:chExt cx="0" cy="0"/>
        </a:xfrm>
      </p:grpSpPr>
      <p:sp>
        <p:nvSpPr>
          <p:cNvPr id="1296" name="Shape 1296"/>
          <p:cNvSpPr txBox="1">
            <a:spLocks noGrp="1"/>
          </p:cNvSpPr>
          <p:nvPr>
            <p:ph type="title"/>
          </p:nvPr>
        </p:nvSpPr>
        <p:spPr>
          <a:xfrm>
            <a:off x="1280197" y="3943350"/>
            <a:ext cx="7863804" cy="800100"/>
          </a:xfrm>
          <a:prstGeom prst="rect">
            <a:avLst/>
          </a:prstGeom>
          <a:solidFill>
            <a:schemeClr val="lt2"/>
          </a:solidFill>
          <a:ln>
            <a:noFill/>
          </a:ln>
        </p:spPr>
        <p:txBody>
          <a:bodyPr spcFirstLastPara="1" wrap="square" lIns="91425" tIns="91425" rIns="91425" bIns="91425" anchor="t" anchorCtr="0"/>
          <a:lstStyle>
            <a:lvl1pPr marR="0" lvl="0" algn="l" rtl="0">
              <a:spcBef>
                <a:spcPts val="0"/>
              </a:spcBef>
              <a:spcAft>
                <a:spcPts val="0"/>
              </a:spcAft>
              <a:buSzPts val="1400"/>
              <a:buNone/>
              <a:defRPr sz="3300" b="0" i="0" u="none" strike="noStrike" cap="none">
                <a:solidFill>
                  <a:schemeClr val="lt1"/>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
        <p:nvSpPr>
          <p:cNvPr id="1297" name="Shape 1297"/>
          <p:cNvSpPr/>
          <p:nvPr/>
        </p:nvSpPr>
        <p:spPr>
          <a:xfrm>
            <a:off x="2" y="0"/>
            <a:ext cx="1189039" cy="51435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350"/>
              <a:buFont typeface="Arial"/>
              <a:buNone/>
            </a:pPr>
            <a:endParaRPr sz="1350" b="0" i="0" u="none" strike="noStrike" cap="none">
              <a:solidFill>
                <a:srgbClr val="FFFFFF"/>
              </a:solidFill>
              <a:latin typeface="Arial"/>
              <a:ea typeface="Arial"/>
              <a:cs typeface="Arial"/>
              <a:sym typeface="Arial"/>
            </a:endParaRPr>
          </a:p>
        </p:txBody>
      </p:sp>
      <p:pic>
        <p:nvPicPr>
          <p:cNvPr id="1298" name="Shape 1298"/>
          <p:cNvPicPr preferRelativeResize="0"/>
          <p:nvPr/>
        </p:nvPicPr>
        <p:blipFill rotWithShape="1">
          <a:blip r:embed="rId2">
            <a:alphaModFix/>
          </a:blip>
          <a:srcRect l="27296" t="17010" r="21719" b="22162"/>
          <a:stretch/>
        </p:blipFill>
        <p:spPr>
          <a:xfrm>
            <a:off x="382589" y="3874294"/>
            <a:ext cx="806451" cy="557213"/>
          </a:xfrm>
          <a:prstGeom prst="rect">
            <a:avLst/>
          </a:prstGeom>
          <a:noFill/>
          <a:ln>
            <a:noFill/>
          </a:ln>
        </p:spPr>
      </p:pic>
      <p:sp>
        <p:nvSpPr>
          <p:cNvPr id="1299" name="Shape 1299"/>
          <p:cNvSpPr>
            <a:spLocks noGrp="1"/>
          </p:cNvSpPr>
          <p:nvPr>
            <p:ph type="pic" idx="2"/>
          </p:nvPr>
        </p:nvSpPr>
        <p:spPr>
          <a:xfrm>
            <a:off x="1279525" y="0"/>
            <a:ext cx="7864475" cy="3943335"/>
          </a:xfrm>
          <a:prstGeom prst="rect">
            <a:avLst/>
          </a:prstGeom>
          <a:noFill/>
          <a:ln>
            <a:noFill/>
          </a:ln>
        </p:spPr>
        <p:txBody>
          <a:bodyPr spcFirstLastPara="1" wrap="square" lIns="91425" tIns="91425" rIns="91425" bIns="91425" anchor="t" anchorCtr="0"/>
          <a:lstStyle>
            <a:lvl1pPr marR="0" lvl="0" algn="l" rtl="0">
              <a:spcBef>
                <a:spcPts val="480"/>
              </a:spcBef>
              <a:spcAft>
                <a:spcPts val="0"/>
              </a:spcAft>
              <a:buClr>
                <a:schemeClr val="dk2"/>
              </a:buClr>
              <a:buSzPts val="2400"/>
              <a:buFont typeface="Arial"/>
              <a:buChar char="•"/>
              <a:defRPr sz="2400" b="0" i="0" u="none" strike="noStrike" cap="none">
                <a:solidFill>
                  <a:srgbClr val="595959"/>
                </a:solidFill>
                <a:latin typeface="Calibri"/>
                <a:ea typeface="Calibri"/>
                <a:cs typeface="Calibri"/>
                <a:sym typeface="Calibri"/>
              </a:defRPr>
            </a:lvl1pPr>
            <a:lvl2pPr marR="0" lvl="1" algn="l" rtl="0">
              <a:spcBef>
                <a:spcPts val="420"/>
              </a:spcBef>
              <a:spcAft>
                <a:spcPts val="0"/>
              </a:spcAft>
              <a:buClr>
                <a:schemeClr val="dk2"/>
              </a:buClr>
              <a:buSzPts val="2100"/>
              <a:buFont typeface="Arial"/>
              <a:buChar char="–"/>
              <a:defRPr sz="2100" b="0" i="0" u="none" strike="noStrike" cap="none">
                <a:solidFill>
                  <a:srgbClr val="595959"/>
                </a:solidFill>
                <a:latin typeface="Calibri"/>
                <a:ea typeface="Calibri"/>
                <a:cs typeface="Calibri"/>
                <a:sym typeface="Calibri"/>
              </a:defRPr>
            </a:lvl2pPr>
            <a:lvl3pPr marR="0" lvl="2" algn="l" rtl="0">
              <a:spcBef>
                <a:spcPts val="360"/>
              </a:spcBef>
              <a:spcAft>
                <a:spcPts val="0"/>
              </a:spcAft>
              <a:buClr>
                <a:schemeClr val="dk2"/>
              </a:buClr>
              <a:buSzPts val="1800"/>
              <a:buFont typeface="Arial"/>
              <a:buChar char="•"/>
              <a:defRPr sz="1800" b="0" i="0" u="none" strike="noStrike" cap="none">
                <a:solidFill>
                  <a:srgbClr val="595959"/>
                </a:solidFill>
                <a:latin typeface="Calibri"/>
                <a:ea typeface="Calibri"/>
                <a:cs typeface="Calibri"/>
                <a:sym typeface="Calibri"/>
              </a:defRPr>
            </a:lvl3pPr>
            <a:lvl4pPr marR="0" lvl="3"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4pPr>
            <a:lvl5pPr marR="0" lvl="4"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5pPr>
            <a:lvl6pPr marR="0" lvl="5"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R="0" lvl="6"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R="0" lvl="7"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R="0" lvl="8"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grpSp>
        <p:nvGrpSpPr>
          <p:cNvPr id="1300" name="Shape 1300"/>
          <p:cNvGrpSpPr/>
          <p:nvPr/>
        </p:nvGrpSpPr>
        <p:grpSpPr>
          <a:xfrm flipH="1">
            <a:off x="-2" y="4838700"/>
            <a:ext cx="9144003" cy="304800"/>
            <a:chOff x="-2" y="6451600"/>
            <a:chExt cx="9144003" cy="406400"/>
          </a:xfrm>
        </p:grpSpPr>
        <p:sp>
          <p:nvSpPr>
            <p:cNvPr id="1301" name="Shape 1301"/>
            <p:cNvSpPr/>
            <p:nvPr/>
          </p:nvSpPr>
          <p:spPr>
            <a:xfrm>
              <a:off x="-2" y="6451600"/>
              <a:ext cx="7872153" cy="406400"/>
            </a:xfrm>
            <a:prstGeom prst="rect">
              <a:avLst/>
            </a:prstGeom>
            <a:solidFill>
              <a:srgbClr val="59595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sp>
          <p:nvSpPr>
            <p:cNvPr id="1302" name="Shape 1302"/>
            <p:cNvSpPr/>
            <p:nvPr/>
          </p:nvSpPr>
          <p:spPr>
            <a:xfrm>
              <a:off x="7954964" y="6451600"/>
              <a:ext cx="1189037" cy="4064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grpSp>
      <p:sp>
        <p:nvSpPr>
          <p:cNvPr id="1303" name="Shape 1303"/>
          <p:cNvSpPr txBox="1">
            <a:spLocks noGrp="1"/>
          </p:cNvSpPr>
          <p:nvPr>
            <p:ph type="dt" idx="10"/>
          </p:nvPr>
        </p:nvSpPr>
        <p:spPr>
          <a:xfrm>
            <a:off x="7598152" y="4835128"/>
            <a:ext cx="1554163" cy="308372"/>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1304" name="Shape 1304"/>
          <p:cNvSpPr txBox="1">
            <a:spLocks noGrp="1"/>
          </p:cNvSpPr>
          <p:nvPr>
            <p:ph type="ftr" idx="11"/>
          </p:nvPr>
        </p:nvSpPr>
        <p:spPr>
          <a:xfrm>
            <a:off x="1279525" y="4835128"/>
            <a:ext cx="6310312" cy="308372"/>
          </a:xfrm>
          <a:prstGeom prst="rect">
            <a:avLst/>
          </a:prstGeom>
          <a:noFill/>
          <a:ln>
            <a:noFill/>
          </a:ln>
        </p:spPr>
        <p:txBody>
          <a:bodyPr spcFirstLastPara="1" wrap="square" lIns="91425" tIns="91425" rIns="91425" bIns="91425" anchor="ctr" anchorCtr="0"/>
          <a:lstStyle>
            <a:lvl1pPr marR="0" lvl="0" algn="ctr"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1305" name="Shape 1305"/>
          <p:cNvSpPr txBox="1">
            <a:spLocks noGrp="1"/>
          </p:cNvSpPr>
          <p:nvPr>
            <p:ph type="sldNum" idx="12"/>
          </p:nvPr>
        </p:nvSpPr>
        <p:spPr>
          <a:xfrm>
            <a:off x="1" y="4835128"/>
            <a:ext cx="1189037" cy="308372"/>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1pPr>
            <a:lvl2pPr marL="0" marR="0" lvl="1"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2pPr>
            <a:lvl3pPr marL="0" marR="0" lvl="2"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3pPr>
            <a:lvl4pPr marL="0" marR="0" lvl="3"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4pPr>
            <a:lvl5pPr marL="0" marR="0" lvl="4"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5pPr>
            <a:lvl6pPr marL="0" marR="0" lvl="5"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6pPr>
            <a:lvl7pPr marL="0" marR="0" lvl="6"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7pPr>
            <a:lvl8pPr marL="0" marR="0" lvl="7"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8pPr>
            <a:lvl9pPr marL="0" marR="0" lvl="8"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61.xml><?xml version="1.0" encoding="utf-8"?>
<p:sldLayout xmlns:a="http://schemas.openxmlformats.org/drawingml/2006/main" xmlns:r="http://schemas.openxmlformats.org/officeDocument/2006/relationships" xmlns:p="http://schemas.openxmlformats.org/presentationml/2006/main" showMasterSp="0" matchingName="Image_Chapter/Transition">
  <p:cSld name="Image_Chapter/Transition">
    <p:spTree>
      <p:nvGrpSpPr>
        <p:cNvPr id="1" name="Shape 1306"/>
        <p:cNvGrpSpPr/>
        <p:nvPr/>
      </p:nvGrpSpPr>
      <p:grpSpPr>
        <a:xfrm>
          <a:off x="0" y="0"/>
          <a:ext cx="0" cy="0"/>
          <a:chOff x="0" y="0"/>
          <a:chExt cx="0" cy="0"/>
        </a:xfrm>
      </p:grpSpPr>
      <p:sp>
        <p:nvSpPr>
          <p:cNvPr id="1307" name="Shape 1307"/>
          <p:cNvSpPr/>
          <p:nvPr/>
        </p:nvSpPr>
        <p:spPr>
          <a:xfrm>
            <a:off x="1" y="0"/>
            <a:ext cx="1189037" cy="51435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pic>
        <p:nvPicPr>
          <p:cNvPr id="1308" name="Shape 1308"/>
          <p:cNvPicPr preferRelativeResize="0"/>
          <p:nvPr/>
        </p:nvPicPr>
        <p:blipFill rotWithShape="1">
          <a:blip r:embed="rId2">
            <a:alphaModFix/>
          </a:blip>
          <a:srcRect l="27296" t="17011" r="21719" b="22163"/>
          <a:stretch/>
        </p:blipFill>
        <p:spPr>
          <a:xfrm>
            <a:off x="382845" y="3874756"/>
            <a:ext cx="805912" cy="557213"/>
          </a:xfrm>
          <a:prstGeom prst="rect">
            <a:avLst/>
          </a:prstGeom>
          <a:noFill/>
          <a:ln>
            <a:noFill/>
          </a:ln>
        </p:spPr>
      </p:pic>
      <p:sp>
        <p:nvSpPr>
          <p:cNvPr id="1309" name="Shape 1309"/>
          <p:cNvSpPr>
            <a:spLocks noGrp="1"/>
          </p:cNvSpPr>
          <p:nvPr>
            <p:ph type="pic" idx="2"/>
          </p:nvPr>
        </p:nvSpPr>
        <p:spPr>
          <a:xfrm>
            <a:off x="1279526" y="0"/>
            <a:ext cx="7864475" cy="3952875"/>
          </a:xfrm>
          <a:prstGeom prst="rect">
            <a:avLst/>
          </a:prstGeom>
          <a:noFill/>
          <a:ln>
            <a:noFill/>
          </a:ln>
        </p:spPr>
        <p:txBody>
          <a:bodyPr spcFirstLastPara="1" wrap="square" lIns="91425" tIns="91425" rIns="91425" bIns="91425" anchor="t" anchorCtr="0"/>
          <a:lstStyle>
            <a:lvl1pPr marR="0" lvl="0" algn="l" rtl="0">
              <a:spcBef>
                <a:spcPts val="480"/>
              </a:spcBef>
              <a:spcAft>
                <a:spcPts val="0"/>
              </a:spcAft>
              <a:buClr>
                <a:schemeClr val="dk2"/>
              </a:buClr>
              <a:buSzPts val="2400"/>
              <a:buFont typeface="Arial"/>
              <a:buChar char="•"/>
              <a:defRPr sz="2400" b="0" i="0" u="none" strike="noStrike" cap="none">
                <a:solidFill>
                  <a:srgbClr val="595959"/>
                </a:solidFill>
                <a:latin typeface="Calibri"/>
                <a:ea typeface="Calibri"/>
                <a:cs typeface="Calibri"/>
                <a:sym typeface="Calibri"/>
              </a:defRPr>
            </a:lvl1pPr>
            <a:lvl2pPr marR="0" lvl="1" algn="l" rtl="0">
              <a:spcBef>
                <a:spcPts val="420"/>
              </a:spcBef>
              <a:spcAft>
                <a:spcPts val="0"/>
              </a:spcAft>
              <a:buClr>
                <a:schemeClr val="dk2"/>
              </a:buClr>
              <a:buSzPts val="2100"/>
              <a:buFont typeface="Arial"/>
              <a:buChar char="–"/>
              <a:defRPr sz="2100" b="0" i="0" u="none" strike="noStrike" cap="none">
                <a:solidFill>
                  <a:srgbClr val="595959"/>
                </a:solidFill>
                <a:latin typeface="Calibri"/>
                <a:ea typeface="Calibri"/>
                <a:cs typeface="Calibri"/>
                <a:sym typeface="Calibri"/>
              </a:defRPr>
            </a:lvl2pPr>
            <a:lvl3pPr marR="0" lvl="2" algn="l" rtl="0">
              <a:spcBef>
                <a:spcPts val="360"/>
              </a:spcBef>
              <a:spcAft>
                <a:spcPts val="0"/>
              </a:spcAft>
              <a:buClr>
                <a:schemeClr val="dk2"/>
              </a:buClr>
              <a:buSzPts val="1800"/>
              <a:buFont typeface="Arial"/>
              <a:buChar char="•"/>
              <a:defRPr sz="1800" b="0" i="0" u="none" strike="noStrike" cap="none">
                <a:solidFill>
                  <a:srgbClr val="595959"/>
                </a:solidFill>
                <a:latin typeface="Calibri"/>
                <a:ea typeface="Calibri"/>
                <a:cs typeface="Calibri"/>
                <a:sym typeface="Calibri"/>
              </a:defRPr>
            </a:lvl3pPr>
            <a:lvl4pPr marR="0" lvl="3"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4pPr>
            <a:lvl5pPr marR="0" lvl="4"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5pPr>
            <a:lvl6pPr marR="0" lvl="5"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R="0" lvl="6"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R="0" lvl="7"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R="0" lvl="8"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310" name="Shape 1310"/>
          <p:cNvSpPr txBox="1">
            <a:spLocks noGrp="1"/>
          </p:cNvSpPr>
          <p:nvPr>
            <p:ph type="title"/>
          </p:nvPr>
        </p:nvSpPr>
        <p:spPr>
          <a:xfrm>
            <a:off x="1280197" y="3943352"/>
            <a:ext cx="7863804" cy="742949"/>
          </a:xfrm>
          <a:prstGeom prst="rect">
            <a:avLst/>
          </a:prstGeom>
          <a:noFill/>
          <a:ln>
            <a:noFill/>
          </a:ln>
        </p:spPr>
        <p:txBody>
          <a:bodyPr spcFirstLastPara="1" wrap="square" lIns="91425" tIns="91425" rIns="91425" bIns="91425" anchor="t" anchorCtr="0"/>
          <a:lstStyle>
            <a:lvl1pPr marR="0" lvl="0" algn="l" rtl="0">
              <a:spcBef>
                <a:spcPts val="0"/>
              </a:spcBef>
              <a:spcAft>
                <a:spcPts val="0"/>
              </a:spcAft>
              <a:buSzPts val="1400"/>
              <a:buNone/>
              <a:defRPr sz="3300" b="0" i="0" u="none" strike="noStrike" cap="none">
                <a:solidFill>
                  <a:schemeClr val="lt2"/>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162.xml><?xml version="1.0" encoding="utf-8"?>
<p:sldLayout xmlns:a="http://schemas.openxmlformats.org/drawingml/2006/main" xmlns:r="http://schemas.openxmlformats.org/officeDocument/2006/relationships" xmlns:p="http://schemas.openxmlformats.org/presentationml/2006/main" showMasterSp="0" matchingName="Image_Chapter/Transition w/Footer">
  <p:cSld name="Image_Chapter/Transition w/Footer">
    <p:spTree>
      <p:nvGrpSpPr>
        <p:cNvPr id="1" name="Shape 1311"/>
        <p:cNvGrpSpPr/>
        <p:nvPr/>
      </p:nvGrpSpPr>
      <p:grpSpPr>
        <a:xfrm>
          <a:off x="0" y="0"/>
          <a:ext cx="0" cy="0"/>
          <a:chOff x="0" y="0"/>
          <a:chExt cx="0" cy="0"/>
        </a:xfrm>
      </p:grpSpPr>
      <p:sp>
        <p:nvSpPr>
          <p:cNvPr id="1312" name="Shape 1312"/>
          <p:cNvSpPr/>
          <p:nvPr/>
        </p:nvSpPr>
        <p:spPr>
          <a:xfrm>
            <a:off x="1" y="0"/>
            <a:ext cx="1189037" cy="51435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pic>
        <p:nvPicPr>
          <p:cNvPr id="1313" name="Shape 1313"/>
          <p:cNvPicPr preferRelativeResize="0"/>
          <p:nvPr/>
        </p:nvPicPr>
        <p:blipFill rotWithShape="1">
          <a:blip r:embed="rId2">
            <a:alphaModFix/>
          </a:blip>
          <a:srcRect l="27296" t="17011" r="21719" b="22163"/>
          <a:stretch/>
        </p:blipFill>
        <p:spPr>
          <a:xfrm>
            <a:off x="382845" y="3874756"/>
            <a:ext cx="805912" cy="557213"/>
          </a:xfrm>
          <a:prstGeom prst="rect">
            <a:avLst/>
          </a:prstGeom>
          <a:noFill/>
          <a:ln>
            <a:noFill/>
          </a:ln>
        </p:spPr>
      </p:pic>
      <p:sp>
        <p:nvSpPr>
          <p:cNvPr id="1314" name="Shape 1314"/>
          <p:cNvSpPr>
            <a:spLocks noGrp="1"/>
          </p:cNvSpPr>
          <p:nvPr>
            <p:ph type="pic" idx="2"/>
          </p:nvPr>
        </p:nvSpPr>
        <p:spPr>
          <a:xfrm>
            <a:off x="1279526" y="0"/>
            <a:ext cx="7864475" cy="3952875"/>
          </a:xfrm>
          <a:prstGeom prst="rect">
            <a:avLst/>
          </a:prstGeom>
          <a:noFill/>
          <a:ln>
            <a:noFill/>
          </a:ln>
        </p:spPr>
        <p:txBody>
          <a:bodyPr spcFirstLastPara="1" wrap="square" lIns="91425" tIns="91425" rIns="91425" bIns="91425" anchor="t" anchorCtr="0"/>
          <a:lstStyle>
            <a:lvl1pPr marR="0" lvl="0" algn="l" rtl="0">
              <a:spcBef>
                <a:spcPts val="480"/>
              </a:spcBef>
              <a:spcAft>
                <a:spcPts val="0"/>
              </a:spcAft>
              <a:buClr>
                <a:schemeClr val="dk2"/>
              </a:buClr>
              <a:buSzPts val="2400"/>
              <a:buFont typeface="Arial"/>
              <a:buChar char="•"/>
              <a:defRPr sz="2400" b="0" i="0" u="none" strike="noStrike" cap="none">
                <a:solidFill>
                  <a:srgbClr val="595959"/>
                </a:solidFill>
                <a:latin typeface="Calibri"/>
                <a:ea typeface="Calibri"/>
                <a:cs typeface="Calibri"/>
                <a:sym typeface="Calibri"/>
              </a:defRPr>
            </a:lvl1pPr>
            <a:lvl2pPr marR="0" lvl="1" algn="l" rtl="0">
              <a:spcBef>
                <a:spcPts val="420"/>
              </a:spcBef>
              <a:spcAft>
                <a:spcPts val="0"/>
              </a:spcAft>
              <a:buClr>
                <a:schemeClr val="dk2"/>
              </a:buClr>
              <a:buSzPts val="2100"/>
              <a:buFont typeface="Arial"/>
              <a:buChar char="–"/>
              <a:defRPr sz="2100" b="0" i="0" u="none" strike="noStrike" cap="none">
                <a:solidFill>
                  <a:srgbClr val="595959"/>
                </a:solidFill>
                <a:latin typeface="Calibri"/>
                <a:ea typeface="Calibri"/>
                <a:cs typeface="Calibri"/>
                <a:sym typeface="Calibri"/>
              </a:defRPr>
            </a:lvl2pPr>
            <a:lvl3pPr marR="0" lvl="2" algn="l" rtl="0">
              <a:spcBef>
                <a:spcPts val="360"/>
              </a:spcBef>
              <a:spcAft>
                <a:spcPts val="0"/>
              </a:spcAft>
              <a:buClr>
                <a:schemeClr val="dk2"/>
              </a:buClr>
              <a:buSzPts val="1800"/>
              <a:buFont typeface="Arial"/>
              <a:buChar char="•"/>
              <a:defRPr sz="1800" b="0" i="0" u="none" strike="noStrike" cap="none">
                <a:solidFill>
                  <a:srgbClr val="595959"/>
                </a:solidFill>
                <a:latin typeface="Calibri"/>
                <a:ea typeface="Calibri"/>
                <a:cs typeface="Calibri"/>
                <a:sym typeface="Calibri"/>
              </a:defRPr>
            </a:lvl3pPr>
            <a:lvl4pPr marR="0" lvl="3"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4pPr>
            <a:lvl5pPr marR="0" lvl="4"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5pPr>
            <a:lvl6pPr marR="0" lvl="5"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R="0" lvl="6"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R="0" lvl="7"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R="0" lvl="8"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grpSp>
        <p:nvGrpSpPr>
          <p:cNvPr id="1315" name="Shape 1315"/>
          <p:cNvGrpSpPr/>
          <p:nvPr/>
        </p:nvGrpSpPr>
        <p:grpSpPr>
          <a:xfrm flipH="1">
            <a:off x="-2" y="4838700"/>
            <a:ext cx="9144003" cy="304800"/>
            <a:chOff x="-2" y="6451600"/>
            <a:chExt cx="9144003" cy="406400"/>
          </a:xfrm>
        </p:grpSpPr>
        <p:sp>
          <p:nvSpPr>
            <p:cNvPr id="1316" name="Shape 1316"/>
            <p:cNvSpPr/>
            <p:nvPr/>
          </p:nvSpPr>
          <p:spPr>
            <a:xfrm>
              <a:off x="-2" y="6451600"/>
              <a:ext cx="7872153" cy="406400"/>
            </a:xfrm>
            <a:prstGeom prst="rect">
              <a:avLst/>
            </a:prstGeom>
            <a:solidFill>
              <a:srgbClr val="59595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sp>
          <p:nvSpPr>
            <p:cNvPr id="1317" name="Shape 1317"/>
            <p:cNvSpPr/>
            <p:nvPr/>
          </p:nvSpPr>
          <p:spPr>
            <a:xfrm>
              <a:off x="7954964" y="6451600"/>
              <a:ext cx="1189037" cy="4064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grpSp>
      <p:sp>
        <p:nvSpPr>
          <p:cNvPr id="1318" name="Shape 1318"/>
          <p:cNvSpPr txBox="1">
            <a:spLocks noGrp="1"/>
          </p:cNvSpPr>
          <p:nvPr>
            <p:ph type="dt" idx="10"/>
          </p:nvPr>
        </p:nvSpPr>
        <p:spPr>
          <a:xfrm>
            <a:off x="7598152" y="4835128"/>
            <a:ext cx="1554163" cy="308372"/>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1319" name="Shape 1319"/>
          <p:cNvSpPr txBox="1">
            <a:spLocks noGrp="1"/>
          </p:cNvSpPr>
          <p:nvPr>
            <p:ph type="ftr" idx="11"/>
          </p:nvPr>
        </p:nvSpPr>
        <p:spPr>
          <a:xfrm>
            <a:off x="1279525" y="4835128"/>
            <a:ext cx="6310312" cy="308372"/>
          </a:xfrm>
          <a:prstGeom prst="rect">
            <a:avLst/>
          </a:prstGeom>
          <a:noFill/>
          <a:ln>
            <a:noFill/>
          </a:ln>
        </p:spPr>
        <p:txBody>
          <a:bodyPr spcFirstLastPara="1" wrap="square" lIns="91425" tIns="91425" rIns="91425" bIns="91425" anchor="ctr" anchorCtr="0"/>
          <a:lstStyle>
            <a:lvl1pPr marR="0" lvl="0" algn="ctr"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1320" name="Shape 1320"/>
          <p:cNvSpPr txBox="1">
            <a:spLocks noGrp="1"/>
          </p:cNvSpPr>
          <p:nvPr>
            <p:ph type="sldNum" idx="12"/>
          </p:nvPr>
        </p:nvSpPr>
        <p:spPr>
          <a:xfrm>
            <a:off x="1" y="4835128"/>
            <a:ext cx="1189037" cy="308372"/>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1pPr>
            <a:lvl2pPr marL="0" marR="0" lvl="1"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2pPr>
            <a:lvl3pPr marL="0" marR="0" lvl="2"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3pPr>
            <a:lvl4pPr marL="0" marR="0" lvl="3"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4pPr>
            <a:lvl5pPr marL="0" marR="0" lvl="4"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5pPr>
            <a:lvl6pPr marL="0" marR="0" lvl="5"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6pPr>
            <a:lvl7pPr marL="0" marR="0" lvl="6"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7pPr>
            <a:lvl8pPr marL="0" marR="0" lvl="7"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8pPr>
            <a:lvl9pPr marL="0" marR="0" lvl="8"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
        <p:nvSpPr>
          <p:cNvPr id="1321" name="Shape 1321"/>
          <p:cNvSpPr txBox="1">
            <a:spLocks noGrp="1"/>
          </p:cNvSpPr>
          <p:nvPr>
            <p:ph type="title"/>
          </p:nvPr>
        </p:nvSpPr>
        <p:spPr>
          <a:xfrm>
            <a:off x="1280197" y="3943352"/>
            <a:ext cx="7863804" cy="742949"/>
          </a:xfrm>
          <a:prstGeom prst="rect">
            <a:avLst/>
          </a:prstGeom>
          <a:noFill/>
          <a:ln>
            <a:noFill/>
          </a:ln>
        </p:spPr>
        <p:txBody>
          <a:bodyPr spcFirstLastPara="1" wrap="square" lIns="91425" tIns="91425" rIns="91425" bIns="91425" anchor="t" anchorCtr="0"/>
          <a:lstStyle>
            <a:lvl1pPr marR="0" lvl="0" algn="l" rtl="0">
              <a:spcBef>
                <a:spcPts val="0"/>
              </a:spcBef>
              <a:spcAft>
                <a:spcPts val="0"/>
              </a:spcAft>
              <a:buSzPts val="1400"/>
              <a:buNone/>
              <a:defRPr sz="3300" b="0" i="0" u="none" strike="noStrike" cap="none">
                <a:solidFill>
                  <a:schemeClr val="lt2"/>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163.xml><?xml version="1.0" encoding="utf-8"?>
<p:sldLayout xmlns:a="http://schemas.openxmlformats.org/drawingml/2006/main" xmlns:r="http://schemas.openxmlformats.org/officeDocument/2006/relationships" xmlns:p="http://schemas.openxmlformats.org/presentationml/2006/main" showMasterSp="0" matchingName="Contact Info">
  <p:cSld name="Contact Info">
    <p:spTree>
      <p:nvGrpSpPr>
        <p:cNvPr id="1" name="Shape 1322"/>
        <p:cNvGrpSpPr/>
        <p:nvPr/>
      </p:nvGrpSpPr>
      <p:grpSpPr>
        <a:xfrm>
          <a:off x="0" y="0"/>
          <a:ext cx="0" cy="0"/>
          <a:chOff x="0" y="0"/>
          <a:chExt cx="0" cy="0"/>
        </a:xfrm>
      </p:grpSpPr>
      <p:sp>
        <p:nvSpPr>
          <p:cNvPr id="1323" name="Shape 1323"/>
          <p:cNvSpPr txBox="1">
            <a:spLocks noGrp="1"/>
          </p:cNvSpPr>
          <p:nvPr>
            <p:ph type="title"/>
          </p:nvPr>
        </p:nvSpPr>
        <p:spPr>
          <a:xfrm>
            <a:off x="1280197" y="1"/>
            <a:ext cx="7863804" cy="3051572"/>
          </a:xfrm>
          <a:prstGeom prst="rect">
            <a:avLst/>
          </a:prstGeom>
          <a:solidFill>
            <a:schemeClr val="lt2"/>
          </a:solidFill>
          <a:ln>
            <a:noFill/>
          </a:ln>
        </p:spPr>
        <p:txBody>
          <a:bodyPr spcFirstLastPara="1" wrap="square" lIns="91425" tIns="91425" rIns="91425" bIns="91425" anchor="b" anchorCtr="0"/>
          <a:lstStyle>
            <a:lvl1pPr marR="0" lvl="0" algn="l" rtl="0">
              <a:spcBef>
                <a:spcPts val="0"/>
              </a:spcBef>
              <a:spcAft>
                <a:spcPts val="0"/>
              </a:spcAft>
              <a:buSzPts val="1400"/>
              <a:buNone/>
              <a:defRPr sz="3300" b="0" i="0" u="none" strike="noStrike" cap="none">
                <a:solidFill>
                  <a:schemeClr val="lt1"/>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
        <p:nvSpPr>
          <p:cNvPr id="1324" name="Shape 1324"/>
          <p:cNvSpPr/>
          <p:nvPr/>
        </p:nvSpPr>
        <p:spPr>
          <a:xfrm>
            <a:off x="2" y="1"/>
            <a:ext cx="1189039" cy="3051572"/>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350"/>
              <a:buFont typeface="Arial"/>
              <a:buNone/>
            </a:pPr>
            <a:endParaRPr sz="1350" b="0" i="0" u="none" strike="noStrike" cap="none">
              <a:solidFill>
                <a:srgbClr val="FFFFFF"/>
              </a:solidFill>
              <a:latin typeface="Arial"/>
              <a:ea typeface="Arial"/>
              <a:cs typeface="Arial"/>
              <a:sym typeface="Arial"/>
            </a:endParaRPr>
          </a:p>
        </p:txBody>
      </p:sp>
      <p:pic>
        <p:nvPicPr>
          <p:cNvPr id="1325" name="Shape 1325"/>
          <p:cNvPicPr preferRelativeResize="0"/>
          <p:nvPr/>
        </p:nvPicPr>
        <p:blipFill rotWithShape="1">
          <a:blip r:embed="rId2">
            <a:alphaModFix/>
          </a:blip>
          <a:srcRect l="27296" t="17010" r="21719" b="22162"/>
          <a:stretch/>
        </p:blipFill>
        <p:spPr>
          <a:xfrm>
            <a:off x="382589" y="2297906"/>
            <a:ext cx="806451" cy="557213"/>
          </a:xfrm>
          <a:prstGeom prst="rect">
            <a:avLst/>
          </a:prstGeom>
          <a:noFill/>
          <a:ln>
            <a:noFill/>
          </a:ln>
        </p:spPr>
      </p:pic>
      <p:sp>
        <p:nvSpPr>
          <p:cNvPr id="1326" name="Shape 1326"/>
          <p:cNvSpPr txBox="1">
            <a:spLocks noGrp="1"/>
          </p:cNvSpPr>
          <p:nvPr>
            <p:ph type="body" idx="1"/>
          </p:nvPr>
        </p:nvSpPr>
        <p:spPr>
          <a:xfrm>
            <a:off x="1279477" y="3121093"/>
            <a:ext cx="7864475" cy="342188"/>
          </a:xfrm>
          <a:prstGeom prst="rect">
            <a:avLst/>
          </a:prstGeom>
          <a:noFill/>
          <a:ln>
            <a:noFill/>
          </a:ln>
        </p:spPr>
        <p:txBody>
          <a:bodyPr spcFirstLastPara="1" wrap="square" lIns="91425" tIns="91425" rIns="91425" bIns="91425" anchor="t" anchorCtr="0"/>
          <a:lstStyle>
            <a:lvl1pPr marL="457200" marR="0" lvl="0" indent="-228600" algn="l" rtl="0">
              <a:spcBef>
                <a:spcPts val="360"/>
              </a:spcBef>
              <a:spcAft>
                <a:spcPts val="0"/>
              </a:spcAft>
              <a:buClr>
                <a:schemeClr val="dk2"/>
              </a:buClr>
              <a:buSzPts val="1800"/>
              <a:buFont typeface="Arial"/>
              <a:buNone/>
              <a:defRPr sz="1800" b="1" i="0" u="none" strike="noStrike" cap="none">
                <a:solidFill>
                  <a:srgbClr val="595959"/>
                </a:solidFill>
                <a:latin typeface="Calibri"/>
                <a:ea typeface="Calibri"/>
                <a:cs typeface="Calibri"/>
                <a:sym typeface="Calibri"/>
              </a:defRPr>
            </a:lvl1pPr>
            <a:lvl2pPr marL="914400" marR="0" lvl="1"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2pPr>
            <a:lvl3pPr marL="1371600" marR="0" lvl="2"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3pPr>
            <a:lvl4pPr marL="1828800" marR="0" lvl="3"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4pPr>
            <a:lvl5pPr marL="2286000" marR="0" lvl="4"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327" name="Shape 1327"/>
          <p:cNvSpPr txBox="1">
            <a:spLocks noGrp="1"/>
          </p:cNvSpPr>
          <p:nvPr>
            <p:ph type="body" idx="2"/>
          </p:nvPr>
        </p:nvSpPr>
        <p:spPr>
          <a:xfrm>
            <a:off x="1279527" y="3463281"/>
            <a:ext cx="7864425" cy="342188"/>
          </a:xfrm>
          <a:prstGeom prst="rect">
            <a:avLst/>
          </a:prstGeom>
          <a:noFill/>
          <a:ln>
            <a:noFill/>
          </a:ln>
        </p:spPr>
        <p:txBody>
          <a:bodyPr spcFirstLastPara="1" wrap="square" lIns="91425" tIns="91425" rIns="91425" bIns="91425" anchor="t" anchorCtr="0"/>
          <a:lstStyle>
            <a:lvl1pPr marL="457200" marR="0" lvl="0" indent="-228600" algn="l" rtl="0">
              <a:spcBef>
                <a:spcPts val="360"/>
              </a:spcBef>
              <a:spcAft>
                <a:spcPts val="0"/>
              </a:spcAft>
              <a:buClr>
                <a:schemeClr val="dk2"/>
              </a:buClr>
              <a:buSzPts val="1800"/>
              <a:buFont typeface="Arial"/>
              <a:buNone/>
              <a:defRPr sz="1800" b="1" i="0" u="none" strike="noStrike" cap="none">
                <a:solidFill>
                  <a:srgbClr val="595959"/>
                </a:solidFill>
                <a:latin typeface="Calibri"/>
                <a:ea typeface="Calibri"/>
                <a:cs typeface="Calibri"/>
                <a:sym typeface="Calibri"/>
              </a:defRPr>
            </a:lvl1pPr>
            <a:lvl2pPr marL="914400" marR="0" lvl="1"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2pPr>
            <a:lvl3pPr marL="1371600" marR="0" lvl="2"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3pPr>
            <a:lvl4pPr marL="1828800" marR="0" lvl="3"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4pPr>
            <a:lvl5pPr marL="2286000" marR="0" lvl="4"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328" name="Shape 1328"/>
          <p:cNvSpPr txBox="1">
            <a:spLocks noGrp="1"/>
          </p:cNvSpPr>
          <p:nvPr>
            <p:ph type="body" idx="3"/>
          </p:nvPr>
        </p:nvSpPr>
        <p:spPr>
          <a:xfrm>
            <a:off x="1279527" y="4013332"/>
            <a:ext cx="7864425" cy="342188"/>
          </a:xfrm>
          <a:prstGeom prst="rect">
            <a:avLst/>
          </a:prstGeom>
          <a:noFill/>
          <a:ln>
            <a:noFill/>
          </a:ln>
        </p:spPr>
        <p:txBody>
          <a:bodyPr spcFirstLastPara="1" wrap="square" lIns="91425" tIns="91425" rIns="91425" bIns="91425" anchor="t" anchorCtr="0"/>
          <a:lstStyle>
            <a:lvl1pPr marL="457200" marR="0" lvl="0" indent="-228600" algn="l" rtl="0">
              <a:spcBef>
                <a:spcPts val="360"/>
              </a:spcBef>
              <a:spcAft>
                <a:spcPts val="0"/>
              </a:spcAft>
              <a:buClr>
                <a:schemeClr val="dk2"/>
              </a:buClr>
              <a:buSzPts val="1800"/>
              <a:buFont typeface="Arial"/>
              <a:buNone/>
              <a:defRPr sz="1800" b="0" i="0" u="none" strike="noStrike" cap="none">
                <a:solidFill>
                  <a:srgbClr val="595959"/>
                </a:solidFill>
                <a:latin typeface="Calibri"/>
                <a:ea typeface="Calibri"/>
                <a:cs typeface="Calibri"/>
                <a:sym typeface="Calibri"/>
              </a:defRPr>
            </a:lvl1pPr>
            <a:lvl2pPr marL="914400" marR="0" lvl="1"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2pPr>
            <a:lvl3pPr marL="1371600" marR="0" lvl="2"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3pPr>
            <a:lvl4pPr marL="1828800" marR="0" lvl="3"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4pPr>
            <a:lvl5pPr marL="2286000" marR="0" lvl="4"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329" name="Shape 1329"/>
          <p:cNvSpPr txBox="1">
            <a:spLocks noGrp="1"/>
          </p:cNvSpPr>
          <p:nvPr>
            <p:ph type="body" idx="4"/>
          </p:nvPr>
        </p:nvSpPr>
        <p:spPr>
          <a:xfrm>
            <a:off x="1279578" y="4355520"/>
            <a:ext cx="7864375" cy="342188"/>
          </a:xfrm>
          <a:prstGeom prst="rect">
            <a:avLst/>
          </a:prstGeom>
          <a:noFill/>
          <a:ln>
            <a:noFill/>
          </a:ln>
        </p:spPr>
        <p:txBody>
          <a:bodyPr spcFirstLastPara="1" wrap="square" lIns="91425" tIns="91425" rIns="91425" bIns="91425" anchor="t" anchorCtr="0"/>
          <a:lstStyle>
            <a:lvl1pPr marL="457200" marR="0" lvl="0" indent="-228600" algn="l" rtl="0">
              <a:spcBef>
                <a:spcPts val="360"/>
              </a:spcBef>
              <a:spcAft>
                <a:spcPts val="0"/>
              </a:spcAft>
              <a:buClr>
                <a:schemeClr val="dk2"/>
              </a:buClr>
              <a:buSzPts val="1800"/>
              <a:buFont typeface="Arial"/>
              <a:buNone/>
              <a:defRPr sz="1800" b="0" i="0" u="none" strike="noStrike" cap="none">
                <a:solidFill>
                  <a:srgbClr val="595959"/>
                </a:solidFill>
                <a:latin typeface="Calibri"/>
                <a:ea typeface="Calibri"/>
                <a:cs typeface="Calibri"/>
                <a:sym typeface="Calibri"/>
              </a:defRPr>
            </a:lvl1pPr>
            <a:lvl2pPr marL="914400" marR="0" lvl="1"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2pPr>
            <a:lvl3pPr marL="1371600" marR="0" lvl="2"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3pPr>
            <a:lvl4pPr marL="1828800" marR="0" lvl="3"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4pPr>
            <a:lvl5pPr marL="2286000" marR="0" lvl="4"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164.xml><?xml version="1.0" encoding="utf-8"?>
<p:sldLayout xmlns:a="http://schemas.openxmlformats.org/drawingml/2006/main" xmlns:r="http://schemas.openxmlformats.org/officeDocument/2006/relationships" xmlns:p="http://schemas.openxmlformats.org/presentationml/2006/main" showMasterSp="0" matchingName="1_Contact Info w/Footer">
  <p:cSld name="1_Contact Info w/Footer">
    <p:spTree>
      <p:nvGrpSpPr>
        <p:cNvPr id="1" name="Shape 1330"/>
        <p:cNvGrpSpPr/>
        <p:nvPr/>
      </p:nvGrpSpPr>
      <p:grpSpPr>
        <a:xfrm>
          <a:off x="0" y="0"/>
          <a:ext cx="0" cy="0"/>
          <a:chOff x="0" y="0"/>
          <a:chExt cx="0" cy="0"/>
        </a:xfrm>
      </p:grpSpPr>
      <p:grpSp>
        <p:nvGrpSpPr>
          <p:cNvPr id="1331" name="Shape 1331"/>
          <p:cNvGrpSpPr/>
          <p:nvPr/>
        </p:nvGrpSpPr>
        <p:grpSpPr>
          <a:xfrm flipH="1">
            <a:off x="-2" y="4838700"/>
            <a:ext cx="9144003" cy="304800"/>
            <a:chOff x="-2" y="6451600"/>
            <a:chExt cx="9144003" cy="406400"/>
          </a:xfrm>
        </p:grpSpPr>
        <p:sp>
          <p:nvSpPr>
            <p:cNvPr id="1332" name="Shape 1332"/>
            <p:cNvSpPr/>
            <p:nvPr/>
          </p:nvSpPr>
          <p:spPr>
            <a:xfrm>
              <a:off x="-2" y="6451600"/>
              <a:ext cx="7872153" cy="406400"/>
            </a:xfrm>
            <a:prstGeom prst="rect">
              <a:avLst/>
            </a:prstGeom>
            <a:solidFill>
              <a:srgbClr val="59595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sp>
          <p:nvSpPr>
            <p:cNvPr id="1333" name="Shape 1333"/>
            <p:cNvSpPr/>
            <p:nvPr/>
          </p:nvSpPr>
          <p:spPr>
            <a:xfrm>
              <a:off x="7954964" y="6451600"/>
              <a:ext cx="1189037" cy="4064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grpSp>
      <p:sp>
        <p:nvSpPr>
          <p:cNvPr id="1334" name="Shape 1334"/>
          <p:cNvSpPr txBox="1">
            <a:spLocks noGrp="1"/>
          </p:cNvSpPr>
          <p:nvPr>
            <p:ph type="title"/>
          </p:nvPr>
        </p:nvSpPr>
        <p:spPr>
          <a:xfrm>
            <a:off x="1280197" y="0"/>
            <a:ext cx="7863804" cy="3047654"/>
          </a:xfrm>
          <a:prstGeom prst="rect">
            <a:avLst/>
          </a:prstGeom>
          <a:solidFill>
            <a:schemeClr val="lt2"/>
          </a:solidFill>
          <a:ln>
            <a:noFill/>
          </a:ln>
        </p:spPr>
        <p:txBody>
          <a:bodyPr spcFirstLastPara="1" wrap="square" lIns="91425" tIns="91425" rIns="91425" bIns="91425" anchor="b" anchorCtr="0"/>
          <a:lstStyle>
            <a:lvl1pPr marR="0" lvl="0" algn="l" rtl="0">
              <a:spcBef>
                <a:spcPts val="0"/>
              </a:spcBef>
              <a:spcAft>
                <a:spcPts val="0"/>
              </a:spcAft>
              <a:buSzPts val="1400"/>
              <a:buNone/>
              <a:defRPr sz="3300" b="0" i="0" u="none" strike="noStrike" cap="none">
                <a:solidFill>
                  <a:schemeClr val="lt1"/>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
        <p:nvSpPr>
          <p:cNvPr id="1335" name="Shape 1335"/>
          <p:cNvSpPr/>
          <p:nvPr/>
        </p:nvSpPr>
        <p:spPr>
          <a:xfrm>
            <a:off x="2" y="0"/>
            <a:ext cx="1189039" cy="51435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350"/>
              <a:buFont typeface="Arial"/>
              <a:buNone/>
            </a:pPr>
            <a:endParaRPr sz="1350" b="0" i="0" u="none" strike="noStrike" cap="none">
              <a:solidFill>
                <a:srgbClr val="FFFFFF"/>
              </a:solidFill>
              <a:latin typeface="Arial"/>
              <a:ea typeface="Arial"/>
              <a:cs typeface="Arial"/>
              <a:sym typeface="Arial"/>
            </a:endParaRPr>
          </a:p>
        </p:txBody>
      </p:sp>
      <p:pic>
        <p:nvPicPr>
          <p:cNvPr id="1336" name="Shape 1336"/>
          <p:cNvPicPr preferRelativeResize="0"/>
          <p:nvPr/>
        </p:nvPicPr>
        <p:blipFill rotWithShape="1">
          <a:blip r:embed="rId2">
            <a:alphaModFix/>
          </a:blip>
          <a:srcRect l="27296" t="17010" r="21719" b="22162"/>
          <a:stretch/>
        </p:blipFill>
        <p:spPr>
          <a:xfrm>
            <a:off x="382589" y="2297906"/>
            <a:ext cx="806451" cy="557213"/>
          </a:xfrm>
          <a:prstGeom prst="rect">
            <a:avLst/>
          </a:prstGeom>
          <a:noFill/>
          <a:ln>
            <a:noFill/>
          </a:ln>
        </p:spPr>
      </p:pic>
      <p:sp>
        <p:nvSpPr>
          <p:cNvPr id="1337" name="Shape 1337"/>
          <p:cNvSpPr txBox="1">
            <a:spLocks noGrp="1"/>
          </p:cNvSpPr>
          <p:nvPr>
            <p:ph type="body" idx="1"/>
          </p:nvPr>
        </p:nvSpPr>
        <p:spPr>
          <a:xfrm>
            <a:off x="1279477" y="3121093"/>
            <a:ext cx="7864475" cy="342188"/>
          </a:xfrm>
          <a:prstGeom prst="rect">
            <a:avLst/>
          </a:prstGeom>
          <a:noFill/>
          <a:ln>
            <a:noFill/>
          </a:ln>
        </p:spPr>
        <p:txBody>
          <a:bodyPr spcFirstLastPara="1" wrap="square" lIns="91425" tIns="91425" rIns="91425" bIns="91425" anchor="t" anchorCtr="0"/>
          <a:lstStyle>
            <a:lvl1pPr marL="457200" marR="0" lvl="0" indent="-228600" algn="l" rtl="0">
              <a:spcBef>
                <a:spcPts val="360"/>
              </a:spcBef>
              <a:spcAft>
                <a:spcPts val="0"/>
              </a:spcAft>
              <a:buClr>
                <a:schemeClr val="dk2"/>
              </a:buClr>
              <a:buSzPts val="1800"/>
              <a:buFont typeface="Arial"/>
              <a:buNone/>
              <a:defRPr sz="1800" b="1" i="0" u="none" strike="noStrike" cap="none">
                <a:solidFill>
                  <a:srgbClr val="595959"/>
                </a:solidFill>
                <a:latin typeface="Calibri"/>
                <a:ea typeface="Calibri"/>
                <a:cs typeface="Calibri"/>
                <a:sym typeface="Calibri"/>
              </a:defRPr>
            </a:lvl1pPr>
            <a:lvl2pPr marL="914400" marR="0" lvl="1"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2pPr>
            <a:lvl3pPr marL="1371600" marR="0" lvl="2"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3pPr>
            <a:lvl4pPr marL="1828800" marR="0" lvl="3"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4pPr>
            <a:lvl5pPr marL="2286000" marR="0" lvl="4"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338" name="Shape 1338"/>
          <p:cNvSpPr txBox="1">
            <a:spLocks noGrp="1"/>
          </p:cNvSpPr>
          <p:nvPr>
            <p:ph type="body" idx="2"/>
          </p:nvPr>
        </p:nvSpPr>
        <p:spPr>
          <a:xfrm>
            <a:off x="1279527" y="3463281"/>
            <a:ext cx="7864425" cy="342188"/>
          </a:xfrm>
          <a:prstGeom prst="rect">
            <a:avLst/>
          </a:prstGeom>
          <a:noFill/>
          <a:ln>
            <a:noFill/>
          </a:ln>
        </p:spPr>
        <p:txBody>
          <a:bodyPr spcFirstLastPara="1" wrap="square" lIns="91425" tIns="91425" rIns="91425" bIns="91425" anchor="t" anchorCtr="0"/>
          <a:lstStyle>
            <a:lvl1pPr marL="457200" marR="0" lvl="0" indent="-228600" algn="l" rtl="0">
              <a:spcBef>
                <a:spcPts val="360"/>
              </a:spcBef>
              <a:spcAft>
                <a:spcPts val="0"/>
              </a:spcAft>
              <a:buClr>
                <a:schemeClr val="dk2"/>
              </a:buClr>
              <a:buSzPts val="1800"/>
              <a:buFont typeface="Arial"/>
              <a:buNone/>
              <a:defRPr sz="1800" b="1" i="0" u="none" strike="noStrike" cap="none">
                <a:solidFill>
                  <a:srgbClr val="595959"/>
                </a:solidFill>
                <a:latin typeface="Calibri"/>
                <a:ea typeface="Calibri"/>
                <a:cs typeface="Calibri"/>
                <a:sym typeface="Calibri"/>
              </a:defRPr>
            </a:lvl1pPr>
            <a:lvl2pPr marL="914400" marR="0" lvl="1"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2pPr>
            <a:lvl3pPr marL="1371600" marR="0" lvl="2"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3pPr>
            <a:lvl4pPr marL="1828800" marR="0" lvl="3"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4pPr>
            <a:lvl5pPr marL="2286000" marR="0" lvl="4"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339" name="Shape 1339"/>
          <p:cNvSpPr txBox="1">
            <a:spLocks noGrp="1"/>
          </p:cNvSpPr>
          <p:nvPr>
            <p:ph type="body" idx="3"/>
          </p:nvPr>
        </p:nvSpPr>
        <p:spPr>
          <a:xfrm>
            <a:off x="1279527" y="4013332"/>
            <a:ext cx="7864425" cy="342188"/>
          </a:xfrm>
          <a:prstGeom prst="rect">
            <a:avLst/>
          </a:prstGeom>
          <a:noFill/>
          <a:ln>
            <a:noFill/>
          </a:ln>
        </p:spPr>
        <p:txBody>
          <a:bodyPr spcFirstLastPara="1" wrap="square" lIns="91425" tIns="91425" rIns="91425" bIns="91425" anchor="t" anchorCtr="0"/>
          <a:lstStyle>
            <a:lvl1pPr marL="457200" marR="0" lvl="0" indent="-228600" algn="l" rtl="0">
              <a:spcBef>
                <a:spcPts val="360"/>
              </a:spcBef>
              <a:spcAft>
                <a:spcPts val="0"/>
              </a:spcAft>
              <a:buClr>
                <a:schemeClr val="dk2"/>
              </a:buClr>
              <a:buSzPts val="1800"/>
              <a:buFont typeface="Arial"/>
              <a:buNone/>
              <a:defRPr sz="1800" b="0" i="0" u="none" strike="noStrike" cap="none">
                <a:solidFill>
                  <a:srgbClr val="595959"/>
                </a:solidFill>
                <a:latin typeface="Calibri"/>
                <a:ea typeface="Calibri"/>
                <a:cs typeface="Calibri"/>
                <a:sym typeface="Calibri"/>
              </a:defRPr>
            </a:lvl1pPr>
            <a:lvl2pPr marL="914400" marR="0" lvl="1"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2pPr>
            <a:lvl3pPr marL="1371600" marR="0" lvl="2"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3pPr>
            <a:lvl4pPr marL="1828800" marR="0" lvl="3"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4pPr>
            <a:lvl5pPr marL="2286000" marR="0" lvl="4"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340" name="Shape 1340"/>
          <p:cNvSpPr txBox="1">
            <a:spLocks noGrp="1"/>
          </p:cNvSpPr>
          <p:nvPr>
            <p:ph type="body" idx="4"/>
          </p:nvPr>
        </p:nvSpPr>
        <p:spPr>
          <a:xfrm>
            <a:off x="1279578" y="4355520"/>
            <a:ext cx="7864375" cy="342188"/>
          </a:xfrm>
          <a:prstGeom prst="rect">
            <a:avLst/>
          </a:prstGeom>
          <a:noFill/>
          <a:ln>
            <a:noFill/>
          </a:ln>
        </p:spPr>
        <p:txBody>
          <a:bodyPr spcFirstLastPara="1" wrap="square" lIns="91425" tIns="91425" rIns="91425" bIns="91425" anchor="t" anchorCtr="0"/>
          <a:lstStyle>
            <a:lvl1pPr marL="457200" marR="0" lvl="0" indent="-228600" algn="l" rtl="0">
              <a:spcBef>
                <a:spcPts val="360"/>
              </a:spcBef>
              <a:spcAft>
                <a:spcPts val="0"/>
              </a:spcAft>
              <a:buClr>
                <a:schemeClr val="dk2"/>
              </a:buClr>
              <a:buSzPts val="1800"/>
              <a:buFont typeface="Arial"/>
              <a:buNone/>
              <a:defRPr sz="1800" b="0" i="0" u="none" strike="noStrike" cap="none">
                <a:solidFill>
                  <a:srgbClr val="595959"/>
                </a:solidFill>
                <a:latin typeface="Calibri"/>
                <a:ea typeface="Calibri"/>
                <a:cs typeface="Calibri"/>
                <a:sym typeface="Calibri"/>
              </a:defRPr>
            </a:lvl1pPr>
            <a:lvl2pPr marL="914400" marR="0" lvl="1"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2pPr>
            <a:lvl3pPr marL="1371600" marR="0" lvl="2"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3pPr>
            <a:lvl4pPr marL="1828800" marR="0" lvl="3"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4pPr>
            <a:lvl5pPr marL="2286000" marR="0" lvl="4"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341" name="Shape 1341"/>
          <p:cNvSpPr txBox="1">
            <a:spLocks noGrp="1"/>
          </p:cNvSpPr>
          <p:nvPr>
            <p:ph type="dt" idx="10"/>
          </p:nvPr>
        </p:nvSpPr>
        <p:spPr>
          <a:xfrm>
            <a:off x="7598152" y="4835128"/>
            <a:ext cx="1554163" cy="308372"/>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1342" name="Shape 1342"/>
          <p:cNvSpPr txBox="1">
            <a:spLocks noGrp="1"/>
          </p:cNvSpPr>
          <p:nvPr>
            <p:ph type="ftr" idx="11"/>
          </p:nvPr>
        </p:nvSpPr>
        <p:spPr>
          <a:xfrm>
            <a:off x="1279525" y="4835128"/>
            <a:ext cx="6310312" cy="308372"/>
          </a:xfrm>
          <a:prstGeom prst="rect">
            <a:avLst/>
          </a:prstGeom>
          <a:noFill/>
          <a:ln>
            <a:noFill/>
          </a:ln>
        </p:spPr>
        <p:txBody>
          <a:bodyPr spcFirstLastPara="1" wrap="square" lIns="91425" tIns="91425" rIns="91425" bIns="91425" anchor="ctr" anchorCtr="0"/>
          <a:lstStyle>
            <a:lvl1pPr marR="0" lvl="0" algn="ctr"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1343" name="Shape 1343"/>
          <p:cNvSpPr txBox="1">
            <a:spLocks noGrp="1"/>
          </p:cNvSpPr>
          <p:nvPr>
            <p:ph type="sldNum" idx="12"/>
          </p:nvPr>
        </p:nvSpPr>
        <p:spPr>
          <a:xfrm>
            <a:off x="1" y="4835128"/>
            <a:ext cx="1189037" cy="308372"/>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1pPr>
            <a:lvl2pPr marL="0" marR="0" lvl="1"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2pPr>
            <a:lvl3pPr marL="0" marR="0" lvl="2"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3pPr>
            <a:lvl4pPr marL="0" marR="0" lvl="3"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4pPr>
            <a:lvl5pPr marL="0" marR="0" lvl="4"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5pPr>
            <a:lvl6pPr marL="0" marR="0" lvl="5"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6pPr>
            <a:lvl7pPr marL="0" marR="0" lvl="6"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7pPr>
            <a:lvl8pPr marL="0" marR="0" lvl="7"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8pPr>
            <a:lvl9pPr marL="0" marR="0" lvl="8"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65.xml><?xml version="1.0" encoding="utf-8"?>
<p:sldLayout xmlns:a="http://schemas.openxmlformats.org/drawingml/2006/main" xmlns:r="http://schemas.openxmlformats.org/officeDocument/2006/relationships" xmlns:p="http://schemas.openxmlformats.org/presentationml/2006/main" showMasterSp="0" matchingName="Contact Info w/Picture">
  <p:cSld name="Contact Info w/Picture">
    <p:spTree>
      <p:nvGrpSpPr>
        <p:cNvPr id="1" name="Shape 1344"/>
        <p:cNvGrpSpPr/>
        <p:nvPr/>
      </p:nvGrpSpPr>
      <p:grpSpPr>
        <a:xfrm>
          <a:off x="0" y="0"/>
          <a:ext cx="0" cy="0"/>
          <a:chOff x="0" y="0"/>
          <a:chExt cx="0" cy="0"/>
        </a:xfrm>
      </p:grpSpPr>
      <p:sp>
        <p:nvSpPr>
          <p:cNvPr id="1345" name="Shape 1345"/>
          <p:cNvSpPr/>
          <p:nvPr/>
        </p:nvSpPr>
        <p:spPr>
          <a:xfrm>
            <a:off x="2" y="0"/>
            <a:ext cx="1189039" cy="257175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350"/>
              <a:buFont typeface="Arial"/>
              <a:buNone/>
            </a:pPr>
            <a:endParaRPr sz="1350" b="0" i="0" u="none" strike="noStrike" cap="none">
              <a:solidFill>
                <a:srgbClr val="FFFFFF"/>
              </a:solidFill>
              <a:latin typeface="Arial"/>
              <a:ea typeface="Arial"/>
              <a:cs typeface="Arial"/>
              <a:sym typeface="Arial"/>
            </a:endParaRPr>
          </a:p>
        </p:txBody>
      </p:sp>
      <p:pic>
        <p:nvPicPr>
          <p:cNvPr id="1346" name="Shape 1346"/>
          <p:cNvPicPr preferRelativeResize="0"/>
          <p:nvPr/>
        </p:nvPicPr>
        <p:blipFill rotWithShape="1">
          <a:blip r:embed="rId2">
            <a:alphaModFix/>
          </a:blip>
          <a:srcRect l="27296" t="17010" r="21719" b="22162"/>
          <a:stretch/>
        </p:blipFill>
        <p:spPr>
          <a:xfrm>
            <a:off x="382589" y="1816894"/>
            <a:ext cx="806451" cy="557213"/>
          </a:xfrm>
          <a:prstGeom prst="rect">
            <a:avLst/>
          </a:prstGeom>
          <a:noFill/>
          <a:ln>
            <a:noFill/>
          </a:ln>
        </p:spPr>
      </p:pic>
      <p:sp>
        <p:nvSpPr>
          <p:cNvPr id="1347" name="Shape 1347"/>
          <p:cNvSpPr txBox="1">
            <a:spLocks noGrp="1"/>
          </p:cNvSpPr>
          <p:nvPr>
            <p:ph type="body" idx="1"/>
          </p:nvPr>
        </p:nvSpPr>
        <p:spPr>
          <a:xfrm>
            <a:off x="3840488" y="2641039"/>
            <a:ext cx="5303512" cy="342188"/>
          </a:xfrm>
          <a:prstGeom prst="rect">
            <a:avLst/>
          </a:prstGeom>
          <a:noFill/>
          <a:ln>
            <a:noFill/>
          </a:ln>
        </p:spPr>
        <p:txBody>
          <a:bodyPr spcFirstLastPara="1" wrap="square" lIns="91425" tIns="91425" rIns="91425" bIns="91425" anchor="t" anchorCtr="0"/>
          <a:lstStyle>
            <a:lvl1pPr marL="457200" marR="0" lvl="0" indent="-228600" algn="l" rtl="0">
              <a:spcBef>
                <a:spcPts val="360"/>
              </a:spcBef>
              <a:spcAft>
                <a:spcPts val="0"/>
              </a:spcAft>
              <a:buClr>
                <a:schemeClr val="dk2"/>
              </a:buClr>
              <a:buSzPts val="1800"/>
              <a:buFont typeface="Arial"/>
              <a:buNone/>
              <a:defRPr sz="1800" b="1" i="0" u="none" strike="noStrike" cap="none">
                <a:solidFill>
                  <a:srgbClr val="595959"/>
                </a:solidFill>
                <a:latin typeface="Calibri"/>
                <a:ea typeface="Calibri"/>
                <a:cs typeface="Calibri"/>
                <a:sym typeface="Calibri"/>
              </a:defRPr>
            </a:lvl1pPr>
            <a:lvl2pPr marL="914400" marR="0" lvl="1"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2pPr>
            <a:lvl3pPr marL="1371600" marR="0" lvl="2"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3pPr>
            <a:lvl4pPr marL="1828800" marR="0" lvl="3"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4pPr>
            <a:lvl5pPr marL="2286000" marR="0" lvl="4"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348" name="Shape 1348"/>
          <p:cNvSpPr txBox="1">
            <a:spLocks noGrp="1"/>
          </p:cNvSpPr>
          <p:nvPr>
            <p:ph type="body" idx="2"/>
          </p:nvPr>
        </p:nvSpPr>
        <p:spPr>
          <a:xfrm>
            <a:off x="3840539" y="2983225"/>
            <a:ext cx="5303463" cy="342188"/>
          </a:xfrm>
          <a:prstGeom prst="rect">
            <a:avLst/>
          </a:prstGeom>
          <a:noFill/>
          <a:ln>
            <a:noFill/>
          </a:ln>
        </p:spPr>
        <p:txBody>
          <a:bodyPr spcFirstLastPara="1" wrap="square" lIns="91425" tIns="91425" rIns="91425" bIns="91425" anchor="t" anchorCtr="0"/>
          <a:lstStyle>
            <a:lvl1pPr marL="457200" marR="0" lvl="0" indent="-228600" algn="l" rtl="0">
              <a:spcBef>
                <a:spcPts val="360"/>
              </a:spcBef>
              <a:spcAft>
                <a:spcPts val="0"/>
              </a:spcAft>
              <a:buClr>
                <a:schemeClr val="dk2"/>
              </a:buClr>
              <a:buSzPts val="1800"/>
              <a:buFont typeface="Arial"/>
              <a:buNone/>
              <a:defRPr sz="1800" b="1" i="0" u="none" strike="noStrike" cap="none">
                <a:solidFill>
                  <a:srgbClr val="595959"/>
                </a:solidFill>
                <a:latin typeface="Calibri"/>
                <a:ea typeface="Calibri"/>
                <a:cs typeface="Calibri"/>
                <a:sym typeface="Calibri"/>
              </a:defRPr>
            </a:lvl1pPr>
            <a:lvl2pPr marL="914400" marR="0" lvl="1"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2pPr>
            <a:lvl3pPr marL="1371600" marR="0" lvl="2"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3pPr>
            <a:lvl4pPr marL="1828800" marR="0" lvl="3"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4pPr>
            <a:lvl5pPr marL="2286000" marR="0" lvl="4"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349" name="Shape 1349"/>
          <p:cNvSpPr txBox="1">
            <a:spLocks noGrp="1"/>
          </p:cNvSpPr>
          <p:nvPr>
            <p:ph type="body" idx="3"/>
          </p:nvPr>
        </p:nvSpPr>
        <p:spPr>
          <a:xfrm>
            <a:off x="3840539" y="3533278"/>
            <a:ext cx="5303412" cy="342188"/>
          </a:xfrm>
          <a:prstGeom prst="rect">
            <a:avLst/>
          </a:prstGeom>
          <a:noFill/>
          <a:ln>
            <a:noFill/>
          </a:ln>
        </p:spPr>
        <p:txBody>
          <a:bodyPr spcFirstLastPara="1" wrap="square" lIns="91425" tIns="91425" rIns="91425" bIns="91425" anchor="t" anchorCtr="0"/>
          <a:lstStyle>
            <a:lvl1pPr marL="457200" marR="0" lvl="0" indent="-228600" algn="l" rtl="0">
              <a:spcBef>
                <a:spcPts val="360"/>
              </a:spcBef>
              <a:spcAft>
                <a:spcPts val="0"/>
              </a:spcAft>
              <a:buClr>
                <a:schemeClr val="dk2"/>
              </a:buClr>
              <a:buSzPts val="1800"/>
              <a:buFont typeface="Arial"/>
              <a:buNone/>
              <a:defRPr sz="1800" b="0" i="0" u="none" strike="noStrike" cap="none">
                <a:solidFill>
                  <a:srgbClr val="595959"/>
                </a:solidFill>
                <a:latin typeface="Calibri"/>
                <a:ea typeface="Calibri"/>
                <a:cs typeface="Calibri"/>
                <a:sym typeface="Calibri"/>
              </a:defRPr>
            </a:lvl1pPr>
            <a:lvl2pPr marL="914400" marR="0" lvl="1"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2pPr>
            <a:lvl3pPr marL="1371600" marR="0" lvl="2"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3pPr>
            <a:lvl4pPr marL="1828800" marR="0" lvl="3"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4pPr>
            <a:lvl5pPr marL="2286000" marR="0" lvl="4"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350" name="Shape 1350"/>
          <p:cNvSpPr txBox="1">
            <a:spLocks noGrp="1"/>
          </p:cNvSpPr>
          <p:nvPr>
            <p:ph type="body" idx="4"/>
          </p:nvPr>
        </p:nvSpPr>
        <p:spPr>
          <a:xfrm>
            <a:off x="3840589" y="3875465"/>
            <a:ext cx="5303412" cy="342188"/>
          </a:xfrm>
          <a:prstGeom prst="rect">
            <a:avLst/>
          </a:prstGeom>
          <a:noFill/>
          <a:ln>
            <a:noFill/>
          </a:ln>
        </p:spPr>
        <p:txBody>
          <a:bodyPr spcFirstLastPara="1" wrap="square" lIns="91425" tIns="91425" rIns="91425" bIns="91425" anchor="t" anchorCtr="0"/>
          <a:lstStyle>
            <a:lvl1pPr marL="457200" marR="0" lvl="0" indent="-228600" algn="l" rtl="0">
              <a:spcBef>
                <a:spcPts val="360"/>
              </a:spcBef>
              <a:spcAft>
                <a:spcPts val="0"/>
              </a:spcAft>
              <a:buClr>
                <a:schemeClr val="dk2"/>
              </a:buClr>
              <a:buSzPts val="1800"/>
              <a:buFont typeface="Arial"/>
              <a:buNone/>
              <a:defRPr sz="1800" b="0" i="0" u="none" strike="noStrike" cap="none">
                <a:solidFill>
                  <a:srgbClr val="595959"/>
                </a:solidFill>
                <a:latin typeface="Calibri"/>
                <a:ea typeface="Calibri"/>
                <a:cs typeface="Calibri"/>
                <a:sym typeface="Calibri"/>
              </a:defRPr>
            </a:lvl1pPr>
            <a:lvl2pPr marL="914400" marR="0" lvl="1"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2pPr>
            <a:lvl3pPr marL="1371600" marR="0" lvl="2"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3pPr>
            <a:lvl4pPr marL="1828800" marR="0" lvl="3"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4pPr>
            <a:lvl5pPr marL="2286000" marR="0" lvl="4"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351" name="Shape 1351"/>
          <p:cNvSpPr>
            <a:spLocks noGrp="1"/>
          </p:cNvSpPr>
          <p:nvPr>
            <p:ph type="pic" idx="5"/>
          </p:nvPr>
        </p:nvSpPr>
        <p:spPr>
          <a:xfrm>
            <a:off x="1279527" y="0"/>
            <a:ext cx="2470151" cy="2571750"/>
          </a:xfrm>
          <a:prstGeom prst="rect">
            <a:avLst/>
          </a:prstGeom>
          <a:noFill/>
          <a:ln>
            <a:noFill/>
          </a:ln>
        </p:spPr>
        <p:txBody>
          <a:bodyPr spcFirstLastPara="1" wrap="square" lIns="91425" tIns="91425" rIns="91425" bIns="91425" anchor="t" anchorCtr="0"/>
          <a:lstStyle>
            <a:lvl1pPr marR="0" lvl="0" algn="l" rtl="0">
              <a:spcBef>
                <a:spcPts val="480"/>
              </a:spcBef>
              <a:spcAft>
                <a:spcPts val="0"/>
              </a:spcAft>
              <a:buClr>
                <a:schemeClr val="dk2"/>
              </a:buClr>
              <a:buSzPts val="2400"/>
              <a:buFont typeface="Arial"/>
              <a:buChar char="•"/>
              <a:defRPr sz="2400" b="0" i="0" u="none" strike="noStrike" cap="none">
                <a:solidFill>
                  <a:srgbClr val="595959"/>
                </a:solidFill>
                <a:latin typeface="Calibri"/>
                <a:ea typeface="Calibri"/>
                <a:cs typeface="Calibri"/>
                <a:sym typeface="Calibri"/>
              </a:defRPr>
            </a:lvl1pPr>
            <a:lvl2pPr marR="0" lvl="1" algn="l" rtl="0">
              <a:spcBef>
                <a:spcPts val="420"/>
              </a:spcBef>
              <a:spcAft>
                <a:spcPts val="0"/>
              </a:spcAft>
              <a:buClr>
                <a:schemeClr val="dk2"/>
              </a:buClr>
              <a:buSzPts val="2100"/>
              <a:buFont typeface="Arial"/>
              <a:buChar char="–"/>
              <a:defRPr sz="2100" b="0" i="0" u="none" strike="noStrike" cap="none">
                <a:solidFill>
                  <a:srgbClr val="595959"/>
                </a:solidFill>
                <a:latin typeface="Calibri"/>
                <a:ea typeface="Calibri"/>
                <a:cs typeface="Calibri"/>
                <a:sym typeface="Calibri"/>
              </a:defRPr>
            </a:lvl2pPr>
            <a:lvl3pPr marR="0" lvl="2" algn="l" rtl="0">
              <a:spcBef>
                <a:spcPts val="360"/>
              </a:spcBef>
              <a:spcAft>
                <a:spcPts val="0"/>
              </a:spcAft>
              <a:buClr>
                <a:schemeClr val="dk2"/>
              </a:buClr>
              <a:buSzPts val="1800"/>
              <a:buFont typeface="Arial"/>
              <a:buChar char="•"/>
              <a:defRPr sz="1800" b="0" i="0" u="none" strike="noStrike" cap="none">
                <a:solidFill>
                  <a:srgbClr val="595959"/>
                </a:solidFill>
                <a:latin typeface="Calibri"/>
                <a:ea typeface="Calibri"/>
                <a:cs typeface="Calibri"/>
                <a:sym typeface="Calibri"/>
              </a:defRPr>
            </a:lvl3pPr>
            <a:lvl4pPr marR="0" lvl="3"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4pPr>
            <a:lvl5pPr marR="0" lvl="4"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5pPr>
            <a:lvl6pPr marR="0" lvl="5"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R="0" lvl="6"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R="0" lvl="7"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R="0" lvl="8"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352" name="Shape 1352"/>
          <p:cNvSpPr txBox="1">
            <a:spLocks noGrp="1"/>
          </p:cNvSpPr>
          <p:nvPr>
            <p:ph type="title"/>
          </p:nvPr>
        </p:nvSpPr>
        <p:spPr>
          <a:xfrm>
            <a:off x="3859877" y="-4503"/>
            <a:ext cx="5284124" cy="2590800"/>
          </a:xfrm>
          <a:prstGeom prst="rect">
            <a:avLst/>
          </a:prstGeom>
          <a:solidFill>
            <a:schemeClr val="lt2"/>
          </a:solidFill>
          <a:ln>
            <a:noFill/>
          </a:ln>
        </p:spPr>
        <p:txBody>
          <a:bodyPr spcFirstLastPara="1" wrap="square" lIns="91425" tIns="91425" rIns="91425" bIns="91425" anchor="b" anchorCtr="0"/>
          <a:lstStyle>
            <a:lvl1pPr marR="0" lvl="0" algn="l" rtl="0">
              <a:spcBef>
                <a:spcPts val="0"/>
              </a:spcBef>
              <a:spcAft>
                <a:spcPts val="0"/>
              </a:spcAft>
              <a:buSzPts val="1400"/>
              <a:buNone/>
              <a:defRPr sz="3300" b="0" i="0" u="none" strike="noStrike" cap="none">
                <a:solidFill>
                  <a:schemeClr val="lt1"/>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166.xml><?xml version="1.0" encoding="utf-8"?>
<p:sldLayout xmlns:a="http://schemas.openxmlformats.org/drawingml/2006/main" xmlns:r="http://schemas.openxmlformats.org/officeDocument/2006/relationships" xmlns:p="http://schemas.openxmlformats.org/presentationml/2006/main" matchingName="Contact Info w/Pic Footer">
  <p:cSld name="Contact Info w/Pic Footer">
    <p:spTree>
      <p:nvGrpSpPr>
        <p:cNvPr id="1" name="Shape 1353"/>
        <p:cNvGrpSpPr/>
        <p:nvPr/>
      </p:nvGrpSpPr>
      <p:grpSpPr>
        <a:xfrm>
          <a:off x="0" y="0"/>
          <a:ext cx="0" cy="0"/>
          <a:chOff x="0" y="0"/>
          <a:chExt cx="0" cy="0"/>
        </a:xfrm>
      </p:grpSpPr>
      <p:sp>
        <p:nvSpPr>
          <p:cNvPr id="1354" name="Shape 1354"/>
          <p:cNvSpPr txBox="1">
            <a:spLocks noGrp="1"/>
          </p:cNvSpPr>
          <p:nvPr>
            <p:ph type="title"/>
          </p:nvPr>
        </p:nvSpPr>
        <p:spPr>
          <a:xfrm>
            <a:off x="3857105" y="0"/>
            <a:ext cx="5303520" cy="2571750"/>
          </a:xfrm>
          <a:prstGeom prst="rect">
            <a:avLst/>
          </a:prstGeom>
          <a:solidFill>
            <a:schemeClr val="lt2"/>
          </a:solidFill>
          <a:ln>
            <a:noFill/>
          </a:ln>
        </p:spPr>
        <p:txBody>
          <a:bodyPr spcFirstLastPara="1" wrap="square" lIns="91425" tIns="91425" rIns="91425" bIns="91425" anchor="b" anchorCtr="0"/>
          <a:lstStyle>
            <a:lvl1pPr marR="0" lvl="0" algn="l" rtl="0">
              <a:spcBef>
                <a:spcPts val="0"/>
              </a:spcBef>
              <a:spcAft>
                <a:spcPts val="0"/>
              </a:spcAft>
              <a:buSzPts val="1400"/>
              <a:buNone/>
              <a:defRPr sz="3300" b="0" i="0" u="none" strike="noStrike" cap="none">
                <a:solidFill>
                  <a:schemeClr val="lt1"/>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
        <p:nvSpPr>
          <p:cNvPr id="1355" name="Shape 1355"/>
          <p:cNvSpPr/>
          <p:nvPr/>
        </p:nvSpPr>
        <p:spPr>
          <a:xfrm>
            <a:off x="2" y="0"/>
            <a:ext cx="1189039" cy="257175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350"/>
              <a:buFont typeface="Arial"/>
              <a:buNone/>
            </a:pPr>
            <a:endParaRPr sz="1350" b="0" i="0" u="none" strike="noStrike" cap="none">
              <a:solidFill>
                <a:srgbClr val="FFFFFF"/>
              </a:solidFill>
              <a:latin typeface="Arial"/>
              <a:ea typeface="Arial"/>
              <a:cs typeface="Arial"/>
              <a:sym typeface="Arial"/>
            </a:endParaRPr>
          </a:p>
        </p:txBody>
      </p:sp>
      <p:pic>
        <p:nvPicPr>
          <p:cNvPr id="1356" name="Shape 1356"/>
          <p:cNvPicPr preferRelativeResize="0"/>
          <p:nvPr/>
        </p:nvPicPr>
        <p:blipFill rotWithShape="1">
          <a:blip r:embed="rId2">
            <a:alphaModFix/>
          </a:blip>
          <a:srcRect l="27296" t="17010" r="21719" b="22162"/>
          <a:stretch/>
        </p:blipFill>
        <p:spPr>
          <a:xfrm>
            <a:off x="382589" y="1816894"/>
            <a:ext cx="806451" cy="557213"/>
          </a:xfrm>
          <a:prstGeom prst="rect">
            <a:avLst/>
          </a:prstGeom>
          <a:noFill/>
          <a:ln>
            <a:noFill/>
          </a:ln>
        </p:spPr>
      </p:pic>
      <p:sp>
        <p:nvSpPr>
          <p:cNvPr id="1357" name="Shape 1357"/>
          <p:cNvSpPr txBox="1">
            <a:spLocks noGrp="1"/>
          </p:cNvSpPr>
          <p:nvPr>
            <p:ph type="body" idx="1"/>
          </p:nvPr>
        </p:nvSpPr>
        <p:spPr>
          <a:xfrm>
            <a:off x="3840488" y="2641039"/>
            <a:ext cx="5303512" cy="342188"/>
          </a:xfrm>
          <a:prstGeom prst="rect">
            <a:avLst/>
          </a:prstGeom>
          <a:noFill/>
          <a:ln>
            <a:noFill/>
          </a:ln>
        </p:spPr>
        <p:txBody>
          <a:bodyPr spcFirstLastPara="1" wrap="square" lIns="91425" tIns="91425" rIns="91425" bIns="91425" anchor="t" anchorCtr="0"/>
          <a:lstStyle>
            <a:lvl1pPr marL="457200" marR="0" lvl="0" indent="-228600" algn="l" rtl="0">
              <a:spcBef>
                <a:spcPts val="360"/>
              </a:spcBef>
              <a:spcAft>
                <a:spcPts val="0"/>
              </a:spcAft>
              <a:buClr>
                <a:schemeClr val="dk2"/>
              </a:buClr>
              <a:buSzPts val="1800"/>
              <a:buFont typeface="Arial"/>
              <a:buNone/>
              <a:defRPr sz="1800" b="1" i="0" u="none" strike="noStrike" cap="none">
                <a:solidFill>
                  <a:srgbClr val="595959"/>
                </a:solidFill>
                <a:latin typeface="Calibri"/>
                <a:ea typeface="Calibri"/>
                <a:cs typeface="Calibri"/>
                <a:sym typeface="Calibri"/>
              </a:defRPr>
            </a:lvl1pPr>
            <a:lvl2pPr marL="914400" marR="0" lvl="1"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2pPr>
            <a:lvl3pPr marL="1371600" marR="0" lvl="2"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3pPr>
            <a:lvl4pPr marL="1828800" marR="0" lvl="3"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4pPr>
            <a:lvl5pPr marL="2286000" marR="0" lvl="4"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358" name="Shape 1358"/>
          <p:cNvSpPr txBox="1">
            <a:spLocks noGrp="1"/>
          </p:cNvSpPr>
          <p:nvPr>
            <p:ph type="body" idx="2"/>
          </p:nvPr>
        </p:nvSpPr>
        <p:spPr>
          <a:xfrm>
            <a:off x="3840539" y="2983225"/>
            <a:ext cx="5303463" cy="342188"/>
          </a:xfrm>
          <a:prstGeom prst="rect">
            <a:avLst/>
          </a:prstGeom>
          <a:noFill/>
          <a:ln>
            <a:noFill/>
          </a:ln>
        </p:spPr>
        <p:txBody>
          <a:bodyPr spcFirstLastPara="1" wrap="square" lIns="91425" tIns="91425" rIns="91425" bIns="91425" anchor="t" anchorCtr="0"/>
          <a:lstStyle>
            <a:lvl1pPr marL="457200" marR="0" lvl="0" indent="-228600" algn="l" rtl="0">
              <a:spcBef>
                <a:spcPts val="360"/>
              </a:spcBef>
              <a:spcAft>
                <a:spcPts val="0"/>
              </a:spcAft>
              <a:buClr>
                <a:schemeClr val="dk2"/>
              </a:buClr>
              <a:buSzPts val="1800"/>
              <a:buFont typeface="Arial"/>
              <a:buNone/>
              <a:defRPr sz="1800" b="1" i="0" u="none" strike="noStrike" cap="none">
                <a:solidFill>
                  <a:srgbClr val="595959"/>
                </a:solidFill>
                <a:latin typeface="Calibri"/>
                <a:ea typeface="Calibri"/>
                <a:cs typeface="Calibri"/>
                <a:sym typeface="Calibri"/>
              </a:defRPr>
            </a:lvl1pPr>
            <a:lvl2pPr marL="914400" marR="0" lvl="1"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2pPr>
            <a:lvl3pPr marL="1371600" marR="0" lvl="2"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3pPr>
            <a:lvl4pPr marL="1828800" marR="0" lvl="3"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4pPr>
            <a:lvl5pPr marL="2286000" marR="0" lvl="4"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359" name="Shape 1359"/>
          <p:cNvSpPr txBox="1">
            <a:spLocks noGrp="1"/>
          </p:cNvSpPr>
          <p:nvPr>
            <p:ph type="body" idx="3"/>
          </p:nvPr>
        </p:nvSpPr>
        <p:spPr>
          <a:xfrm>
            <a:off x="3840539" y="3533278"/>
            <a:ext cx="5303412" cy="342188"/>
          </a:xfrm>
          <a:prstGeom prst="rect">
            <a:avLst/>
          </a:prstGeom>
          <a:noFill/>
          <a:ln>
            <a:noFill/>
          </a:ln>
        </p:spPr>
        <p:txBody>
          <a:bodyPr spcFirstLastPara="1" wrap="square" lIns="91425" tIns="91425" rIns="91425" bIns="91425" anchor="t" anchorCtr="0"/>
          <a:lstStyle>
            <a:lvl1pPr marL="457200" marR="0" lvl="0" indent="-228600" algn="l" rtl="0">
              <a:spcBef>
                <a:spcPts val="360"/>
              </a:spcBef>
              <a:spcAft>
                <a:spcPts val="0"/>
              </a:spcAft>
              <a:buClr>
                <a:schemeClr val="dk2"/>
              </a:buClr>
              <a:buSzPts val="1800"/>
              <a:buFont typeface="Arial"/>
              <a:buNone/>
              <a:defRPr sz="1800" b="0" i="0" u="none" strike="noStrike" cap="none">
                <a:solidFill>
                  <a:srgbClr val="595959"/>
                </a:solidFill>
                <a:latin typeface="Calibri"/>
                <a:ea typeface="Calibri"/>
                <a:cs typeface="Calibri"/>
                <a:sym typeface="Calibri"/>
              </a:defRPr>
            </a:lvl1pPr>
            <a:lvl2pPr marL="914400" marR="0" lvl="1"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2pPr>
            <a:lvl3pPr marL="1371600" marR="0" lvl="2"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3pPr>
            <a:lvl4pPr marL="1828800" marR="0" lvl="3"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4pPr>
            <a:lvl5pPr marL="2286000" marR="0" lvl="4"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360" name="Shape 1360"/>
          <p:cNvSpPr txBox="1">
            <a:spLocks noGrp="1"/>
          </p:cNvSpPr>
          <p:nvPr>
            <p:ph type="body" idx="4"/>
          </p:nvPr>
        </p:nvSpPr>
        <p:spPr>
          <a:xfrm>
            <a:off x="3840589" y="3875465"/>
            <a:ext cx="5303412" cy="342188"/>
          </a:xfrm>
          <a:prstGeom prst="rect">
            <a:avLst/>
          </a:prstGeom>
          <a:noFill/>
          <a:ln>
            <a:noFill/>
          </a:ln>
        </p:spPr>
        <p:txBody>
          <a:bodyPr spcFirstLastPara="1" wrap="square" lIns="91425" tIns="91425" rIns="91425" bIns="91425" anchor="t" anchorCtr="0"/>
          <a:lstStyle>
            <a:lvl1pPr marL="457200" marR="0" lvl="0" indent="-228600" algn="l" rtl="0">
              <a:spcBef>
                <a:spcPts val="360"/>
              </a:spcBef>
              <a:spcAft>
                <a:spcPts val="0"/>
              </a:spcAft>
              <a:buClr>
                <a:schemeClr val="dk2"/>
              </a:buClr>
              <a:buSzPts val="1800"/>
              <a:buFont typeface="Arial"/>
              <a:buNone/>
              <a:defRPr sz="1800" b="0" i="0" u="none" strike="noStrike" cap="none">
                <a:solidFill>
                  <a:srgbClr val="595959"/>
                </a:solidFill>
                <a:latin typeface="Calibri"/>
                <a:ea typeface="Calibri"/>
                <a:cs typeface="Calibri"/>
                <a:sym typeface="Calibri"/>
              </a:defRPr>
            </a:lvl1pPr>
            <a:lvl2pPr marL="914400" marR="0" lvl="1"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2pPr>
            <a:lvl3pPr marL="1371600" marR="0" lvl="2"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3pPr>
            <a:lvl4pPr marL="1828800" marR="0" lvl="3"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4pPr>
            <a:lvl5pPr marL="2286000" marR="0" lvl="4"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361" name="Shape 1361"/>
          <p:cNvSpPr>
            <a:spLocks noGrp="1"/>
          </p:cNvSpPr>
          <p:nvPr>
            <p:ph type="pic" idx="5"/>
          </p:nvPr>
        </p:nvSpPr>
        <p:spPr>
          <a:xfrm>
            <a:off x="1279527" y="0"/>
            <a:ext cx="2470151" cy="2571750"/>
          </a:xfrm>
          <a:prstGeom prst="rect">
            <a:avLst/>
          </a:prstGeom>
          <a:noFill/>
          <a:ln>
            <a:noFill/>
          </a:ln>
        </p:spPr>
        <p:txBody>
          <a:bodyPr spcFirstLastPara="1" wrap="square" lIns="91425" tIns="91425" rIns="91425" bIns="91425" anchor="t" anchorCtr="0"/>
          <a:lstStyle>
            <a:lvl1pPr marR="0" lvl="0" algn="l" rtl="0">
              <a:spcBef>
                <a:spcPts val="480"/>
              </a:spcBef>
              <a:spcAft>
                <a:spcPts val="0"/>
              </a:spcAft>
              <a:buClr>
                <a:schemeClr val="dk2"/>
              </a:buClr>
              <a:buSzPts val="2400"/>
              <a:buFont typeface="Arial"/>
              <a:buChar char="•"/>
              <a:defRPr sz="2400" b="0" i="0" u="none" strike="noStrike" cap="none">
                <a:solidFill>
                  <a:srgbClr val="595959"/>
                </a:solidFill>
                <a:latin typeface="Calibri"/>
                <a:ea typeface="Calibri"/>
                <a:cs typeface="Calibri"/>
                <a:sym typeface="Calibri"/>
              </a:defRPr>
            </a:lvl1pPr>
            <a:lvl2pPr marR="0" lvl="1" algn="l" rtl="0">
              <a:spcBef>
                <a:spcPts val="420"/>
              </a:spcBef>
              <a:spcAft>
                <a:spcPts val="0"/>
              </a:spcAft>
              <a:buClr>
                <a:schemeClr val="dk2"/>
              </a:buClr>
              <a:buSzPts val="2100"/>
              <a:buFont typeface="Arial"/>
              <a:buChar char="–"/>
              <a:defRPr sz="2100" b="0" i="0" u="none" strike="noStrike" cap="none">
                <a:solidFill>
                  <a:srgbClr val="595959"/>
                </a:solidFill>
                <a:latin typeface="Calibri"/>
                <a:ea typeface="Calibri"/>
                <a:cs typeface="Calibri"/>
                <a:sym typeface="Calibri"/>
              </a:defRPr>
            </a:lvl2pPr>
            <a:lvl3pPr marR="0" lvl="2" algn="l" rtl="0">
              <a:spcBef>
                <a:spcPts val="360"/>
              </a:spcBef>
              <a:spcAft>
                <a:spcPts val="0"/>
              </a:spcAft>
              <a:buClr>
                <a:schemeClr val="dk2"/>
              </a:buClr>
              <a:buSzPts val="1800"/>
              <a:buFont typeface="Arial"/>
              <a:buChar char="•"/>
              <a:defRPr sz="1800" b="0" i="0" u="none" strike="noStrike" cap="none">
                <a:solidFill>
                  <a:srgbClr val="595959"/>
                </a:solidFill>
                <a:latin typeface="Calibri"/>
                <a:ea typeface="Calibri"/>
                <a:cs typeface="Calibri"/>
                <a:sym typeface="Calibri"/>
              </a:defRPr>
            </a:lvl3pPr>
            <a:lvl4pPr marR="0" lvl="3"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4pPr>
            <a:lvl5pPr marR="0" lvl="4"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5pPr>
            <a:lvl6pPr marR="0" lvl="5"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R="0" lvl="6"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R="0" lvl="7"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R="0" lvl="8"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grpSp>
        <p:nvGrpSpPr>
          <p:cNvPr id="1362" name="Shape 1362"/>
          <p:cNvGrpSpPr/>
          <p:nvPr/>
        </p:nvGrpSpPr>
        <p:grpSpPr>
          <a:xfrm flipH="1">
            <a:off x="-2" y="4838700"/>
            <a:ext cx="9144003" cy="304800"/>
            <a:chOff x="-2" y="6451600"/>
            <a:chExt cx="9144003" cy="406400"/>
          </a:xfrm>
        </p:grpSpPr>
        <p:sp>
          <p:nvSpPr>
            <p:cNvPr id="1363" name="Shape 1363"/>
            <p:cNvSpPr/>
            <p:nvPr/>
          </p:nvSpPr>
          <p:spPr>
            <a:xfrm>
              <a:off x="-2" y="6451600"/>
              <a:ext cx="7872153" cy="406400"/>
            </a:xfrm>
            <a:prstGeom prst="rect">
              <a:avLst/>
            </a:prstGeom>
            <a:solidFill>
              <a:srgbClr val="59595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sp>
          <p:nvSpPr>
            <p:cNvPr id="1364" name="Shape 1364"/>
            <p:cNvSpPr/>
            <p:nvPr/>
          </p:nvSpPr>
          <p:spPr>
            <a:xfrm>
              <a:off x="7954964" y="6451600"/>
              <a:ext cx="1189037" cy="4064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grpSp>
      <p:sp>
        <p:nvSpPr>
          <p:cNvPr id="1365" name="Shape 1365"/>
          <p:cNvSpPr txBox="1">
            <a:spLocks noGrp="1"/>
          </p:cNvSpPr>
          <p:nvPr>
            <p:ph type="dt" idx="10"/>
          </p:nvPr>
        </p:nvSpPr>
        <p:spPr>
          <a:xfrm>
            <a:off x="7598152" y="4835128"/>
            <a:ext cx="1554163" cy="308372"/>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1366" name="Shape 1366"/>
          <p:cNvSpPr txBox="1">
            <a:spLocks noGrp="1"/>
          </p:cNvSpPr>
          <p:nvPr>
            <p:ph type="ftr" idx="11"/>
          </p:nvPr>
        </p:nvSpPr>
        <p:spPr>
          <a:xfrm>
            <a:off x="1279525" y="4835128"/>
            <a:ext cx="6310312" cy="308372"/>
          </a:xfrm>
          <a:prstGeom prst="rect">
            <a:avLst/>
          </a:prstGeom>
          <a:noFill/>
          <a:ln>
            <a:noFill/>
          </a:ln>
        </p:spPr>
        <p:txBody>
          <a:bodyPr spcFirstLastPara="1" wrap="square" lIns="91425" tIns="91425" rIns="91425" bIns="91425" anchor="ctr" anchorCtr="0"/>
          <a:lstStyle>
            <a:lvl1pPr marR="0" lvl="0" algn="ctr"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1367" name="Shape 1367"/>
          <p:cNvSpPr txBox="1">
            <a:spLocks noGrp="1"/>
          </p:cNvSpPr>
          <p:nvPr>
            <p:ph type="sldNum" idx="12"/>
          </p:nvPr>
        </p:nvSpPr>
        <p:spPr>
          <a:xfrm>
            <a:off x="1" y="4835128"/>
            <a:ext cx="1189037" cy="308372"/>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1pPr>
            <a:lvl2pPr marL="0" marR="0" lvl="1"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2pPr>
            <a:lvl3pPr marL="0" marR="0" lvl="2"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3pPr>
            <a:lvl4pPr marL="0" marR="0" lvl="3"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4pPr>
            <a:lvl5pPr marL="0" marR="0" lvl="4"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5pPr>
            <a:lvl6pPr marL="0" marR="0" lvl="5"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6pPr>
            <a:lvl7pPr marL="0" marR="0" lvl="6"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7pPr>
            <a:lvl8pPr marL="0" marR="0" lvl="7"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8pPr>
            <a:lvl9pPr marL="0" marR="0" lvl="8"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67.xml><?xml version="1.0" encoding="utf-8"?>
<p:sldLayout xmlns:a="http://schemas.openxmlformats.org/drawingml/2006/main" xmlns:r="http://schemas.openxmlformats.org/officeDocument/2006/relationships" xmlns:p="http://schemas.openxmlformats.org/presentationml/2006/main" matchingName="Questions">
  <p:cSld name="Questions">
    <p:spTree>
      <p:nvGrpSpPr>
        <p:cNvPr id="1" name="Shape 1368"/>
        <p:cNvGrpSpPr/>
        <p:nvPr/>
      </p:nvGrpSpPr>
      <p:grpSpPr>
        <a:xfrm>
          <a:off x="0" y="0"/>
          <a:ext cx="0" cy="0"/>
          <a:chOff x="0" y="0"/>
          <a:chExt cx="0" cy="0"/>
        </a:xfrm>
      </p:grpSpPr>
      <p:pic>
        <p:nvPicPr>
          <p:cNvPr id="1369" name="Shape 1369" descr="j0439536"/>
          <p:cNvPicPr preferRelativeResize="0"/>
          <p:nvPr/>
        </p:nvPicPr>
        <p:blipFill rotWithShape="1">
          <a:blip r:embed="rId2">
            <a:alphaModFix/>
          </a:blip>
          <a:srcRect/>
          <a:stretch/>
        </p:blipFill>
        <p:spPr>
          <a:xfrm>
            <a:off x="2" y="1085850"/>
            <a:ext cx="7864475" cy="4057650"/>
          </a:xfrm>
          <a:prstGeom prst="rect">
            <a:avLst/>
          </a:prstGeom>
          <a:noFill/>
          <a:ln>
            <a:noFill/>
          </a:ln>
        </p:spPr>
      </p:pic>
      <p:pic>
        <p:nvPicPr>
          <p:cNvPr id="1370" name="Shape 1370"/>
          <p:cNvPicPr preferRelativeResize="0"/>
          <p:nvPr/>
        </p:nvPicPr>
        <p:blipFill rotWithShape="1">
          <a:blip r:embed="rId3">
            <a:alphaModFix/>
          </a:blip>
          <a:srcRect l="27296" t="17010" r="21719" b="22162"/>
          <a:stretch/>
        </p:blipFill>
        <p:spPr>
          <a:xfrm>
            <a:off x="8047039" y="377428"/>
            <a:ext cx="804863" cy="557213"/>
          </a:xfrm>
          <a:prstGeom prst="rect">
            <a:avLst/>
          </a:prstGeom>
          <a:noFill/>
          <a:ln>
            <a:noFill/>
          </a:ln>
        </p:spPr>
      </p:pic>
      <p:sp>
        <p:nvSpPr>
          <p:cNvPr id="1371" name="Shape 1371"/>
          <p:cNvSpPr/>
          <p:nvPr/>
        </p:nvSpPr>
        <p:spPr>
          <a:xfrm>
            <a:off x="7954963" y="971550"/>
            <a:ext cx="1189039" cy="417195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350"/>
              <a:buFont typeface="Arial"/>
              <a:buNone/>
            </a:pPr>
            <a:endParaRPr sz="1350" b="0" i="0" u="none" strike="noStrike" cap="none">
              <a:solidFill>
                <a:srgbClr val="FFFFFF"/>
              </a:solidFill>
              <a:latin typeface="Arial"/>
              <a:ea typeface="Arial"/>
              <a:cs typeface="Arial"/>
              <a:sym typeface="Arial"/>
            </a:endParaRPr>
          </a:p>
        </p:txBody>
      </p:sp>
      <p:sp>
        <p:nvSpPr>
          <p:cNvPr id="1372" name="Shape 1372"/>
          <p:cNvSpPr txBox="1">
            <a:spLocks noGrp="1"/>
          </p:cNvSpPr>
          <p:nvPr>
            <p:ph type="title"/>
          </p:nvPr>
        </p:nvSpPr>
        <p:spPr>
          <a:xfrm>
            <a:off x="-9698" y="1"/>
            <a:ext cx="7863804" cy="1033895"/>
          </a:xfrm>
          <a:prstGeom prst="rect">
            <a:avLst/>
          </a:prstGeom>
          <a:solidFill>
            <a:schemeClr val="lt2"/>
          </a:solidFill>
          <a:ln>
            <a:noFill/>
          </a:ln>
        </p:spPr>
        <p:txBody>
          <a:bodyPr spcFirstLastPara="1" wrap="square" lIns="91425" tIns="91425" rIns="91425" bIns="91425" anchor="b" anchorCtr="0"/>
          <a:lstStyle>
            <a:lvl1pPr marR="0" lvl="0" algn="l" rtl="0">
              <a:spcBef>
                <a:spcPts val="0"/>
              </a:spcBef>
              <a:spcAft>
                <a:spcPts val="0"/>
              </a:spcAft>
              <a:buSzPts val="1400"/>
              <a:buNone/>
              <a:defRPr sz="3300" b="0" i="0" u="none" strike="noStrike" cap="none">
                <a:solidFill>
                  <a:schemeClr val="lt1"/>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
        <p:nvSpPr>
          <p:cNvPr id="1373" name="Shape 1373"/>
          <p:cNvSpPr/>
          <p:nvPr/>
        </p:nvSpPr>
        <p:spPr>
          <a:xfrm>
            <a:off x="7954963" y="971550"/>
            <a:ext cx="1189039" cy="417195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350"/>
              <a:buFont typeface="Arial"/>
              <a:buNone/>
            </a:pPr>
            <a:endParaRPr sz="1350" b="0" i="0" u="none" strike="noStrike" cap="none">
              <a:solidFill>
                <a:srgbClr val="FFFFFF"/>
              </a:solidFill>
              <a:latin typeface="Arial"/>
              <a:ea typeface="Arial"/>
              <a:cs typeface="Arial"/>
              <a:sym typeface="Arial"/>
            </a:endParaRPr>
          </a:p>
        </p:txBody>
      </p:sp>
    </p:spTree>
  </p:cSld>
  <p:clrMapOvr>
    <a:masterClrMapping/>
  </p:clrMapOvr>
</p:sldLayout>
</file>

<file path=ppt/slideLayouts/slideLayout168.xml><?xml version="1.0" encoding="utf-8"?>
<p:sldLayout xmlns:a="http://schemas.openxmlformats.org/drawingml/2006/main" xmlns:r="http://schemas.openxmlformats.org/officeDocument/2006/relationships" xmlns:p="http://schemas.openxmlformats.org/presentationml/2006/main" matchingName="Question Slide w/Footer">
  <p:cSld name="Question Slide w/Footer">
    <p:spTree>
      <p:nvGrpSpPr>
        <p:cNvPr id="1" name="Shape 1374"/>
        <p:cNvGrpSpPr/>
        <p:nvPr/>
      </p:nvGrpSpPr>
      <p:grpSpPr>
        <a:xfrm>
          <a:off x="0" y="0"/>
          <a:ext cx="0" cy="0"/>
          <a:chOff x="0" y="0"/>
          <a:chExt cx="0" cy="0"/>
        </a:xfrm>
      </p:grpSpPr>
      <p:pic>
        <p:nvPicPr>
          <p:cNvPr id="1375" name="Shape 1375" descr="j0439536"/>
          <p:cNvPicPr preferRelativeResize="0"/>
          <p:nvPr/>
        </p:nvPicPr>
        <p:blipFill rotWithShape="1">
          <a:blip r:embed="rId2">
            <a:alphaModFix/>
          </a:blip>
          <a:srcRect l="3076" r="4616" b="1400"/>
          <a:stretch/>
        </p:blipFill>
        <p:spPr>
          <a:xfrm>
            <a:off x="0" y="1085851"/>
            <a:ext cx="7848600" cy="3661172"/>
          </a:xfrm>
          <a:prstGeom prst="rect">
            <a:avLst/>
          </a:prstGeom>
          <a:noFill/>
          <a:ln>
            <a:noFill/>
          </a:ln>
        </p:spPr>
      </p:pic>
      <p:sp>
        <p:nvSpPr>
          <p:cNvPr id="1376" name="Shape 1376"/>
          <p:cNvSpPr/>
          <p:nvPr/>
        </p:nvSpPr>
        <p:spPr>
          <a:xfrm>
            <a:off x="7954963" y="971550"/>
            <a:ext cx="1189039" cy="417195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350"/>
              <a:buFont typeface="Arial"/>
              <a:buNone/>
            </a:pPr>
            <a:endParaRPr sz="1350" b="0" i="0" u="none" strike="noStrike" cap="none">
              <a:solidFill>
                <a:srgbClr val="FFFFFF"/>
              </a:solidFill>
              <a:latin typeface="Arial"/>
              <a:ea typeface="Arial"/>
              <a:cs typeface="Arial"/>
              <a:sym typeface="Arial"/>
            </a:endParaRPr>
          </a:p>
        </p:txBody>
      </p:sp>
      <p:grpSp>
        <p:nvGrpSpPr>
          <p:cNvPr id="1377" name="Shape 1377"/>
          <p:cNvGrpSpPr/>
          <p:nvPr/>
        </p:nvGrpSpPr>
        <p:grpSpPr>
          <a:xfrm>
            <a:off x="-2" y="4838700"/>
            <a:ext cx="9144003" cy="304800"/>
            <a:chOff x="-2" y="6451600"/>
            <a:chExt cx="9144003" cy="406400"/>
          </a:xfrm>
        </p:grpSpPr>
        <p:sp>
          <p:nvSpPr>
            <p:cNvPr id="1378" name="Shape 1378"/>
            <p:cNvSpPr/>
            <p:nvPr/>
          </p:nvSpPr>
          <p:spPr>
            <a:xfrm>
              <a:off x="-2" y="6451600"/>
              <a:ext cx="7872153" cy="406400"/>
            </a:xfrm>
            <a:prstGeom prst="rect">
              <a:avLst/>
            </a:prstGeom>
            <a:solidFill>
              <a:srgbClr val="59595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sp>
          <p:nvSpPr>
            <p:cNvPr id="1379" name="Shape 1379"/>
            <p:cNvSpPr/>
            <p:nvPr/>
          </p:nvSpPr>
          <p:spPr>
            <a:xfrm>
              <a:off x="7954964" y="6451600"/>
              <a:ext cx="1189037" cy="4064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grpSp>
      <p:sp>
        <p:nvSpPr>
          <p:cNvPr id="1380" name="Shape 1380"/>
          <p:cNvSpPr txBox="1">
            <a:spLocks noGrp="1"/>
          </p:cNvSpPr>
          <p:nvPr>
            <p:ph type="title"/>
          </p:nvPr>
        </p:nvSpPr>
        <p:spPr>
          <a:xfrm>
            <a:off x="-9698" y="1"/>
            <a:ext cx="7863804" cy="1033895"/>
          </a:xfrm>
          <a:prstGeom prst="rect">
            <a:avLst/>
          </a:prstGeom>
          <a:solidFill>
            <a:schemeClr val="lt2"/>
          </a:solidFill>
          <a:ln>
            <a:noFill/>
          </a:ln>
        </p:spPr>
        <p:txBody>
          <a:bodyPr spcFirstLastPara="1" wrap="square" lIns="91425" tIns="91425" rIns="91425" bIns="91425" anchor="b" anchorCtr="0"/>
          <a:lstStyle>
            <a:lvl1pPr marR="0" lvl="0" algn="l" rtl="0">
              <a:spcBef>
                <a:spcPts val="0"/>
              </a:spcBef>
              <a:spcAft>
                <a:spcPts val="0"/>
              </a:spcAft>
              <a:buSzPts val="1400"/>
              <a:buNone/>
              <a:defRPr sz="3300" b="0" i="0" u="none" strike="noStrike" cap="none">
                <a:solidFill>
                  <a:schemeClr val="lt1"/>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
        <p:nvSpPr>
          <p:cNvPr id="1381" name="Shape 1381"/>
          <p:cNvSpPr txBox="1">
            <a:spLocks noGrp="1"/>
          </p:cNvSpPr>
          <p:nvPr>
            <p:ph type="dt" idx="10"/>
          </p:nvPr>
        </p:nvSpPr>
        <p:spPr>
          <a:xfrm>
            <a:off x="2" y="4835128"/>
            <a:ext cx="1554163" cy="308372"/>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1382" name="Shape 1382"/>
          <p:cNvSpPr txBox="1">
            <a:spLocks noGrp="1"/>
          </p:cNvSpPr>
          <p:nvPr>
            <p:ph type="ftr" idx="11"/>
          </p:nvPr>
        </p:nvSpPr>
        <p:spPr>
          <a:xfrm>
            <a:off x="1554163" y="4835128"/>
            <a:ext cx="6310312" cy="308372"/>
          </a:xfrm>
          <a:prstGeom prst="rect">
            <a:avLst/>
          </a:prstGeom>
          <a:noFill/>
          <a:ln>
            <a:noFill/>
          </a:ln>
        </p:spPr>
        <p:txBody>
          <a:bodyPr spcFirstLastPara="1" wrap="square" lIns="91425" tIns="91425" rIns="91425" bIns="91425" anchor="ctr" anchorCtr="0"/>
          <a:lstStyle>
            <a:lvl1pPr marR="0" lvl="0" algn="ctr"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1383" name="Shape 1383"/>
          <p:cNvSpPr txBox="1">
            <a:spLocks noGrp="1"/>
          </p:cNvSpPr>
          <p:nvPr>
            <p:ph type="sldNum" idx="12"/>
          </p:nvPr>
        </p:nvSpPr>
        <p:spPr>
          <a:xfrm>
            <a:off x="7954965" y="4835128"/>
            <a:ext cx="1189037" cy="308372"/>
          </a:xfrm>
          <a:prstGeom prst="rect">
            <a:avLst/>
          </a:prstGeom>
          <a:noFill/>
          <a:ln>
            <a:noFill/>
          </a:ln>
        </p:spPr>
        <p:txBody>
          <a:bodyPr spcFirstLastPara="1" wrap="square" lIns="91425" tIns="45700" rIns="91425" bIns="45700" anchor="ctr" anchorCtr="0">
            <a:noAutofit/>
          </a:bodyPr>
          <a:lstStyle>
            <a:lvl1pPr marL="0" marR="0" lvl="0"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1pPr>
            <a:lvl2pPr marL="0" marR="0" lvl="1"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2pPr>
            <a:lvl3pPr marL="0" marR="0" lvl="2"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3pPr>
            <a:lvl4pPr marL="0" marR="0" lvl="3"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4pPr>
            <a:lvl5pPr marL="0" marR="0" lvl="4"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5pPr>
            <a:lvl6pPr marL="0" marR="0" lvl="5"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6pPr>
            <a:lvl7pPr marL="0" marR="0" lvl="6"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7pPr>
            <a:lvl8pPr marL="0" marR="0" lvl="7"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8pPr>
            <a:lvl9pPr marL="0" marR="0" lvl="8"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
        <p:nvSpPr>
          <p:cNvPr id="1384" name="Shape 1384"/>
          <p:cNvSpPr/>
          <p:nvPr/>
        </p:nvSpPr>
        <p:spPr>
          <a:xfrm>
            <a:off x="7954963" y="971550"/>
            <a:ext cx="1189039" cy="417195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350"/>
              <a:buFont typeface="Arial"/>
              <a:buNone/>
            </a:pPr>
            <a:endParaRPr sz="1350" b="0" i="0" u="none" strike="noStrike" cap="none">
              <a:solidFill>
                <a:srgbClr val="FFFFFF"/>
              </a:solidFill>
              <a:latin typeface="Arial"/>
              <a:ea typeface="Arial"/>
              <a:cs typeface="Arial"/>
              <a:sym typeface="Arial"/>
            </a:endParaRPr>
          </a:p>
        </p:txBody>
      </p:sp>
    </p:spTree>
  </p:cSld>
  <p:clrMapOvr>
    <a:masterClrMapping/>
  </p:clrMapOvr>
</p:sldLayout>
</file>

<file path=ppt/slideLayouts/slideLayout169.xml><?xml version="1.0" encoding="utf-8"?>
<p:sldLayout xmlns:a="http://schemas.openxmlformats.org/drawingml/2006/main" xmlns:r="http://schemas.openxmlformats.org/officeDocument/2006/relationships" xmlns:p="http://schemas.openxmlformats.org/presentationml/2006/main" matchingName="Standard Slide">
  <p:cSld name="Standard Slide">
    <p:spTree>
      <p:nvGrpSpPr>
        <p:cNvPr id="1" name="Shape 1395"/>
        <p:cNvGrpSpPr/>
        <p:nvPr/>
      </p:nvGrpSpPr>
      <p:grpSpPr>
        <a:xfrm>
          <a:off x="0" y="0"/>
          <a:ext cx="0" cy="0"/>
          <a:chOff x="0" y="0"/>
          <a:chExt cx="0" cy="0"/>
        </a:xfrm>
      </p:grpSpPr>
      <p:sp>
        <p:nvSpPr>
          <p:cNvPr id="1396" name="Shape 1396"/>
          <p:cNvSpPr txBox="1">
            <a:spLocks noGrp="1"/>
          </p:cNvSpPr>
          <p:nvPr>
            <p:ph type="title"/>
          </p:nvPr>
        </p:nvSpPr>
        <p:spPr>
          <a:xfrm>
            <a:off x="-9698" y="1"/>
            <a:ext cx="7863804" cy="1033895"/>
          </a:xfrm>
          <a:prstGeom prst="rect">
            <a:avLst/>
          </a:prstGeom>
          <a:solidFill>
            <a:schemeClr val="lt2"/>
          </a:solidFill>
          <a:ln>
            <a:noFill/>
          </a:ln>
        </p:spPr>
        <p:txBody>
          <a:bodyPr spcFirstLastPara="1" wrap="square" lIns="91425" tIns="91425" rIns="91425" bIns="91425" anchor="b" anchorCtr="0"/>
          <a:lstStyle>
            <a:lvl1pPr marR="0" lvl="0" algn="l" rtl="0">
              <a:spcBef>
                <a:spcPts val="0"/>
              </a:spcBef>
              <a:spcAft>
                <a:spcPts val="0"/>
              </a:spcAft>
              <a:buSzPts val="1400"/>
              <a:buNone/>
              <a:defRPr sz="3300" b="0" i="0" u="none" strike="noStrike" cap="none">
                <a:solidFill>
                  <a:schemeClr val="lt1"/>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
        <p:nvSpPr>
          <p:cNvPr id="1397" name="Shape 1397"/>
          <p:cNvSpPr txBox="1">
            <a:spLocks noGrp="1"/>
          </p:cNvSpPr>
          <p:nvPr>
            <p:ph type="body" idx="1"/>
          </p:nvPr>
        </p:nvSpPr>
        <p:spPr>
          <a:xfrm>
            <a:off x="457200" y="1200150"/>
            <a:ext cx="8229600" cy="3371850"/>
          </a:xfrm>
          <a:prstGeom prst="rect">
            <a:avLst/>
          </a:prstGeom>
          <a:noFill/>
          <a:ln>
            <a:noFill/>
          </a:ln>
        </p:spPr>
        <p:txBody>
          <a:bodyPr spcFirstLastPara="1" wrap="square" lIns="91425" tIns="91425" rIns="91425" bIns="91425" anchor="t" anchorCtr="0"/>
          <a:lstStyle>
            <a:lvl1pPr marL="457200" marR="0" lvl="0" indent="-381000" algn="l" rtl="0">
              <a:spcBef>
                <a:spcPts val="480"/>
              </a:spcBef>
              <a:spcAft>
                <a:spcPts val="0"/>
              </a:spcAft>
              <a:buClr>
                <a:schemeClr val="dk2"/>
              </a:buClr>
              <a:buSzPts val="2400"/>
              <a:buFont typeface="Arial"/>
              <a:buChar char="•"/>
              <a:defRPr sz="2400" b="0" i="0" u="none" strike="noStrike" cap="none">
                <a:solidFill>
                  <a:srgbClr val="595959"/>
                </a:solidFill>
                <a:latin typeface="Calibri"/>
                <a:ea typeface="Calibri"/>
                <a:cs typeface="Calibri"/>
                <a:sym typeface="Calibri"/>
              </a:defRPr>
            </a:lvl1pPr>
            <a:lvl2pPr marL="914400" marR="0" lvl="1" indent="-361950" algn="l" rtl="0">
              <a:spcBef>
                <a:spcPts val="420"/>
              </a:spcBef>
              <a:spcAft>
                <a:spcPts val="0"/>
              </a:spcAft>
              <a:buClr>
                <a:schemeClr val="dk2"/>
              </a:buClr>
              <a:buSzPts val="2100"/>
              <a:buFont typeface="Arial"/>
              <a:buChar char="–"/>
              <a:defRPr sz="2100" b="0" i="0" u="none" strike="noStrike" cap="none">
                <a:solidFill>
                  <a:srgbClr val="595959"/>
                </a:solidFill>
                <a:latin typeface="Calibri"/>
                <a:ea typeface="Calibri"/>
                <a:cs typeface="Calibri"/>
                <a:sym typeface="Calibri"/>
              </a:defRPr>
            </a:lvl2pPr>
            <a:lvl3pPr marL="1371600" marR="0" lvl="2" indent="-342900" algn="l" rtl="0">
              <a:spcBef>
                <a:spcPts val="360"/>
              </a:spcBef>
              <a:spcAft>
                <a:spcPts val="0"/>
              </a:spcAft>
              <a:buClr>
                <a:schemeClr val="dk2"/>
              </a:buClr>
              <a:buSzPts val="1800"/>
              <a:buFont typeface="Arial"/>
              <a:buChar char="•"/>
              <a:defRPr sz="1800" b="0" i="0" u="none" strike="noStrike" cap="none">
                <a:solidFill>
                  <a:srgbClr val="595959"/>
                </a:solidFill>
                <a:latin typeface="Calibri"/>
                <a:ea typeface="Calibri"/>
                <a:cs typeface="Calibri"/>
                <a:sym typeface="Calibri"/>
              </a:defRPr>
            </a:lvl3pPr>
            <a:lvl4pPr marL="1828800" marR="0" lvl="3" indent="-323850"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4pPr>
            <a:lvl5pPr marL="2286000" marR="0" lvl="4" indent="-323850"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matchingName="1_Chapter/Transition">
  <p:cSld name="1_Chapter/Transition">
    <p:spTree>
      <p:nvGrpSpPr>
        <p:cNvPr id="1" name="Shape 124"/>
        <p:cNvGrpSpPr/>
        <p:nvPr/>
      </p:nvGrpSpPr>
      <p:grpSpPr>
        <a:xfrm>
          <a:off x="0" y="0"/>
          <a:ext cx="0" cy="0"/>
          <a:chOff x="0" y="0"/>
          <a:chExt cx="0" cy="0"/>
        </a:xfrm>
      </p:grpSpPr>
      <p:sp>
        <p:nvSpPr>
          <p:cNvPr id="125" name="Shape 125"/>
          <p:cNvSpPr/>
          <p:nvPr/>
        </p:nvSpPr>
        <p:spPr>
          <a:xfrm>
            <a:off x="2" y="0"/>
            <a:ext cx="1189039" cy="51435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350"/>
              <a:buFont typeface="Arial"/>
              <a:buNone/>
            </a:pPr>
            <a:endParaRPr sz="1350" b="0" i="0" u="none" strike="noStrike" cap="none">
              <a:solidFill>
                <a:srgbClr val="FFFFFF"/>
              </a:solidFill>
              <a:latin typeface="Arial"/>
              <a:ea typeface="Arial"/>
              <a:cs typeface="Arial"/>
              <a:sym typeface="Arial"/>
            </a:endParaRPr>
          </a:p>
        </p:txBody>
      </p:sp>
      <p:sp>
        <p:nvSpPr>
          <p:cNvPr id="126" name="Shape 126"/>
          <p:cNvSpPr/>
          <p:nvPr/>
        </p:nvSpPr>
        <p:spPr>
          <a:xfrm>
            <a:off x="1279526" y="-9525"/>
            <a:ext cx="7864475" cy="3952875"/>
          </a:xfrm>
          <a:prstGeom prst="rect">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350"/>
              <a:buFont typeface="Arial"/>
              <a:buNone/>
            </a:pPr>
            <a:endParaRPr sz="1350" b="0" i="0" u="none" strike="noStrike" cap="none">
              <a:solidFill>
                <a:srgbClr val="FFFFFF"/>
              </a:solidFill>
              <a:latin typeface="Arial"/>
              <a:ea typeface="Arial"/>
              <a:cs typeface="Arial"/>
              <a:sym typeface="Arial"/>
            </a:endParaRPr>
          </a:p>
        </p:txBody>
      </p:sp>
      <p:pic>
        <p:nvPicPr>
          <p:cNvPr id="127" name="Shape 127"/>
          <p:cNvPicPr preferRelativeResize="0"/>
          <p:nvPr/>
        </p:nvPicPr>
        <p:blipFill rotWithShape="1">
          <a:blip r:embed="rId2">
            <a:alphaModFix/>
          </a:blip>
          <a:srcRect l="27296" t="17010" r="21719" b="22162"/>
          <a:stretch/>
        </p:blipFill>
        <p:spPr>
          <a:xfrm>
            <a:off x="382589" y="3874294"/>
            <a:ext cx="806451" cy="557213"/>
          </a:xfrm>
          <a:prstGeom prst="rect">
            <a:avLst/>
          </a:prstGeom>
          <a:noFill/>
          <a:ln>
            <a:noFill/>
          </a:ln>
        </p:spPr>
      </p:pic>
      <p:sp>
        <p:nvSpPr>
          <p:cNvPr id="128" name="Shape 128"/>
          <p:cNvSpPr txBox="1">
            <a:spLocks noGrp="1"/>
          </p:cNvSpPr>
          <p:nvPr>
            <p:ph type="title"/>
          </p:nvPr>
        </p:nvSpPr>
        <p:spPr>
          <a:xfrm>
            <a:off x="1279526" y="3943350"/>
            <a:ext cx="7863804" cy="742950"/>
          </a:xfrm>
          <a:prstGeom prst="rect">
            <a:avLst/>
          </a:prstGeom>
          <a:noFill/>
          <a:ln>
            <a:noFill/>
          </a:ln>
        </p:spPr>
        <p:txBody>
          <a:bodyPr spcFirstLastPara="1" wrap="square" lIns="91425" tIns="91425" rIns="91425" bIns="91425" anchor="t" anchorCtr="0"/>
          <a:lstStyle>
            <a:lvl1pPr marR="0" lvl="0" algn="l" rtl="0">
              <a:spcBef>
                <a:spcPts val="0"/>
              </a:spcBef>
              <a:spcAft>
                <a:spcPts val="0"/>
              </a:spcAft>
              <a:buSzPts val="1400"/>
              <a:buNone/>
              <a:defRPr sz="3300" b="0" i="0" u="none" strike="noStrike" cap="none">
                <a:solidFill>
                  <a:schemeClr val="lt2"/>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170.xml><?xml version="1.0" encoding="utf-8"?>
<p:sldLayout xmlns:a="http://schemas.openxmlformats.org/drawingml/2006/main" xmlns:r="http://schemas.openxmlformats.org/officeDocument/2006/relationships" xmlns:p="http://schemas.openxmlformats.org/presentationml/2006/main" showMasterSp="0" matchingName="Title Slide 1">
  <p:cSld name="Title Slide 1">
    <p:spTree>
      <p:nvGrpSpPr>
        <p:cNvPr id="1" name="Shape 1398"/>
        <p:cNvGrpSpPr/>
        <p:nvPr/>
      </p:nvGrpSpPr>
      <p:grpSpPr>
        <a:xfrm>
          <a:off x="0" y="0"/>
          <a:ext cx="0" cy="0"/>
          <a:chOff x="0" y="0"/>
          <a:chExt cx="0" cy="0"/>
        </a:xfrm>
      </p:grpSpPr>
      <p:sp>
        <p:nvSpPr>
          <p:cNvPr id="1399" name="Shape 1399"/>
          <p:cNvSpPr txBox="1">
            <a:spLocks noGrp="1"/>
          </p:cNvSpPr>
          <p:nvPr>
            <p:ph type="title"/>
          </p:nvPr>
        </p:nvSpPr>
        <p:spPr>
          <a:xfrm>
            <a:off x="-9698" y="0"/>
            <a:ext cx="7863804" cy="3943350"/>
          </a:xfrm>
          <a:prstGeom prst="rect">
            <a:avLst/>
          </a:prstGeom>
          <a:solidFill>
            <a:schemeClr val="lt2"/>
          </a:solidFill>
          <a:ln>
            <a:noFill/>
          </a:ln>
        </p:spPr>
        <p:txBody>
          <a:bodyPr spcFirstLastPara="1" wrap="square" lIns="91425" tIns="91425" rIns="91425" bIns="91425" anchor="b" anchorCtr="0"/>
          <a:lstStyle>
            <a:lvl1pPr marR="0" lvl="0" algn="l" rtl="0">
              <a:spcBef>
                <a:spcPts val="0"/>
              </a:spcBef>
              <a:spcAft>
                <a:spcPts val="0"/>
              </a:spcAft>
              <a:buSzPts val="1400"/>
              <a:buNone/>
              <a:defRPr sz="3300" b="0" i="0" u="none" strike="noStrike" cap="none">
                <a:solidFill>
                  <a:schemeClr val="lt1"/>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
        <p:nvSpPr>
          <p:cNvPr id="1400" name="Shape 1400"/>
          <p:cNvSpPr/>
          <p:nvPr/>
        </p:nvSpPr>
        <p:spPr>
          <a:xfrm>
            <a:off x="7954965" y="0"/>
            <a:ext cx="1189037" cy="394335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350"/>
              <a:buFont typeface="Arial"/>
              <a:buNone/>
            </a:pPr>
            <a:endParaRPr sz="1350" b="0" i="0" u="none" strike="noStrike" cap="none">
              <a:solidFill>
                <a:srgbClr val="FFFFFF"/>
              </a:solidFill>
              <a:latin typeface="Arial"/>
              <a:ea typeface="Arial"/>
              <a:cs typeface="Arial"/>
              <a:sym typeface="Arial"/>
            </a:endParaRPr>
          </a:p>
        </p:txBody>
      </p:sp>
      <p:sp>
        <p:nvSpPr>
          <p:cNvPr id="1401" name="Shape 1401"/>
          <p:cNvSpPr txBox="1"/>
          <p:nvPr/>
        </p:nvSpPr>
        <p:spPr>
          <a:xfrm>
            <a:off x="3673477" y="4766073"/>
            <a:ext cx="3253455" cy="207749"/>
          </a:xfrm>
          <a:prstGeom prst="rect">
            <a:avLst/>
          </a:prstGeom>
          <a:noFill/>
          <a:ln>
            <a:noFill/>
          </a:ln>
        </p:spPr>
        <p:txBody>
          <a:bodyPr spcFirstLastPara="1" wrap="square" lIns="0" tIns="45700" rIns="91425" bIns="45700" anchor="t" anchorCtr="0">
            <a:noAutofit/>
          </a:bodyPr>
          <a:lstStyle/>
          <a:p>
            <a:pPr marL="0" marR="0" lvl="0" indent="0" algn="l" rtl="0">
              <a:lnSpc>
                <a:spcPct val="100000"/>
              </a:lnSpc>
              <a:spcBef>
                <a:spcPts val="0"/>
              </a:spcBef>
              <a:spcAft>
                <a:spcPts val="0"/>
              </a:spcAft>
              <a:buClr>
                <a:srgbClr val="254061"/>
              </a:buClr>
              <a:buSzPts val="750"/>
              <a:buFont typeface="Arial"/>
              <a:buNone/>
            </a:pPr>
            <a:r>
              <a:rPr lang="en-US" sz="750" b="0" i="0" u="none" strike="noStrike" cap="none">
                <a:solidFill>
                  <a:srgbClr val="254061"/>
                </a:solidFill>
                <a:latin typeface="Calibri"/>
                <a:ea typeface="Calibri"/>
                <a:cs typeface="Calibri"/>
                <a:sym typeface="Calibri"/>
              </a:rPr>
              <a:t>WeArePublicHealth.org     twitter.com/Maricopahealth     facebook.com/MCDPH</a:t>
            </a:r>
            <a:endParaRPr/>
          </a:p>
        </p:txBody>
      </p:sp>
      <p:pic>
        <p:nvPicPr>
          <p:cNvPr id="1402" name="Shape 1402" descr="PH Letterhead Header.png"/>
          <p:cNvPicPr preferRelativeResize="0"/>
          <p:nvPr/>
        </p:nvPicPr>
        <p:blipFill rotWithShape="1">
          <a:blip r:embed="rId2">
            <a:alphaModFix/>
          </a:blip>
          <a:srcRect/>
          <a:stretch/>
        </p:blipFill>
        <p:spPr>
          <a:xfrm>
            <a:off x="404813" y="4423174"/>
            <a:ext cx="2795587" cy="516731"/>
          </a:xfrm>
          <a:prstGeom prst="rect">
            <a:avLst/>
          </a:prstGeom>
          <a:noFill/>
          <a:ln>
            <a:noFill/>
          </a:ln>
        </p:spPr>
      </p:pic>
      <p:sp>
        <p:nvSpPr>
          <p:cNvPr id="1403" name="Shape 1403"/>
          <p:cNvSpPr txBox="1">
            <a:spLocks noGrp="1"/>
          </p:cNvSpPr>
          <p:nvPr>
            <p:ph type="body" idx="1"/>
          </p:nvPr>
        </p:nvSpPr>
        <p:spPr>
          <a:xfrm>
            <a:off x="2" y="4012624"/>
            <a:ext cx="7864475" cy="410766"/>
          </a:xfrm>
          <a:prstGeom prst="rect">
            <a:avLst/>
          </a:prstGeom>
          <a:noFill/>
          <a:ln>
            <a:noFill/>
          </a:ln>
        </p:spPr>
        <p:txBody>
          <a:bodyPr spcFirstLastPara="1" wrap="square" lIns="91425" tIns="91425" rIns="91425" bIns="91425" anchor="t" anchorCtr="0"/>
          <a:lstStyle>
            <a:lvl1pPr marL="457200" marR="0" lvl="0"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1pPr>
            <a:lvl2pPr marL="914400" marR="0" lvl="1"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2pPr>
            <a:lvl3pPr marL="1371600" marR="0" lvl="2"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3pPr>
            <a:lvl4pPr marL="1828800" marR="0" lvl="3"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4pPr>
            <a:lvl5pPr marL="2286000" marR="0" lvl="4"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171.xml><?xml version="1.0" encoding="utf-8"?>
<p:sldLayout xmlns:a="http://schemas.openxmlformats.org/drawingml/2006/main" xmlns:r="http://schemas.openxmlformats.org/officeDocument/2006/relationships" xmlns:p="http://schemas.openxmlformats.org/presentationml/2006/main" matchingName="Standard Slide w/Footer">
  <p:cSld name="Standard Slide w/Footer">
    <p:spTree>
      <p:nvGrpSpPr>
        <p:cNvPr id="1" name="Shape 1404"/>
        <p:cNvGrpSpPr/>
        <p:nvPr/>
      </p:nvGrpSpPr>
      <p:grpSpPr>
        <a:xfrm>
          <a:off x="0" y="0"/>
          <a:ext cx="0" cy="0"/>
          <a:chOff x="0" y="0"/>
          <a:chExt cx="0" cy="0"/>
        </a:xfrm>
      </p:grpSpPr>
      <p:sp>
        <p:nvSpPr>
          <p:cNvPr id="1405" name="Shape 1405"/>
          <p:cNvSpPr txBox="1">
            <a:spLocks noGrp="1"/>
          </p:cNvSpPr>
          <p:nvPr>
            <p:ph type="title"/>
          </p:nvPr>
        </p:nvSpPr>
        <p:spPr>
          <a:xfrm>
            <a:off x="-9698" y="1"/>
            <a:ext cx="7863804" cy="1033895"/>
          </a:xfrm>
          <a:prstGeom prst="rect">
            <a:avLst/>
          </a:prstGeom>
          <a:solidFill>
            <a:schemeClr val="lt2"/>
          </a:solidFill>
          <a:ln>
            <a:noFill/>
          </a:ln>
        </p:spPr>
        <p:txBody>
          <a:bodyPr spcFirstLastPara="1" wrap="square" lIns="91425" tIns="91425" rIns="91425" bIns="91425" anchor="b" anchorCtr="0"/>
          <a:lstStyle>
            <a:lvl1pPr marR="0" lvl="0" algn="l" rtl="0">
              <a:spcBef>
                <a:spcPts val="0"/>
              </a:spcBef>
              <a:spcAft>
                <a:spcPts val="0"/>
              </a:spcAft>
              <a:buSzPts val="1400"/>
              <a:buNone/>
              <a:defRPr sz="3300" b="0" i="0" u="none" strike="noStrike" cap="none">
                <a:solidFill>
                  <a:schemeClr val="lt1"/>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
        <p:nvSpPr>
          <p:cNvPr id="1406" name="Shape 1406"/>
          <p:cNvSpPr txBox="1">
            <a:spLocks noGrp="1"/>
          </p:cNvSpPr>
          <p:nvPr>
            <p:ph type="body" idx="1"/>
          </p:nvPr>
        </p:nvSpPr>
        <p:spPr>
          <a:xfrm>
            <a:off x="457200" y="1200150"/>
            <a:ext cx="8229600" cy="3371850"/>
          </a:xfrm>
          <a:prstGeom prst="rect">
            <a:avLst/>
          </a:prstGeom>
          <a:noFill/>
          <a:ln>
            <a:noFill/>
          </a:ln>
        </p:spPr>
        <p:txBody>
          <a:bodyPr spcFirstLastPara="1" wrap="square" lIns="91425" tIns="91425" rIns="91425" bIns="91425" anchor="t" anchorCtr="0"/>
          <a:lstStyle>
            <a:lvl1pPr marL="457200" marR="0" lvl="0" indent="-381000" algn="l" rtl="0">
              <a:spcBef>
                <a:spcPts val="480"/>
              </a:spcBef>
              <a:spcAft>
                <a:spcPts val="0"/>
              </a:spcAft>
              <a:buClr>
                <a:schemeClr val="dk2"/>
              </a:buClr>
              <a:buSzPts val="2400"/>
              <a:buFont typeface="Arial"/>
              <a:buChar char="•"/>
              <a:defRPr sz="2400" b="0" i="0" u="none" strike="noStrike" cap="none">
                <a:solidFill>
                  <a:srgbClr val="595959"/>
                </a:solidFill>
                <a:latin typeface="Calibri"/>
                <a:ea typeface="Calibri"/>
                <a:cs typeface="Calibri"/>
                <a:sym typeface="Calibri"/>
              </a:defRPr>
            </a:lvl1pPr>
            <a:lvl2pPr marL="914400" marR="0" lvl="1" indent="-361950" algn="l" rtl="0">
              <a:spcBef>
                <a:spcPts val="420"/>
              </a:spcBef>
              <a:spcAft>
                <a:spcPts val="0"/>
              </a:spcAft>
              <a:buClr>
                <a:schemeClr val="dk2"/>
              </a:buClr>
              <a:buSzPts val="2100"/>
              <a:buFont typeface="Arial"/>
              <a:buChar char="–"/>
              <a:defRPr sz="2100" b="0" i="0" u="none" strike="noStrike" cap="none">
                <a:solidFill>
                  <a:srgbClr val="595959"/>
                </a:solidFill>
                <a:latin typeface="Calibri"/>
                <a:ea typeface="Calibri"/>
                <a:cs typeface="Calibri"/>
                <a:sym typeface="Calibri"/>
              </a:defRPr>
            </a:lvl2pPr>
            <a:lvl3pPr marL="1371600" marR="0" lvl="2" indent="-342900" algn="l" rtl="0">
              <a:spcBef>
                <a:spcPts val="360"/>
              </a:spcBef>
              <a:spcAft>
                <a:spcPts val="0"/>
              </a:spcAft>
              <a:buClr>
                <a:schemeClr val="dk2"/>
              </a:buClr>
              <a:buSzPts val="1800"/>
              <a:buFont typeface="Arial"/>
              <a:buChar char="•"/>
              <a:defRPr sz="1800" b="0" i="0" u="none" strike="noStrike" cap="none">
                <a:solidFill>
                  <a:srgbClr val="595959"/>
                </a:solidFill>
                <a:latin typeface="Calibri"/>
                <a:ea typeface="Calibri"/>
                <a:cs typeface="Calibri"/>
                <a:sym typeface="Calibri"/>
              </a:defRPr>
            </a:lvl3pPr>
            <a:lvl4pPr marL="1828800" marR="0" lvl="3" indent="-323850"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4pPr>
            <a:lvl5pPr marL="2286000" marR="0" lvl="4" indent="-323850"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grpSp>
        <p:nvGrpSpPr>
          <p:cNvPr id="1407" name="Shape 1407"/>
          <p:cNvGrpSpPr/>
          <p:nvPr/>
        </p:nvGrpSpPr>
        <p:grpSpPr>
          <a:xfrm>
            <a:off x="-2" y="4838700"/>
            <a:ext cx="9144003" cy="304800"/>
            <a:chOff x="-2" y="6451600"/>
            <a:chExt cx="9144003" cy="406400"/>
          </a:xfrm>
        </p:grpSpPr>
        <p:sp>
          <p:nvSpPr>
            <p:cNvPr id="1408" name="Shape 1408"/>
            <p:cNvSpPr/>
            <p:nvPr/>
          </p:nvSpPr>
          <p:spPr>
            <a:xfrm>
              <a:off x="-2" y="6451600"/>
              <a:ext cx="7872153" cy="406400"/>
            </a:xfrm>
            <a:prstGeom prst="rect">
              <a:avLst/>
            </a:prstGeom>
            <a:solidFill>
              <a:srgbClr val="59595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sp>
          <p:nvSpPr>
            <p:cNvPr id="1409" name="Shape 1409"/>
            <p:cNvSpPr/>
            <p:nvPr/>
          </p:nvSpPr>
          <p:spPr>
            <a:xfrm>
              <a:off x="7954964" y="6451600"/>
              <a:ext cx="1189037" cy="4064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grpSp>
      <p:sp>
        <p:nvSpPr>
          <p:cNvPr id="1410" name="Shape 1410"/>
          <p:cNvSpPr txBox="1">
            <a:spLocks noGrp="1"/>
          </p:cNvSpPr>
          <p:nvPr>
            <p:ph type="dt" idx="10"/>
          </p:nvPr>
        </p:nvSpPr>
        <p:spPr>
          <a:xfrm>
            <a:off x="2" y="4835128"/>
            <a:ext cx="1554163" cy="308372"/>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1411" name="Shape 1411"/>
          <p:cNvSpPr txBox="1">
            <a:spLocks noGrp="1"/>
          </p:cNvSpPr>
          <p:nvPr>
            <p:ph type="ftr" idx="11"/>
          </p:nvPr>
        </p:nvSpPr>
        <p:spPr>
          <a:xfrm>
            <a:off x="1554163" y="4835128"/>
            <a:ext cx="6310312" cy="308372"/>
          </a:xfrm>
          <a:prstGeom prst="rect">
            <a:avLst/>
          </a:prstGeom>
          <a:noFill/>
          <a:ln>
            <a:noFill/>
          </a:ln>
        </p:spPr>
        <p:txBody>
          <a:bodyPr spcFirstLastPara="1" wrap="square" lIns="91425" tIns="91425" rIns="91425" bIns="91425" anchor="ctr" anchorCtr="0"/>
          <a:lstStyle>
            <a:lvl1pPr marR="0" lvl="0" algn="ctr"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1412" name="Shape 1412"/>
          <p:cNvSpPr txBox="1">
            <a:spLocks noGrp="1"/>
          </p:cNvSpPr>
          <p:nvPr>
            <p:ph type="sldNum" idx="12"/>
          </p:nvPr>
        </p:nvSpPr>
        <p:spPr>
          <a:xfrm>
            <a:off x="7954965" y="4835128"/>
            <a:ext cx="1189037" cy="308372"/>
          </a:xfrm>
          <a:prstGeom prst="rect">
            <a:avLst/>
          </a:prstGeom>
          <a:noFill/>
          <a:ln>
            <a:noFill/>
          </a:ln>
        </p:spPr>
        <p:txBody>
          <a:bodyPr spcFirstLastPara="1" wrap="square" lIns="91425" tIns="45700" rIns="91425" bIns="45700" anchor="ctr" anchorCtr="0">
            <a:noAutofit/>
          </a:bodyPr>
          <a:lstStyle>
            <a:lvl1pPr marL="0" marR="0" lvl="0"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1pPr>
            <a:lvl2pPr marL="0" marR="0" lvl="1"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2pPr>
            <a:lvl3pPr marL="0" marR="0" lvl="2"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3pPr>
            <a:lvl4pPr marL="0" marR="0" lvl="3"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4pPr>
            <a:lvl5pPr marL="0" marR="0" lvl="4"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5pPr>
            <a:lvl6pPr marL="0" marR="0" lvl="5"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6pPr>
            <a:lvl7pPr marL="0" marR="0" lvl="6"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7pPr>
            <a:lvl8pPr marL="0" marR="0" lvl="7"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8pPr>
            <a:lvl9pPr marL="0" marR="0" lvl="8"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72.xml><?xml version="1.0" encoding="utf-8"?>
<p:sldLayout xmlns:a="http://schemas.openxmlformats.org/drawingml/2006/main" xmlns:r="http://schemas.openxmlformats.org/officeDocument/2006/relationships" xmlns:p="http://schemas.openxmlformats.org/presentationml/2006/main" matchingName="Standard Slide 2 Column">
  <p:cSld name="Standard Slide 2 Column">
    <p:spTree>
      <p:nvGrpSpPr>
        <p:cNvPr id="1" name="Shape 1413"/>
        <p:cNvGrpSpPr/>
        <p:nvPr/>
      </p:nvGrpSpPr>
      <p:grpSpPr>
        <a:xfrm>
          <a:off x="0" y="0"/>
          <a:ext cx="0" cy="0"/>
          <a:chOff x="0" y="0"/>
          <a:chExt cx="0" cy="0"/>
        </a:xfrm>
      </p:grpSpPr>
      <p:sp>
        <p:nvSpPr>
          <p:cNvPr id="1414" name="Shape 1414"/>
          <p:cNvSpPr txBox="1">
            <a:spLocks noGrp="1"/>
          </p:cNvSpPr>
          <p:nvPr>
            <p:ph type="body" idx="1"/>
          </p:nvPr>
        </p:nvSpPr>
        <p:spPr>
          <a:xfrm>
            <a:off x="457200" y="1151335"/>
            <a:ext cx="4038600" cy="479822"/>
          </a:xfrm>
          <a:prstGeom prst="rect">
            <a:avLst/>
          </a:prstGeom>
          <a:noFill/>
          <a:ln>
            <a:noFill/>
          </a:ln>
        </p:spPr>
        <p:txBody>
          <a:bodyPr spcFirstLastPara="1" wrap="square" lIns="91425" tIns="91425" rIns="91425" bIns="91425" anchor="b" anchorCtr="0"/>
          <a:lstStyle>
            <a:lvl1pPr marL="457200" marR="0" lvl="0" indent="-228600" algn="l" rtl="0">
              <a:spcBef>
                <a:spcPts val="360"/>
              </a:spcBef>
              <a:spcAft>
                <a:spcPts val="0"/>
              </a:spcAft>
              <a:buClr>
                <a:schemeClr val="dk2"/>
              </a:buClr>
              <a:buSzPts val="1800"/>
              <a:buFont typeface="Arial"/>
              <a:buNone/>
              <a:defRPr sz="1800" b="1" i="0" u="none" strike="noStrike" cap="none">
                <a:solidFill>
                  <a:schemeClr val="dk2"/>
                </a:solidFill>
                <a:latin typeface="Calibri"/>
                <a:ea typeface="Calibri"/>
                <a:cs typeface="Calibri"/>
                <a:sym typeface="Calibri"/>
              </a:defRPr>
            </a:lvl1pPr>
            <a:lvl2pPr marL="914400" marR="0" lvl="1" indent="-228600" algn="l" rtl="0">
              <a:spcBef>
                <a:spcPts val="300"/>
              </a:spcBef>
              <a:spcAft>
                <a:spcPts val="0"/>
              </a:spcAft>
              <a:buClr>
                <a:schemeClr val="dk2"/>
              </a:buClr>
              <a:buSzPts val="1500"/>
              <a:buFont typeface="Arial"/>
              <a:buNone/>
              <a:defRPr sz="1500" b="1" i="0" u="none" strike="noStrike" cap="none">
                <a:solidFill>
                  <a:srgbClr val="595959"/>
                </a:solidFill>
                <a:latin typeface="Calibri"/>
                <a:ea typeface="Calibri"/>
                <a:cs typeface="Calibri"/>
                <a:sym typeface="Calibri"/>
              </a:defRPr>
            </a:lvl2pPr>
            <a:lvl3pPr marL="1371600" marR="0" lvl="2" indent="-228600" algn="l" rtl="0">
              <a:spcBef>
                <a:spcPts val="270"/>
              </a:spcBef>
              <a:spcAft>
                <a:spcPts val="0"/>
              </a:spcAft>
              <a:buClr>
                <a:schemeClr val="dk2"/>
              </a:buClr>
              <a:buSzPts val="1350"/>
              <a:buFont typeface="Arial"/>
              <a:buNone/>
              <a:defRPr sz="1350" b="1" i="0" u="none" strike="noStrike" cap="none">
                <a:solidFill>
                  <a:srgbClr val="595959"/>
                </a:solidFill>
                <a:latin typeface="Calibri"/>
                <a:ea typeface="Calibri"/>
                <a:cs typeface="Calibri"/>
                <a:sym typeface="Calibri"/>
              </a:defRPr>
            </a:lvl3pPr>
            <a:lvl4pPr marL="1828800" marR="0" lvl="3" indent="-228600" algn="l" rtl="0">
              <a:spcBef>
                <a:spcPts val="240"/>
              </a:spcBef>
              <a:spcAft>
                <a:spcPts val="0"/>
              </a:spcAft>
              <a:buClr>
                <a:schemeClr val="dk2"/>
              </a:buClr>
              <a:buSzPts val="1200"/>
              <a:buFont typeface="Arial"/>
              <a:buNone/>
              <a:defRPr sz="1200" b="1" i="0" u="none" strike="noStrike" cap="none">
                <a:solidFill>
                  <a:srgbClr val="595959"/>
                </a:solidFill>
                <a:latin typeface="Calibri"/>
                <a:ea typeface="Calibri"/>
                <a:cs typeface="Calibri"/>
                <a:sym typeface="Calibri"/>
              </a:defRPr>
            </a:lvl4pPr>
            <a:lvl5pPr marL="2286000" marR="0" lvl="4" indent="-228600" algn="l" rtl="0">
              <a:spcBef>
                <a:spcPts val="240"/>
              </a:spcBef>
              <a:spcAft>
                <a:spcPts val="0"/>
              </a:spcAft>
              <a:buClr>
                <a:schemeClr val="dk2"/>
              </a:buClr>
              <a:buSzPts val="1200"/>
              <a:buFont typeface="Arial"/>
              <a:buNone/>
              <a:defRPr sz="1200" b="1" i="0" u="none" strike="noStrike" cap="none">
                <a:solidFill>
                  <a:srgbClr val="595959"/>
                </a:solidFill>
                <a:latin typeface="Calibri"/>
                <a:ea typeface="Calibri"/>
                <a:cs typeface="Calibri"/>
                <a:sym typeface="Calibri"/>
              </a:defRPr>
            </a:lvl5pPr>
            <a:lvl6pPr marL="2743200" marR="0" lvl="5" indent="-228600" algn="l" rtl="0">
              <a:spcBef>
                <a:spcPts val="24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spcBef>
                <a:spcPts val="24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spcBef>
                <a:spcPts val="24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spcBef>
                <a:spcPts val="24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415" name="Shape 1415"/>
          <p:cNvSpPr txBox="1">
            <a:spLocks noGrp="1"/>
          </p:cNvSpPr>
          <p:nvPr>
            <p:ph type="body" idx="2"/>
          </p:nvPr>
        </p:nvSpPr>
        <p:spPr>
          <a:xfrm>
            <a:off x="457202" y="1631157"/>
            <a:ext cx="4023361" cy="3203972"/>
          </a:xfrm>
          <a:prstGeom prst="rect">
            <a:avLst/>
          </a:prstGeom>
          <a:noFill/>
          <a:ln>
            <a:noFill/>
          </a:ln>
        </p:spPr>
        <p:txBody>
          <a:bodyPr spcFirstLastPara="1" wrap="square" lIns="91425" tIns="91425" rIns="91425" bIns="91425" anchor="t" anchorCtr="0"/>
          <a:lstStyle>
            <a:lvl1pPr marL="457200" marR="0" lvl="0" indent="-342900" algn="l" rtl="0">
              <a:spcBef>
                <a:spcPts val="360"/>
              </a:spcBef>
              <a:spcAft>
                <a:spcPts val="0"/>
              </a:spcAft>
              <a:buClr>
                <a:schemeClr val="dk2"/>
              </a:buClr>
              <a:buSzPts val="1800"/>
              <a:buFont typeface="Noto Sans Symbols"/>
              <a:buChar char="▪"/>
              <a:defRPr sz="1800" b="0" i="0" u="none" strike="noStrike" cap="none">
                <a:solidFill>
                  <a:srgbClr val="595959"/>
                </a:solidFill>
                <a:latin typeface="Calibri"/>
                <a:ea typeface="Calibri"/>
                <a:cs typeface="Calibri"/>
                <a:sym typeface="Calibri"/>
              </a:defRPr>
            </a:lvl1pPr>
            <a:lvl2pPr marL="914400" marR="0" lvl="1" indent="-323850" algn="l" rtl="0">
              <a:spcBef>
                <a:spcPts val="300"/>
              </a:spcBef>
              <a:spcAft>
                <a:spcPts val="0"/>
              </a:spcAft>
              <a:buClr>
                <a:schemeClr val="dk2"/>
              </a:buClr>
              <a:buSzPts val="1500"/>
              <a:buFont typeface="Calibri"/>
              <a:buChar char="–"/>
              <a:defRPr sz="1500" b="0" i="0" u="none" strike="noStrike" cap="none">
                <a:solidFill>
                  <a:srgbClr val="595959"/>
                </a:solidFill>
                <a:latin typeface="Calibri"/>
                <a:ea typeface="Calibri"/>
                <a:cs typeface="Calibri"/>
                <a:sym typeface="Calibri"/>
              </a:defRPr>
            </a:lvl2pPr>
            <a:lvl3pPr marL="1371600" marR="0" lvl="2" indent="-314325" algn="l" rtl="0">
              <a:spcBef>
                <a:spcPts val="270"/>
              </a:spcBef>
              <a:spcAft>
                <a:spcPts val="0"/>
              </a:spcAft>
              <a:buClr>
                <a:schemeClr val="dk2"/>
              </a:buClr>
              <a:buSzPts val="1350"/>
              <a:buFont typeface="Noto Sans Symbols"/>
              <a:buChar char="▪"/>
              <a:defRPr sz="1350" b="0" i="0" u="none" strike="noStrike" cap="none">
                <a:solidFill>
                  <a:srgbClr val="595959"/>
                </a:solidFill>
                <a:latin typeface="Calibri"/>
                <a:ea typeface="Calibri"/>
                <a:cs typeface="Calibri"/>
                <a:sym typeface="Calibri"/>
              </a:defRPr>
            </a:lvl3pPr>
            <a:lvl4pPr marL="1828800" marR="0" lvl="3" indent="-304800" algn="l" rtl="0">
              <a:spcBef>
                <a:spcPts val="240"/>
              </a:spcBef>
              <a:spcAft>
                <a:spcPts val="0"/>
              </a:spcAft>
              <a:buClr>
                <a:schemeClr val="dk2"/>
              </a:buClr>
              <a:buSzPts val="1200"/>
              <a:buFont typeface="Calibri"/>
              <a:buChar char="–"/>
              <a:defRPr sz="1200" b="0" i="0" u="none" strike="noStrike" cap="none">
                <a:solidFill>
                  <a:srgbClr val="595959"/>
                </a:solidFill>
                <a:latin typeface="Calibri"/>
                <a:ea typeface="Calibri"/>
                <a:cs typeface="Calibri"/>
                <a:sym typeface="Calibri"/>
              </a:defRPr>
            </a:lvl4pPr>
            <a:lvl5pPr marL="2286000" marR="0" lvl="4" indent="-304800" algn="l" rtl="0">
              <a:spcBef>
                <a:spcPts val="240"/>
              </a:spcBef>
              <a:spcAft>
                <a:spcPts val="0"/>
              </a:spcAft>
              <a:buClr>
                <a:schemeClr val="dk2"/>
              </a:buClr>
              <a:buSzPts val="1200"/>
              <a:buFont typeface="Calibri"/>
              <a:buChar char="»"/>
              <a:defRPr sz="1200" b="0" i="0" u="none" strike="noStrike" cap="none">
                <a:solidFill>
                  <a:srgbClr val="595959"/>
                </a:solidFill>
                <a:latin typeface="Calibri"/>
                <a:ea typeface="Calibri"/>
                <a:cs typeface="Calibri"/>
                <a:sym typeface="Calibri"/>
              </a:defRPr>
            </a:lvl5pPr>
            <a:lvl6pPr marL="2743200" marR="0" lvl="5" indent="-304800" algn="l" rtl="0">
              <a:spcBef>
                <a:spcPts val="24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6pPr>
            <a:lvl7pPr marL="3200400" marR="0" lvl="6" indent="-304800" algn="l" rtl="0">
              <a:spcBef>
                <a:spcPts val="24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7pPr>
            <a:lvl8pPr marL="3657600" marR="0" lvl="7" indent="-304800" algn="l" rtl="0">
              <a:spcBef>
                <a:spcPts val="24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8pPr>
            <a:lvl9pPr marL="4114800" marR="0" lvl="8" indent="-304800" algn="l" rtl="0">
              <a:spcBef>
                <a:spcPts val="24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9pPr>
          </a:lstStyle>
          <a:p>
            <a:endParaRPr/>
          </a:p>
        </p:txBody>
      </p:sp>
      <p:sp>
        <p:nvSpPr>
          <p:cNvPr id="1416" name="Shape 1416"/>
          <p:cNvSpPr txBox="1">
            <a:spLocks noGrp="1"/>
          </p:cNvSpPr>
          <p:nvPr>
            <p:ph type="body" idx="3"/>
          </p:nvPr>
        </p:nvSpPr>
        <p:spPr>
          <a:xfrm>
            <a:off x="4649151" y="1151335"/>
            <a:ext cx="4040188" cy="479822"/>
          </a:xfrm>
          <a:prstGeom prst="rect">
            <a:avLst/>
          </a:prstGeom>
          <a:noFill/>
          <a:ln>
            <a:noFill/>
          </a:ln>
        </p:spPr>
        <p:txBody>
          <a:bodyPr spcFirstLastPara="1" wrap="square" lIns="91425" tIns="91425" rIns="91425" bIns="91425" anchor="b" anchorCtr="0"/>
          <a:lstStyle>
            <a:lvl1pPr marL="457200" marR="0" lvl="0" indent="-228600" algn="l" rtl="0">
              <a:spcBef>
                <a:spcPts val="360"/>
              </a:spcBef>
              <a:spcAft>
                <a:spcPts val="0"/>
              </a:spcAft>
              <a:buClr>
                <a:schemeClr val="dk2"/>
              </a:buClr>
              <a:buSzPts val="1800"/>
              <a:buFont typeface="Arial"/>
              <a:buNone/>
              <a:defRPr sz="1800" b="1" i="0" u="none" strike="noStrike" cap="none">
                <a:solidFill>
                  <a:schemeClr val="dk2"/>
                </a:solidFill>
                <a:latin typeface="Calibri"/>
                <a:ea typeface="Calibri"/>
                <a:cs typeface="Calibri"/>
                <a:sym typeface="Calibri"/>
              </a:defRPr>
            </a:lvl1pPr>
            <a:lvl2pPr marL="914400" marR="0" lvl="1" indent="-228600" algn="l" rtl="0">
              <a:spcBef>
                <a:spcPts val="300"/>
              </a:spcBef>
              <a:spcAft>
                <a:spcPts val="0"/>
              </a:spcAft>
              <a:buClr>
                <a:schemeClr val="dk2"/>
              </a:buClr>
              <a:buSzPts val="1500"/>
              <a:buFont typeface="Arial"/>
              <a:buNone/>
              <a:defRPr sz="1500" b="1" i="0" u="none" strike="noStrike" cap="none">
                <a:solidFill>
                  <a:srgbClr val="595959"/>
                </a:solidFill>
                <a:latin typeface="Calibri"/>
                <a:ea typeface="Calibri"/>
                <a:cs typeface="Calibri"/>
                <a:sym typeface="Calibri"/>
              </a:defRPr>
            </a:lvl2pPr>
            <a:lvl3pPr marL="1371600" marR="0" lvl="2" indent="-228600" algn="l" rtl="0">
              <a:spcBef>
                <a:spcPts val="270"/>
              </a:spcBef>
              <a:spcAft>
                <a:spcPts val="0"/>
              </a:spcAft>
              <a:buClr>
                <a:schemeClr val="dk2"/>
              </a:buClr>
              <a:buSzPts val="1350"/>
              <a:buFont typeface="Arial"/>
              <a:buNone/>
              <a:defRPr sz="1350" b="1" i="0" u="none" strike="noStrike" cap="none">
                <a:solidFill>
                  <a:srgbClr val="595959"/>
                </a:solidFill>
                <a:latin typeface="Calibri"/>
                <a:ea typeface="Calibri"/>
                <a:cs typeface="Calibri"/>
                <a:sym typeface="Calibri"/>
              </a:defRPr>
            </a:lvl3pPr>
            <a:lvl4pPr marL="1828800" marR="0" lvl="3" indent="-228600" algn="l" rtl="0">
              <a:spcBef>
                <a:spcPts val="240"/>
              </a:spcBef>
              <a:spcAft>
                <a:spcPts val="0"/>
              </a:spcAft>
              <a:buClr>
                <a:schemeClr val="dk2"/>
              </a:buClr>
              <a:buSzPts val="1200"/>
              <a:buFont typeface="Arial"/>
              <a:buNone/>
              <a:defRPr sz="1200" b="1" i="0" u="none" strike="noStrike" cap="none">
                <a:solidFill>
                  <a:srgbClr val="595959"/>
                </a:solidFill>
                <a:latin typeface="Calibri"/>
                <a:ea typeface="Calibri"/>
                <a:cs typeface="Calibri"/>
                <a:sym typeface="Calibri"/>
              </a:defRPr>
            </a:lvl4pPr>
            <a:lvl5pPr marL="2286000" marR="0" lvl="4" indent="-228600" algn="l" rtl="0">
              <a:spcBef>
                <a:spcPts val="240"/>
              </a:spcBef>
              <a:spcAft>
                <a:spcPts val="0"/>
              </a:spcAft>
              <a:buClr>
                <a:schemeClr val="dk2"/>
              </a:buClr>
              <a:buSzPts val="1200"/>
              <a:buFont typeface="Arial"/>
              <a:buNone/>
              <a:defRPr sz="1200" b="1" i="0" u="none" strike="noStrike" cap="none">
                <a:solidFill>
                  <a:srgbClr val="595959"/>
                </a:solidFill>
                <a:latin typeface="Calibri"/>
                <a:ea typeface="Calibri"/>
                <a:cs typeface="Calibri"/>
                <a:sym typeface="Calibri"/>
              </a:defRPr>
            </a:lvl5pPr>
            <a:lvl6pPr marL="2743200" marR="0" lvl="5" indent="-228600" algn="l" rtl="0">
              <a:spcBef>
                <a:spcPts val="24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spcBef>
                <a:spcPts val="24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spcBef>
                <a:spcPts val="24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spcBef>
                <a:spcPts val="24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417" name="Shape 1417"/>
          <p:cNvSpPr txBox="1">
            <a:spLocks noGrp="1"/>
          </p:cNvSpPr>
          <p:nvPr>
            <p:ph type="body" idx="4"/>
          </p:nvPr>
        </p:nvSpPr>
        <p:spPr>
          <a:xfrm>
            <a:off x="4649153" y="1631158"/>
            <a:ext cx="4023361" cy="3203972"/>
          </a:xfrm>
          <a:prstGeom prst="rect">
            <a:avLst/>
          </a:prstGeom>
          <a:noFill/>
          <a:ln>
            <a:noFill/>
          </a:ln>
        </p:spPr>
        <p:txBody>
          <a:bodyPr spcFirstLastPara="1" wrap="square" lIns="91425" tIns="91425" rIns="91425" bIns="91425" anchor="t" anchorCtr="0"/>
          <a:lstStyle>
            <a:lvl1pPr marL="457200" marR="0" lvl="0" indent="-342900" algn="l" rtl="0">
              <a:spcBef>
                <a:spcPts val="360"/>
              </a:spcBef>
              <a:spcAft>
                <a:spcPts val="0"/>
              </a:spcAft>
              <a:buClr>
                <a:schemeClr val="dk2"/>
              </a:buClr>
              <a:buSzPts val="1800"/>
              <a:buFont typeface="Noto Sans Symbols"/>
              <a:buChar char="▪"/>
              <a:defRPr sz="1800" b="0" i="0" u="none" strike="noStrike" cap="none">
                <a:solidFill>
                  <a:srgbClr val="595959"/>
                </a:solidFill>
                <a:latin typeface="Calibri"/>
                <a:ea typeface="Calibri"/>
                <a:cs typeface="Calibri"/>
                <a:sym typeface="Calibri"/>
              </a:defRPr>
            </a:lvl1pPr>
            <a:lvl2pPr marL="914400" marR="0" lvl="1" indent="-323850" algn="l" rtl="0">
              <a:spcBef>
                <a:spcPts val="300"/>
              </a:spcBef>
              <a:spcAft>
                <a:spcPts val="0"/>
              </a:spcAft>
              <a:buClr>
                <a:schemeClr val="dk2"/>
              </a:buClr>
              <a:buSzPts val="1500"/>
              <a:buFont typeface="Calibri"/>
              <a:buChar char="–"/>
              <a:defRPr sz="1500" b="0" i="0" u="none" strike="noStrike" cap="none">
                <a:solidFill>
                  <a:srgbClr val="595959"/>
                </a:solidFill>
                <a:latin typeface="Calibri"/>
                <a:ea typeface="Calibri"/>
                <a:cs typeface="Calibri"/>
                <a:sym typeface="Calibri"/>
              </a:defRPr>
            </a:lvl2pPr>
            <a:lvl3pPr marL="1371600" marR="0" lvl="2" indent="-314325" algn="l" rtl="0">
              <a:spcBef>
                <a:spcPts val="270"/>
              </a:spcBef>
              <a:spcAft>
                <a:spcPts val="0"/>
              </a:spcAft>
              <a:buClr>
                <a:schemeClr val="dk2"/>
              </a:buClr>
              <a:buSzPts val="1350"/>
              <a:buFont typeface="Noto Sans Symbols"/>
              <a:buChar char="▪"/>
              <a:defRPr sz="1350" b="0" i="0" u="none" strike="noStrike" cap="none">
                <a:solidFill>
                  <a:srgbClr val="595959"/>
                </a:solidFill>
                <a:latin typeface="Calibri"/>
                <a:ea typeface="Calibri"/>
                <a:cs typeface="Calibri"/>
                <a:sym typeface="Calibri"/>
              </a:defRPr>
            </a:lvl3pPr>
            <a:lvl4pPr marL="1828800" marR="0" lvl="3" indent="-304800" algn="l" rtl="0">
              <a:spcBef>
                <a:spcPts val="240"/>
              </a:spcBef>
              <a:spcAft>
                <a:spcPts val="0"/>
              </a:spcAft>
              <a:buClr>
                <a:schemeClr val="dk2"/>
              </a:buClr>
              <a:buSzPts val="1200"/>
              <a:buFont typeface="Calibri"/>
              <a:buChar char="–"/>
              <a:defRPr sz="1200" b="0" i="0" u="none" strike="noStrike" cap="none">
                <a:solidFill>
                  <a:srgbClr val="595959"/>
                </a:solidFill>
                <a:latin typeface="Calibri"/>
                <a:ea typeface="Calibri"/>
                <a:cs typeface="Calibri"/>
                <a:sym typeface="Calibri"/>
              </a:defRPr>
            </a:lvl4pPr>
            <a:lvl5pPr marL="2286000" marR="0" lvl="4" indent="-304800" algn="l" rtl="0">
              <a:spcBef>
                <a:spcPts val="240"/>
              </a:spcBef>
              <a:spcAft>
                <a:spcPts val="0"/>
              </a:spcAft>
              <a:buClr>
                <a:schemeClr val="dk2"/>
              </a:buClr>
              <a:buSzPts val="1200"/>
              <a:buFont typeface="Calibri"/>
              <a:buChar char="»"/>
              <a:defRPr sz="1200" b="0" i="0" u="none" strike="noStrike" cap="none">
                <a:solidFill>
                  <a:srgbClr val="595959"/>
                </a:solidFill>
                <a:latin typeface="Calibri"/>
                <a:ea typeface="Calibri"/>
                <a:cs typeface="Calibri"/>
                <a:sym typeface="Calibri"/>
              </a:defRPr>
            </a:lvl5pPr>
            <a:lvl6pPr marL="2743200" marR="0" lvl="5" indent="-304800" algn="l" rtl="0">
              <a:spcBef>
                <a:spcPts val="24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6pPr>
            <a:lvl7pPr marL="3200400" marR="0" lvl="6" indent="-304800" algn="l" rtl="0">
              <a:spcBef>
                <a:spcPts val="24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7pPr>
            <a:lvl8pPr marL="3657600" marR="0" lvl="7" indent="-304800" algn="l" rtl="0">
              <a:spcBef>
                <a:spcPts val="24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8pPr>
            <a:lvl9pPr marL="4114800" marR="0" lvl="8" indent="-304800" algn="l" rtl="0">
              <a:spcBef>
                <a:spcPts val="24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9pPr>
          </a:lstStyle>
          <a:p>
            <a:endParaRPr/>
          </a:p>
        </p:txBody>
      </p:sp>
      <p:sp>
        <p:nvSpPr>
          <p:cNvPr id="1418" name="Shape 1418"/>
          <p:cNvSpPr txBox="1">
            <a:spLocks noGrp="1"/>
          </p:cNvSpPr>
          <p:nvPr>
            <p:ph type="title"/>
          </p:nvPr>
        </p:nvSpPr>
        <p:spPr>
          <a:xfrm>
            <a:off x="-9698" y="1"/>
            <a:ext cx="7863804" cy="1033895"/>
          </a:xfrm>
          <a:prstGeom prst="rect">
            <a:avLst/>
          </a:prstGeom>
          <a:solidFill>
            <a:schemeClr val="lt2"/>
          </a:solidFill>
          <a:ln>
            <a:noFill/>
          </a:ln>
        </p:spPr>
        <p:txBody>
          <a:bodyPr spcFirstLastPara="1" wrap="square" lIns="91425" tIns="91425" rIns="91425" bIns="91425" anchor="b" anchorCtr="0"/>
          <a:lstStyle>
            <a:lvl1pPr marR="0" lvl="0" algn="l" rtl="0">
              <a:spcBef>
                <a:spcPts val="0"/>
              </a:spcBef>
              <a:spcAft>
                <a:spcPts val="0"/>
              </a:spcAft>
              <a:buSzPts val="1400"/>
              <a:buNone/>
              <a:defRPr sz="3300" b="0" i="0" u="none" strike="noStrike" cap="none">
                <a:solidFill>
                  <a:schemeClr val="lt1"/>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173.xml><?xml version="1.0" encoding="utf-8"?>
<p:sldLayout xmlns:a="http://schemas.openxmlformats.org/drawingml/2006/main" xmlns:r="http://schemas.openxmlformats.org/officeDocument/2006/relationships" xmlns:p="http://schemas.openxmlformats.org/presentationml/2006/main" matchingName="Standard Slide 2 Column w/Footer Bar">
  <p:cSld name="Standard Slide 2 Column w/Footer Bar">
    <p:spTree>
      <p:nvGrpSpPr>
        <p:cNvPr id="1" name="Shape 1419"/>
        <p:cNvGrpSpPr/>
        <p:nvPr/>
      </p:nvGrpSpPr>
      <p:grpSpPr>
        <a:xfrm>
          <a:off x="0" y="0"/>
          <a:ext cx="0" cy="0"/>
          <a:chOff x="0" y="0"/>
          <a:chExt cx="0" cy="0"/>
        </a:xfrm>
      </p:grpSpPr>
      <p:grpSp>
        <p:nvGrpSpPr>
          <p:cNvPr id="1420" name="Shape 1420"/>
          <p:cNvGrpSpPr/>
          <p:nvPr/>
        </p:nvGrpSpPr>
        <p:grpSpPr>
          <a:xfrm>
            <a:off x="-2" y="4838700"/>
            <a:ext cx="9144003" cy="304800"/>
            <a:chOff x="-2" y="6451600"/>
            <a:chExt cx="9144003" cy="406400"/>
          </a:xfrm>
        </p:grpSpPr>
        <p:sp>
          <p:nvSpPr>
            <p:cNvPr id="1421" name="Shape 1421"/>
            <p:cNvSpPr/>
            <p:nvPr/>
          </p:nvSpPr>
          <p:spPr>
            <a:xfrm>
              <a:off x="-2" y="6451600"/>
              <a:ext cx="7872153" cy="406400"/>
            </a:xfrm>
            <a:prstGeom prst="rect">
              <a:avLst/>
            </a:prstGeom>
            <a:solidFill>
              <a:srgbClr val="59595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sp>
          <p:nvSpPr>
            <p:cNvPr id="1422" name="Shape 1422"/>
            <p:cNvSpPr/>
            <p:nvPr/>
          </p:nvSpPr>
          <p:spPr>
            <a:xfrm>
              <a:off x="7954964" y="6451600"/>
              <a:ext cx="1189037" cy="4064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grpSp>
      <p:sp>
        <p:nvSpPr>
          <p:cNvPr id="1423" name="Shape 1423"/>
          <p:cNvSpPr txBox="1">
            <a:spLocks noGrp="1"/>
          </p:cNvSpPr>
          <p:nvPr>
            <p:ph type="body" idx="1"/>
          </p:nvPr>
        </p:nvSpPr>
        <p:spPr>
          <a:xfrm>
            <a:off x="457201" y="1151335"/>
            <a:ext cx="4040188" cy="479822"/>
          </a:xfrm>
          <a:prstGeom prst="rect">
            <a:avLst/>
          </a:prstGeom>
          <a:noFill/>
          <a:ln>
            <a:noFill/>
          </a:ln>
        </p:spPr>
        <p:txBody>
          <a:bodyPr spcFirstLastPara="1" wrap="square" lIns="91425" tIns="91425" rIns="91425" bIns="91425" anchor="b" anchorCtr="0"/>
          <a:lstStyle>
            <a:lvl1pPr marL="457200" marR="0" lvl="0" indent="-228600" algn="l" rtl="0">
              <a:spcBef>
                <a:spcPts val="360"/>
              </a:spcBef>
              <a:spcAft>
                <a:spcPts val="0"/>
              </a:spcAft>
              <a:buClr>
                <a:schemeClr val="dk2"/>
              </a:buClr>
              <a:buSzPts val="1800"/>
              <a:buFont typeface="Arial"/>
              <a:buNone/>
              <a:defRPr sz="1800" b="1" i="0" u="none" strike="noStrike" cap="none">
                <a:solidFill>
                  <a:schemeClr val="dk2"/>
                </a:solidFill>
                <a:latin typeface="Calibri"/>
                <a:ea typeface="Calibri"/>
                <a:cs typeface="Calibri"/>
                <a:sym typeface="Calibri"/>
              </a:defRPr>
            </a:lvl1pPr>
            <a:lvl2pPr marL="914400" marR="0" lvl="1" indent="-228600" algn="l" rtl="0">
              <a:spcBef>
                <a:spcPts val="300"/>
              </a:spcBef>
              <a:spcAft>
                <a:spcPts val="0"/>
              </a:spcAft>
              <a:buClr>
                <a:schemeClr val="dk2"/>
              </a:buClr>
              <a:buSzPts val="1500"/>
              <a:buFont typeface="Arial"/>
              <a:buNone/>
              <a:defRPr sz="1500" b="1" i="0" u="none" strike="noStrike" cap="none">
                <a:solidFill>
                  <a:srgbClr val="595959"/>
                </a:solidFill>
                <a:latin typeface="Calibri"/>
                <a:ea typeface="Calibri"/>
                <a:cs typeface="Calibri"/>
                <a:sym typeface="Calibri"/>
              </a:defRPr>
            </a:lvl2pPr>
            <a:lvl3pPr marL="1371600" marR="0" lvl="2" indent="-228600" algn="l" rtl="0">
              <a:spcBef>
                <a:spcPts val="270"/>
              </a:spcBef>
              <a:spcAft>
                <a:spcPts val="0"/>
              </a:spcAft>
              <a:buClr>
                <a:schemeClr val="dk2"/>
              </a:buClr>
              <a:buSzPts val="1350"/>
              <a:buFont typeface="Arial"/>
              <a:buNone/>
              <a:defRPr sz="1350" b="1" i="0" u="none" strike="noStrike" cap="none">
                <a:solidFill>
                  <a:srgbClr val="595959"/>
                </a:solidFill>
                <a:latin typeface="Calibri"/>
                <a:ea typeface="Calibri"/>
                <a:cs typeface="Calibri"/>
                <a:sym typeface="Calibri"/>
              </a:defRPr>
            </a:lvl3pPr>
            <a:lvl4pPr marL="1828800" marR="0" lvl="3" indent="-228600" algn="l" rtl="0">
              <a:spcBef>
                <a:spcPts val="240"/>
              </a:spcBef>
              <a:spcAft>
                <a:spcPts val="0"/>
              </a:spcAft>
              <a:buClr>
                <a:schemeClr val="dk2"/>
              </a:buClr>
              <a:buSzPts val="1200"/>
              <a:buFont typeface="Arial"/>
              <a:buNone/>
              <a:defRPr sz="1200" b="1" i="0" u="none" strike="noStrike" cap="none">
                <a:solidFill>
                  <a:srgbClr val="595959"/>
                </a:solidFill>
                <a:latin typeface="Calibri"/>
                <a:ea typeface="Calibri"/>
                <a:cs typeface="Calibri"/>
                <a:sym typeface="Calibri"/>
              </a:defRPr>
            </a:lvl4pPr>
            <a:lvl5pPr marL="2286000" marR="0" lvl="4" indent="-228600" algn="l" rtl="0">
              <a:spcBef>
                <a:spcPts val="240"/>
              </a:spcBef>
              <a:spcAft>
                <a:spcPts val="0"/>
              </a:spcAft>
              <a:buClr>
                <a:schemeClr val="dk2"/>
              </a:buClr>
              <a:buSzPts val="1200"/>
              <a:buFont typeface="Arial"/>
              <a:buNone/>
              <a:defRPr sz="1200" b="1" i="0" u="none" strike="noStrike" cap="none">
                <a:solidFill>
                  <a:srgbClr val="595959"/>
                </a:solidFill>
                <a:latin typeface="Calibri"/>
                <a:ea typeface="Calibri"/>
                <a:cs typeface="Calibri"/>
                <a:sym typeface="Calibri"/>
              </a:defRPr>
            </a:lvl5pPr>
            <a:lvl6pPr marL="2743200" marR="0" lvl="5" indent="-228600" algn="l" rtl="0">
              <a:spcBef>
                <a:spcPts val="24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spcBef>
                <a:spcPts val="24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spcBef>
                <a:spcPts val="24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spcBef>
                <a:spcPts val="24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424" name="Shape 1424"/>
          <p:cNvSpPr txBox="1">
            <a:spLocks noGrp="1"/>
          </p:cNvSpPr>
          <p:nvPr>
            <p:ph type="body" idx="2"/>
          </p:nvPr>
        </p:nvSpPr>
        <p:spPr>
          <a:xfrm>
            <a:off x="457202" y="1631156"/>
            <a:ext cx="4023361" cy="2997972"/>
          </a:xfrm>
          <a:prstGeom prst="rect">
            <a:avLst/>
          </a:prstGeom>
          <a:noFill/>
          <a:ln>
            <a:noFill/>
          </a:ln>
        </p:spPr>
        <p:txBody>
          <a:bodyPr spcFirstLastPara="1" wrap="square" lIns="91425" tIns="91425" rIns="91425" bIns="91425" anchor="t" anchorCtr="0"/>
          <a:lstStyle>
            <a:lvl1pPr marL="457200" marR="0" lvl="0" indent="-342900" algn="l" rtl="0">
              <a:spcBef>
                <a:spcPts val="360"/>
              </a:spcBef>
              <a:spcAft>
                <a:spcPts val="0"/>
              </a:spcAft>
              <a:buClr>
                <a:schemeClr val="dk2"/>
              </a:buClr>
              <a:buSzPts val="1800"/>
              <a:buFont typeface="Noto Sans Symbols"/>
              <a:buChar char="▪"/>
              <a:defRPr sz="1800" b="0" i="0" u="none" strike="noStrike" cap="none">
                <a:solidFill>
                  <a:srgbClr val="595959"/>
                </a:solidFill>
                <a:latin typeface="Calibri"/>
                <a:ea typeface="Calibri"/>
                <a:cs typeface="Calibri"/>
                <a:sym typeface="Calibri"/>
              </a:defRPr>
            </a:lvl1pPr>
            <a:lvl2pPr marL="914400" marR="0" lvl="1" indent="-323850" algn="l" rtl="0">
              <a:spcBef>
                <a:spcPts val="300"/>
              </a:spcBef>
              <a:spcAft>
                <a:spcPts val="0"/>
              </a:spcAft>
              <a:buClr>
                <a:schemeClr val="dk2"/>
              </a:buClr>
              <a:buSzPts val="1500"/>
              <a:buFont typeface="Calibri"/>
              <a:buChar char="–"/>
              <a:defRPr sz="1500" b="0" i="0" u="none" strike="noStrike" cap="none">
                <a:solidFill>
                  <a:srgbClr val="595959"/>
                </a:solidFill>
                <a:latin typeface="Calibri"/>
                <a:ea typeface="Calibri"/>
                <a:cs typeface="Calibri"/>
                <a:sym typeface="Calibri"/>
              </a:defRPr>
            </a:lvl2pPr>
            <a:lvl3pPr marL="1371600" marR="0" lvl="2" indent="-314325" algn="l" rtl="0">
              <a:spcBef>
                <a:spcPts val="270"/>
              </a:spcBef>
              <a:spcAft>
                <a:spcPts val="0"/>
              </a:spcAft>
              <a:buClr>
                <a:schemeClr val="dk2"/>
              </a:buClr>
              <a:buSzPts val="1350"/>
              <a:buFont typeface="Noto Sans Symbols"/>
              <a:buChar char="▪"/>
              <a:defRPr sz="1350" b="0" i="0" u="none" strike="noStrike" cap="none">
                <a:solidFill>
                  <a:srgbClr val="595959"/>
                </a:solidFill>
                <a:latin typeface="Calibri"/>
                <a:ea typeface="Calibri"/>
                <a:cs typeface="Calibri"/>
                <a:sym typeface="Calibri"/>
              </a:defRPr>
            </a:lvl3pPr>
            <a:lvl4pPr marL="1828800" marR="0" lvl="3" indent="-304800" algn="l" rtl="0">
              <a:spcBef>
                <a:spcPts val="240"/>
              </a:spcBef>
              <a:spcAft>
                <a:spcPts val="0"/>
              </a:spcAft>
              <a:buClr>
                <a:schemeClr val="dk2"/>
              </a:buClr>
              <a:buSzPts val="1200"/>
              <a:buFont typeface="Calibri"/>
              <a:buChar char="–"/>
              <a:defRPr sz="1200" b="0" i="0" u="none" strike="noStrike" cap="none">
                <a:solidFill>
                  <a:srgbClr val="595959"/>
                </a:solidFill>
                <a:latin typeface="Calibri"/>
                <a:ea typeface="Calibri"/>
                <a:cs typeface="Calibri"/>
                <a:sym typeface="Calibri"/>
              </a:defRPr>
            </a:lvl4pPr>
            <a:lvl5pPr marL="2286000" marR="0" lvl="4" indent="-304800" algn="l" rtl="0">
              <a:spcBef>
                <a:spcPts val="240"/>
              </a:spcBef>
              <a:spcAft>
                <a:spcPts val="0"/>
              </a:spcAft>
              <a:buClr>
                <a:schemeClr val="dk2"/>
              </a:buClr>
              <a:buSzPts val="1200"/>
              <a:buFont typeface="Calibri"/>
              <a:buChar char="»"/>
              <a:defRPr sz="1200" b="0" i="0" u="none" strike="noStrike" cap="none">
                <a:solidFill>
                  <a:srgbClr val="595959"/>
                </a:solidFill>
                <a:latin typeface="Calibri"/>
                <a:ea typeface="Calibri"/>
                <a:cs typeface="Calibri"/>
                <a:sym typeface="Calibri"/>
              </a:defRPr>
            </a:lvl5pPr>
            <a:lvl6pPr marL="2743200" marR="0" lvl="5" indent="-304800" algn="l" rtl="0">
              <a:spcBef>
                <a:spcPts val="24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6pPr>
            <a:lvl7pPr marL="3200400" marR="0" lvl="6" indent="-304800" algn="l" rtl="0">
              <a:spcBef>
                <a:spcPts val="24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7pPr>
            <a:lvl8pPr marL="3657600" marR="0" lvl="7" indent="-304800" algn="l" rtl="0">
              <a:spcBef>
                <a:spcPts val="24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8pPr>
            <a:lvl9pPr marL="4114800" marR="0" lvl="8" indent="-304800" algn="l" rtl="0">
              <a:spcBef>
                <a:spcPts val="24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9pPr>
          </a:lstStyle>
          <a:p>
            <a:endParaRPr/>
          </a:p>
        </p:txBody>
      </p:sp>
      <p:sp>
        <p:nvSpPr>
          <p:cNvPr id="1425" name="Shape 1425"/>
          <p:cNvSpPr txBox="1">
            <a:spLocks noGrp="1"/>
          </p:cNvSpPr>
          <p:nvPr>
            <p:ph type="body" idx="3"/>
          </p:nvPr>
        </p:nvSpPr>
        <p:spPr>
          <a:xfrm>
            <a:off x="4649151" y="1151335"/>
            <a:ext cx="4040188" cy="479822"/>
          </a:xfrm>
          <a:prstGeom prst="rect">
            <a:avLst/>
          </a:prstGeom>
          <a:noFill/>
          <a:ln>
            <a:noFill/>
          </a:ln>
        </p:spPr>
        <p:txBody>
          <a:bodyPr spcFirstLastPara="1" wrap="square" lIns="91425" tIns="91425" rIns="91425" bIns="91425" anchor="b" anchorCtr="0"/>
          <a:lstStyle>
            <a:lvl1pPr marL="457200" marR="0" lvl="0" indent="-228600" algn="l" rtl="0">
              <a:spcBef>
                <a:spcPts val="360"/>
              </a:spcBef>
              <a:spcAft>
                <a:spcPts val="0"/>
              </a:spcAft>
              <a:buClr>
                <a:schemeClr val="dk2"/>
              </a:buClr>
              <a:buSzPts val="1800"/>
              <a:buFont typeface="Arial"/>
              <a:buNone/>
              <a:defRPr sz="1800" b="1" i="0" u="none" strike="noStrike" cap="none">
                <a:solidFill>
                  <a:schemeClr val="dk2"/>
                </a:solidFill>
                <a:latin typeface="Calibri"/>
                <a:ea typeface="Calibri"/>
                <a:cs typeface="Calibri"/>
                <a:sym typeface="Calibri"/>
              </a:defRPr>
            </a:lvl1pPr>
            <a:lvl2pPr marL="914400" marR="0" lvl="1" indent="-228600" algn="l" rtl="0">
              <a:spcBef>
                <a:spcPts val="300"/>
              </a:spcBef>
              <a:spcAft>
                <a:spcPts val="0"/>
              </a:spcAft>
              <a:buClr>
                <a:schemeClr val="dk2"/>
              </a:buClr>
              <a:buSzPts val="1500"/>
              <a:buFont typeface="Arial"/>
              <a:buNone/>
              <a:defRPr sz="1500" b="1" i="0" u="none" strike="noStrike" cap="none">
                <a:solidFill>
                  <a:srgbClr val="595959"/>
                </a:solidFill>
                <a:latin typeface="Calibri"/>
                <a:ea typeface="Calibri"/>
                <a:cs typeface="Calibri"/>
                <a:sym typeface="Calibri"/>
              </a:defRPr>
            </a:lvl2pPr>
            <a:lvl3pPr marL="1371600" marR="0" lvl="2" indent="-228600" algn="l" rtl="0">
              <a:spcBef>
                <a:spcPts val="270"/>
              </a:spcBef>
              <a:spcAft>
                <a:spcPts val="0"/>
              </a:spcAft>
              <a:buClr>
                <a:schemeClr val="dk2"/>
              </a:buClr>
              <a:buSzPts val="1350"/>
              <a:buFont typeface="Arial"/>
              <a:buNone/>
              <a:defRPr sz="1350" b="1" i="0" u="none" strike="noStrike" cap="none">
                <a:solidFill>
                  <a:srgbClr val="595959"/>
                </a:solidFill>
                <a:latin typeface="Calibri"/>
                <a:ea typeface="Calibri"/>
                <a:cs typeface="Calibri"/>
                <a:sym typeface="Calibri"/>
              </a:defRPr>
            </a:lvl3pPr>
            <a:lvl4pPr marL="1828800" marR="0" lvl="3" indent="-228600" algn="l" rtl="0">
              <a:spcBef>
                <a:spcPts val="240"/>
              </a:spcBef>
              <a:spcAft>
                <a:spcPts val="0"/>
              </a:spcAft>
              <a:buClr>
                <a:schemeClr val="dk2"/>
              </a:buClr>
              <a:buSzPts val="1200"/>
              <a:buFont typeface="Arial"/>
              <a:buNone/>
              <a:defRPr sz="1200" b="1" i="0" u="none" strike="noStrike" cap="none">
                <a:solidFill>
                  <a:srgbClr val="595959"/>
                </a:solidFill>
                <a:latin typeface="Calibri"/>
                <a:ea typeface="Calibri"/>
                <a:cs typeface="Calibri"/>
                <a:sym typeface="Calibri"/>
              </a:defRPr>
            </a:lvl4pPr>
            <a:lvl5pPr marL="2286000" marR="0" lvl="4" indent="-228600" algn="l" rtl="0">
              <a:spcBef>
                <a:spcPts val="240"/>
              </a:spcBef>
              <a:spcAft>
                <a:spcPts val="0"/>
              </a:spcAft>
              <a:buClr>
                <a:schemeClr val="dk2"/>
              </a:buClr>
              <a:buSzPts val="1200"/>
              <a:buFont typeface="Arial"/>
              <a:buNone/>
              <a:defRPr sz="1200" b="1" i="0" u="none" strike="noStrike" cap="none">
                <a:solidFill>
                  <a:srgbClr val="595959"/>
                </a:solidFill>
                <a:latin typeface="Calibri"/>
                <a:ea typeface="Calibri"/>
                <a:cs typeface="Calibri"/>
                <a:sym typeface="Calibri"/>
              </a:defRPr>
            </a:lvl5pPr>
            <a:lvl6pPr marL="2743200" marR="0" lvl="5" indent="-228600" algn="l" rtl="0">
              <a:spcBef>
                <a:spcPts val="24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spcBef>
                <a:spcPts val="24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spcBef>
                <a:spcPts val="24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spcBef>
                <a:spcPts val="24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426" name="Shape 1426"/>
          <p:cNvSpPr txBox="1">
            <a:spLocks noGrp="1"/>
          </p:cNvSpPr>
          <p:nvPr>
            <p:ph type="body" idx="4"/>
          </p:nvPr>
        </p:nvSpPr>
        <p:spPr>
          <a:xfrm>
            <a:off x="4649153" y="1631157"/>
            <a:ext cx="4023361" cy="2997971"/>
          </a:xfrm>
          <a:prstGeom prst="rect">
            <a:avLst/>
          </a:prstGeom>
          <a:noFill/>
          <a:ln>
            <a:noFill/>
          </a:ln>
        </p:spPr>
        <p:txBody>
          <a:bodyPr spcFirstLastPara="1" wrap="square" lIns="91425" tIns="91425" rIns="91425" bIns="91425" anchor="t" anchorCtr="0"/>
          <a:lstStyle>
            <a:lvl1pPr marL="457200" marR="0" lvl="0" indent="-342900" algn="l" rtl="0">
              <a:spcBef>
                <a:spcPts val="360"/>
              </a:spcBef>
              <a:spcAft>
                <a:spcPts val="0"/>
              </a:spcAft>
              <a:buClr>
                <a:schemeClr val="dk2"/>
              </a:buClr>
              <a:buSzPts val="1800"/>
              <a:buFont typeface="Noto Sans Symbols"/>
              <a:buChar char="▪"/>
              <a:defRPr sz="1800" b="0" i="0" u="none" strike="noStrike" cap="none">
                <a:solidFill>
                  <a:srgbClr val="595959"/>
                </a:solidFill>
                <a:latin typeface="Calibri"/>
                <a:ea typeface="Calibri"/>
                <a:cs typeface="Calibri"/>
                <a:sym typeface="Calibri"/>
              </a:defRPr>
            </a:lvl1pPr>
            <a:lvl2pPr marL="914400" marR="0" lvl="1" indent="-323850" algn="l" rtl="0">
              <a:spcBef>
                <a:spcPts val="300"/>
              </a:spcBef>
              <a:spcAft>
                <a:spcPts val="0"/>
              </a:spcAft>
              <a:buClr>
                <a:schemeClr val="dk2"/>
              </a:buClr>
              <a:buSzPts val="1500"/>
              <a:buFont typeface="Calibri"/>
              <a:buChar char="–"/>
              <a:defRPr sz="1500" b="0" i="0" u="none" strike="noStrike" cap="none">
                <a:solidFill>
                  <a:srgbClr val="595959"/>
                </a:solidFill>
                <a:latin typeface="Calibri"/>
                <a:ea typeface="Calibri"/>
                <a:cs typeface="Calibri"/>
                <a:sym typeface="Calibri"/>
              </a:defRPr>
            </a:lvl2pPr>
            <a:lvl3pPr marL="1371600" marR="0" lvl="2" indent="-314325" algn="l" rtl="0">
              <a:spcBef>
                <a:spcPts val="270"/>
              </a:spcBef>
              <a:spcAft>
                <a:spcPts val="0"/>
              </a:spcAft>
              <a:buClr>
                <a:schemeClr val="dk2"/>
              </a:buClr>
              <a:buSzPts val="1350"/>
              <a:buFont typeface="Noto Sans Symbols"/>
              <a:buChar char="▪"/>
              <a:defRPr sz="1350" b="0" i="0" u="none" strike="noStrike" cap="none">
                <a:solidFill>
                  <a:srgbClr val="595959"/>
                </a:solidFill>
                <a:latin typeface="Calibri"/>
                <a:ea typeface="Calibri"/>
                <a:cs typeface="Calibri"/>
                <a:sym typeface="Calibri"/>
              </a:defRPr>
            </a:lvl3pPr>
            <a:lvl4pPr marL="1828800" marR="0" lvl="3" indent="-304800" algn="l" rtl="0">
              <a:spcBef>
                <a:spcPts val="240"/>
              </a:spcBef>
              <a:spcAft>
                <a:spcPts val="0"/>
              </a:spcAft>
              <a:buClr>
                <a:schemeClr val="dk2"/>
              </a:buClr>
              <a:buSzPts val="1200"/>
              <a:buFont typeface="Calibri"/>
              <a:buChar char="–"/>
              <a:defRPr sz="1200" b="0" i="0" u="none" strike="noStrike" cap="none">
                <a:solidFill>
                  <a:srgbClr val="595959"/>
                </a:solidFill>
                <a:latin typeface="Calibri"/>
                <a:ea typeface="Calibri"/>
                <a:cs typeface="Calibri"/>
                <a:sym typeface="Calibri"/>
              </a:defRPr>
            </a:lvl4pPr>
            <a:lvl5pPr marL="2286000" marR="0" lvl="4" indent="-304800" algn="l" rtl="0">
              <a:spcBef>
                <a:spcPts val="240"/>
              </a:spcBef>
              <a:spcAft>
                <a:spcPts val="0"/>
              </a:spcAft>
              <a:buClr>
                <a:schemeClr val="dk2"/>
              </a:buClr>
              <a:buSzPts val="1200"/>
              <a:buFont typeface="Calibri"/>
              <a:buChar char="»"/>
              <a:defRPr sz="1200" b="0" i="0" u="none" strike="noStrike" cap="none">
                <a:solidFill>
                  <a:srgbClr val="595959"/>
                </a:solidFill>
                <a:latin typeface="Calibri"/>
                <a:ea typeface="Calibri"/>
                <a:cs typeface="Calibri"/>
                <a:sym typeface="Calibri"/>
              </a:defRPr>
            </a:lvl5pPr>
            <a:lvl6pPr marL="2743200" marR="0" lvl="5" indent="-304800" algn="l" rtl="0">
              <a:spcBef>
                <a:spcPts val="24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6pPr>
            <a:lvl7pPr marL="3200400" marR="0" lvl="6" indent="-304800" algn="l" rtl="0">
              <a:spcBef>
                <a:spcPts val="24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7pPr>
            <a:lvl8pPr marL="3657600" marR="0" lvl="7" indent="-304800" algn="l" rtl="0">
              <a:spcBef>
                <a:spcPts val="24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8pPr>
            <a:lvl9pPr marL="4114800" marR="0" lvl="8" indent="-304800" algn="l" rtl="0">
              <a:spcBef>
                <a:spcPts val="24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9pPr>
          </a:lstStyle>
          <a:p>
            <a:endParaRPr/>
          </a:p>
        </p:txBody>
      </p:sp>
      <p:sp>
        <p:nvSpPr>
          <p:cNvPr id="1427" name="Shape 1427"/>
          <p:cNvSpPr txBox="1">
            <a:spLocks noGrp="1"/>
          </p:cNvSpPr>
          <p:nvPr>
            <p:ph type="title"/>
          </p:nvPr>
        </p:nvSpPr>
        <p:spPr>
          <a:xfrm>
            <a:off x="-9698" y="1"/>
            <a:ext cx="7863804" cy="1033895"/>
          </a:xfrm>
          <a:prstGeom prst="rect">
            <a:avLst/>
          </a:prstGeom>
          <a:solidFill>
            <a:schemeClr val="lt2"/>
          </a:solidFill>
          <a:ln>
            <a:noFill/>
          </a:ln>
        </p:spPr>
        <p:txBody>
          <a:bodyPr spcFirstLastPara="1" wrap="square" lIns="91425" tIns="91425" rIns="91425" bIns="91425" anchor="b" anchorCtr="0"/>
          <a:lstStyle>
            <a:lvl1pPr marR="0" lvl="0" algn="l" rtl="0">
              <a:spcBef>
                <a:spcPts val="0"/>
              </a:spcBef>
              <a:spcAft>
                <a:spcPts val="0"/>
              </a:spcAft>
              <a:buSzPts val="1400"/>
              <a:buNone/>
              <a:defRPr sz="3300" b="0" i="0" u="none" strike="noStrike" cap="none">
                <a:solidFill>
                  <a:schemeClr val="lt1"/>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
        <p:nvSpPr>
          <p:cNvPr id="1428" name="Shape 1428"/>
          <p:cNvSpPr txBox="1">
            <a:spLocks noGrp="1"/>
          </p:cNvSpPr>
          <p:nvPr>
            <p:ph type="dt" idx="10"/>
          </p:nvPr>
        </p:nvSpPr>
        <p:spPr>
          <a:xfrm>
            <a:off x="2" y="4835128"/>
            <a:ext cx="1554163" cy="308372"/>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1429" name="Shape 1429"/>
          <p:cNvSpPr txBox="1">
            <a:spLocks noGrp="1"/>
          </p:cNvSpPr>
          <p:nvPr>
            <p:ph type="ftr" idx="11"/>
          </p:nvPr>
        </p:nvSpPr>
        <p:spPr>
          <a:xfrm>
            <a:off x="1554163" y="4835128"/>
            <a:ext cx="6310312" cy="308372"/>
          </a:xfrm>
          <a:prstGeom prst="rect">
            <a:avLst/>
          </a:prstGeom>
          <a:noFill/>
          <a:ln>
            <a:noFill/>
          </a:ln>
        </p:spPr>
        <p:txBody>
          <a:bodyPr spcFirstLastPara="1" wrap="square" lIns="91425" tIns="91425" rIns="91425" bIns="91425" anchor="ctr" anchorCtr="0"/>
          <a:lstStyle>
            <a:lvl1pPr marR="0" lvl="0" algn="ctr"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1430" name="Shape 1430"/>
          <p:cNvSpPr txBox="1">
            <a:spLocks noGrp="1"/>
          </p:cNvSpPr>
          <p:nvPr>
            <p:ph type="sldNum" idx="12"/>
          </p:nvPr>
        </p:nvSpPr>
        <p:spPr>
          <a:xfrm>
            <a:off x="7954965" y="4835128"/>
            <a:ext cx="1189037" cy="308372"/>
          </a:xfrm>
          <a:prstGeom prst="rect">
            <a:avLst/>
          </a:prstGeom>
          <a:noFill/>
          <a:ln>
            <a:noFill/>
          </a:ln>
        </p:spPr>
        <p:txBody>
          <a:bodyPr spcFirstLastPara="1" wrap="square" lIns="91425" tIns="45700" rIns="91425" bIns="45700" anchor="ctr" anchorCtr="0">
            <a:noAutofit/>
          </a:bodyPr>
          <a:lstStyle>
            <a:lvl1pPr marL="0" marR="0" lvl="0"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1pPr>
            <a:lvl2pPr marL="0" marR="0" lvl="1"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2pPr>
            <a:lvl3pPr marL="0" marR="0" lvl="2"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3pPr>
            <a:lvl4pPr marL="0" marR="0" lvl="3"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4pPr>
            <a:lvl5pPr marL="0" marR="0" lvl="4"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5pPr>
            <a:lvl6pPr marL="0" marR="0" lvl="5"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6pPr>
            <a:lvl7pPr marL="0" marR="0" lvl="6"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7pPr>
            <a:lvl8pPr marL="0" marR="0" lvl="7"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8pPr>
            <a:lvl9pPr marL="0" marR="0" lvl="8"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74.xml><?xml version="1.0" encoding="utf-8"?>
<p:sldLayout xmlns:a="http://schemas.openxmlformats.org/drawingml/2006/main" xmlns:r="http://schemas.openxmlformats.org/officeDocument/2006/relationships" xmlns:p="http://schemas.openxmlformats.org/presentationml/2006/main" matchingName="Large Image w/ Footer">
  <p:cSld name="Large Image w/ Footer">
    <p:spTree>
      <p:nvGrpSpPr>
        <p:cNvPr id="1" name="Shape 1431"/>
        <p:cNvGrpSpPr/>
        <p:nvPr/>
      </p:nvGrpSpPr>
      <p:grpSpPr>
        <a:xfrm>
          <a:off x="0" y="0"/>
          <a:ext cx="0" cy="0"/>
          <a:chOff x="0" y="0"/>
          <a:chExt cx="0" cy="0"/>
        </a:xfrm>
      </p:grpSpPr>
      <p:grpSp>
        <p:nvGrpSpPr>
          <p:cNvPr id="1432" name="Shape 1432"/>
          <p:cNvGrpSpPr/>
          <p:nvPr/>
        </p:nvGrpSpPr>
        <p:grpSpPr>
          <a:xfrm>
            <a:off x="-2" y="4838700"/>
            <a:ext cx="9144003" cy="304800"/>
            <a:chOff x="-2" y="6451600"/>
            <a:chExt cx="9144003" cy="406400"/>
          </a:xfrm>
        </p:grpSpPr>
        <p:sp>
          <p:nvSpPr>
            <p:cNvPr id="1433" name="Shape 1433"/>
            <p:cNvSpPr/>
            <p:nvPr/>
          </p:nvSpPr>
          <p:spPr>
            <a:xfrm>
              <a:off x="-2" y="6451600"/>
              <a:ext cx="7872153" cy="406400"/>
            </a:xfrm>
            <a:prstGeom prst="rect">
              <a:avLst/>
            </a:prstGeom>
            <a:solidFill>
              <a:srgbClr val="59595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sp>
          <p:nvSpPr>
            <p:cNvPr id="1434" name="Shape 1434"/>
            <p:cNvSpPr/>
            <p:nvPr/>
          </p:nvSpPr>
          <p:spPr>
            <a:xfrm>
              <a:off x="7954964" y="6451600"/>
              <a:ext cx="1189037" cy="4064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grpSp>
      <p:sp>
        <p:nvSpPr>
          <p:cNvPr id="1435" name="Shape 1435"/>
          <p:cNvSpPr>
            <a:spLocks noGrp="1"/>
          </p:cNvSpPr>
          <p:nvPr>
            <p:ph type="pic" idx="2"/>
          </p:nvPr>
        </p:nvSpPr>
        <p:spPr>
          <a:xfrm>
            <a:off x="0" y="1102056"/>
            <a:ext cx="9144000" cy="3657601"/>
          </a:xfrm>
          <a:prstGeom prst="rect">
            <a:avLst/>
          </a:prstGeom>
          <a:noFill/>
          <a:ln>
            <a:noFill/>
          </a:ln>
        </p:spPr>
        <p:txBody>
          <a:bodyPr spcFirstLastPara="1" wrap="square" lIns="91425" tIns="91425" rIns="91425" bIns="91425" anchor="t" anchorCtr="0"/>
          <a:lstStyle>
            <a:lvl1pPr marR="0" lvl="0" algn="l" rtl="0">
              <a:spcBef>
                <a:spcPts val="480"/>
              </a:spcBef>
              <a:spcAft>
                <a:spcPts val="0"/>
              </a:spcAft>
              <a:buClr>
                <a:schemeClr val="dk2"/>
              </a:buClr>
              <a:buSzPts val="2400"/>
              <a:buFont typeface="Arial"/>
              <a:buChar char="•"/>
              <a:defRPr sz="2400" b="0" i="0" u="none" strike="noStrike" cap="none">
                <a:solidFill>
                  <a:srgbClr val="595959"/>
                </a:solidFill>
                <a:latin typeface="Calibri"/>
                <a:ea typeface="Calibri"/>
                <a:cs typeface="Calibri"/>
                <a:sym typeface="Calibri"/>
              </a:defRPr>
            </a:lvl1pPr>
            <a:lvl2pPr marR="0" lvl="1" algn="l" rtl="0">
              <a:spcBef>
                <a:spcPts val="420"/>
              </a:spcBef>
              <a:spcAft>
                <a:spcPts val="0"/>
              </a:spcAft>
              <a:buClr>
                <a:schemeClr val="dk2"/>
              </a:buClr>
              <a:buSzPts val="2100"/>
              <a:buFont typeface="Arial"/>
              <a:buChar char="–"/>
              <a:defRPr sz="2100" b="0" i="0" u="none" strike="noStrike" cap="none">
                <a:solidFill>
                  <a:srgbClr val="595959"/>
                </a:solidFill>
                <a:latin typeface="Calibri"/>
                <a:ea typeface="Calibri"/>
                <a:cs typeface="Calibri"/>
                <a:sym typeface="Calibri"/>
              </a:defRPr>
            </a:lvl2pPr>
            <a:lvl3pPr marR="0" lvl="2" algn="l" rtl="0">
              <a:spcBef>
                <a:spcPts val="360"/>
              </a:spcBef>
              <a:spcAft>
                <a:spcPts val="0"/>
              </a:spcAft>
              <a:buClr>
                <a:schemeClr val="dk2"/>
              </a:buClr>
              <a:buSzPts val="1800"/>
              <a:buFont typeface="Arial"/>
              <a:buChar char="•"/>
              <a:defRPr sz="1800" b="0" i="0" u="none" strike="noStrike" cap="none">
                <a:solidFill>
                  <a:srgbClr val="595959"/>
                </a:solidFill>
                <a:latin typeface="Calibri"/>
                <a:ea typeface="Calibri"/>
                <a:cs typeface="Calibri"/>
                <a:sym typeface="Calibri"/>
              </a:defRPr>
            </a:lvl3pPr>
            <a:lvl4pPr marR="0" lvl="3"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4pPr>
            <a:lvl5pPr marR="0" lvl="4"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5pPr>
            <a:lvl6pPr marR="0" lvl="5"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R="0" lvl="6"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R="0" lvl="7"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R="0" lvl="8"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436" name="Shape 1436"/>
          <p:cNvSpPr txBox="1">
            <a:spLocks noGrp="1"/>
          </p:cNvSpPr>
          <p:nvPr>
            <p:ph type="dt" idx="10"/>
          </p:nvPr>
        </p:nvSpPr>
        <p:spPr>
          <a:xfrm>
            <a:off x="2" y="4835128"/>
            <a:ext cx="1554163" cy="308372"/>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1437" name="Shape 1437"/>
          <p:cNvSpPr txBox="1">
            <a:spLocks noGrp="1"/>
          </p:cNvSpPr>
          <p:nvPr>
            <p:ph type="ftr" idx="11"/>
          </p:nvPr>
        </p:nvSpPr>
        <p:spPr>
          <a:xfrm>
            <a:off x="1554163" y="4835128"/>
            <a:ext cx="6310312" cy="308372"/>
          </a:xfrm>
          <a:prstGeom prst="rect">
            <a:avLst/>
          </a:prstGeom>
          <a:noFill/>
          <a:ln>
            <a:noFill/>
          </a:ln>
        </p:spPr>
        <p:txBody>
          <a:bodyPr spcFirstLastPara="1" wrap="square" lIns="91425" tIns="91425" rIns="91425" bIns="91425" anchor="ctr" anchorCtr="0"/>
          <a:lstStyle>
            <a:lvl1pPr marR="0" lvl="0" algn="ctr"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1438" name="Shape 1438"/>
          <p:cNvSpPr txBox="1">
            <a:spLocks noGrp="1"/>
          </p:cNvSpPr>
          <p:nvPr>
            <p:ph type="sldNum" idx="12"/>
          </p:nvPr>
        </p:nvSpPr>
        <p:spPr>
          <a:xfrm>
            <a:off x="7954965" y="4835128"/>
            <a:ext cx="1189037" cy="308372"/>
          </a:xfrm>
          <a:prstGeom prst="rect">
            <a:avLst/>
          </a:prstGeom>
          <a:noFill/>
          <a:ln>
            <a:noFill/>
          </a:ln>
        </p:spPr>
        <p:txBody>
          <a:bodyPr spcFirstLastPara="1" wrap="square" lIns="91425" tIns="45700" rIns="91425" bIns="45700" anchor="ctr" anchorCtr="0">
            <a:noAutofit/>
          </a:bodyPr>
          <a:lstStyle>
            <a:lvl1pPr marL="0" marR="0" lvl="0"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1pPr>
            <a:lvl2pPr marL="0" marR="0" lvl="1"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2pPr>
            <a:lvl3pPr marL="0" marR="0" lvl="2"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3pPr>
            <a:lvl4pPr marL="0" marR="0" lvl="3"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4pPr>
            <a:lvl5pPr marL="0" marR="0" lvl="4"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5pPr>
            <a:lvl6pPr marL="0" marR="0" lvl="5"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6pPr>
            <a:lvl7pPr marL="0" marR="0" lvl="6"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7pPr>
            <a:lvl8pPr marL="0" marR="0" lvl="7"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8pPr>
            <a:lvl9pPr marL="0" marR="0" lvl="8"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
        <p:nvSpPr>
          <p:cNvPr id="1439" name="Shape 1439"/>
          <p:cNvSpPr txBox="1">
            <a:spLocks noGrp="1"/>
          </p:cNvSpPr>
          <p:nvPr>
            <p:ph type="title"/>
          </p:nvPr>
        </p:nvSpPr>
        <p:spPr>
          <a:xfrm>
            <a:off x="-9698" y="1"/>
            <a:ext cx="7863804" cy="1033895"/>
          </a:xfrm>
          <a:prstGeom prst="rect">
            <a:avLst/>
          </a:prstGeom>
          <a:solidFill>
            <a:schemeClr val="lt2"/>
          </a:solidFill>
          <a:ln>
            <a:noFill/>
          </a:ln>
        </p:spPr>
        <p:txBody>
          <a:bodyPr spcFirstLastPara="1" wrap="square" lIns="91425" tIns="91425" rIns="91425" bIns="91425" anchor="b" anchorCtr="0"/>
          <a:lstStyle>
            <a:lvl1pPr marR="0" lvl="0" algn="l" rtl="0">
              <a:spcBef>
                <a:spcPts val="0"/>
              </a:spcBef>
              <a:spcAft>
                <a:spcPts val="0"/>
              </a:spcAft>
              <a:buSzPts val="1400"/>
              <a:buNone/>
              <a:defRPr sz="3300" b="0" i="0" u="none" strike="noStrike" cap="none">
                <a:solidFill>
                  <a:schemeClr val="lt1"/>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175.xml><?xml version="1.0" encoding="utf-8"?>
<p:sldLayout xmlns:a="http://schemas.openxmlformats.org/drawingml/2006/main" xmlns:r="http://schemas.openxmlformats.org/officeDocument/2006/relationships" xmlns:p="http://schemas.openxmlformats.org/presentationml/2006/main" showMasterSp="0" matchingName="Image with Left Bar Caption">
  <p:cSld name="Image with Left Bar Caption">
    <p:spTree>
      <p:nvGrpSpPr>
        <p:cNvPr id="1" name="Shape 1440"/>
        <p:cNvGrpSpPr/>
        <p:nvPr/>
      </p:nvGrpSpPr>
      <p:grpSpPr>
        <a:xfrm>
          <a:off x="0" y="0"/>
          <a:ext cx="0" cy="0"/>
          <a:chOff x="0" y="0"/>
          <a:chExt cx="0" cy="0"/>
        </a:xfrm>
      </p:grpSpPr>
      <p:sp>
        <p:nvSpPr>
          <p:cNvPr id="1441" name="Shape 1441"/>
          <p:cNvSpPr txBox="1">
            <a:spLocks noGrp="1"/>
          </p:cNvSpPr>
          <p:nvPr>
            <p:ph type="body" idx="1"/>
          </p:nvPr>
        </p:nvSpPr>
        <p:spPr>
          <a:xfrm>
            <a:off x="3" y="0"/>
            <a:ext cx="2057399" cy="5143500"/>
          </a:xfrm>
          <a:prstGeom prst="rect">
            <a:avLst/>
          </a:prstGeom>
          <a:solidFill>
            <a:srgbClr val="586D2D"/>
          </a:solidFill>
          <a:ln>
            <a:noFill/>
          </a:ln>
        </p:spPr>
        <p:txBody>
          <a:bodyPr spcFirstLastPara="1" wrap="square" lIns="91425" tIns="91425" rIns="91425" bIns="91425" anchor="t" anchorCtr="0"/>
          <a:lstStyle>
            <a:lvl1pPr marL="457200" marR="0" lvl="0" indent="-228600" algn="l" rtl="0">
              <a:spcBef>
                <a:spcPts val="660"/>
              </a:spcBef>
              <a:spcAft>
                <a:spcPts val="0"/>
              </a:spcAft>
              <a:buClr>
                <a:schemeClr val="dk2"/>
              </a:buClr>
              <a:buSzPts val="3300"/>
              <a:buFont typeface="Arial"/>
              <a:buNone/>
              <a:defRPr sz="3300" b="0" i="0" u="none" strike="noStrike" cap="none">
                <a:solidFill>
                  <a:schemeClr val="lt1"/>
                </a:solidFill>
                <a:latin typeface="Calibri"/>
                <a:ea typeface="Calibri"/>
                <a:cs typeface="Calibri"/>
                <a:sym typeface="Calibri"/>
              </a:defRPr>
            </a:lvl1pPr>
            <a:lvl2pPr marL="914400" marR="0" lvl="1" indent="-361950" algn="l" rtl="0">
              <a:spcBef>
                <a:spcPts val="420"/>
              </a:spcBef>
              <a:spcAft>
                <a:spcPts val="0"/>
              </a:spcAft>
              <a:buClr>
                <a:schemeClr val="dk2"/>
              </a:buClr>
              <a:buSzPts val="2100"/>
              <a:buFont typeface="Arial"/>
              <a:buChar char="–"/>
              <a:defRPr sz="2100" b="0" i="0" u="none" strike="noStrike" cap="none">
                <a:solidFill>
                  <a:srgbClr val="595959"/>
                </a:solidFill>
                <a:latin typeface="Calibri"/>
                <a:ea typeface="Calibri"/>
                <a:cs typeface="Calibri"/>
                <a:sym typeface="Calibri"/>
              </a:defRPr>
            </a:lvl2pPr>
            <a:lvl3pPr marL="1371600" marR="0" lvl="2" indent="-342900" algn="l" rtl="0">
              <a:spcBef>
                <a:spcPts val="360"/>
              </a:spcBef>
              <a:spcAft>
                <a:spcPts val="0"/>
              </a:spcAft>
              <a:buClr>
                <a:schemeClr val="dk2"/>
              </a:buClr>
              <a:buSzPts val="1800"/>
              <a:buFont typeface="Arial"/>
              <a:buChar char="•"/>
              <a:defRPr sz="1800" b="0" i="0" u="none" strike="noStrike" cap="none">
                <a:solidFill>
                  <a:srgbClr val="595959"/>
                </a:solidFill>
                <a:latin typeface="Calibri"/>
                <a:ea typeface="Calibri"/>
                <a:cs typeface="Calibri"/>
                <a:sym typeface="Calibri"/>
              </a:defRPr>
            </a:lvl3pPr>
            <a:lvl4pPr marL="1828800" marR="0" lvl="3" indent="-323850"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4pPr>
            <a:lvl5pPr marL="2286000" marR="0" lvl="4" indent="-323850"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442" name="Shape 1442"/>
          <p:cNvSpPr>
            <a:spLocks noGrp="1"/>
          </p:cNvSpPr>
          <p:nvPr>
            <p:ph type="pic" idx="2"/>
          </p:nvPr>
        </p:nvSpPr>
        <p:spPr>
          <a:xfrm>
            <a:off x="2057400" y="0"/>
            <a:ext cx="7086600" cy="5143500"/>
          </a:xfrm>
          <a:prstGeom prst="rect">
            <a:avLst/>
          </a:prstGeom>
          <a:noFill/>
          <a:ln>
            <a:noFill/>
          </a:ln>
        </p:spPr>
        <p:txBody>
          <a:bodyPr spcFirstLastPara="1" wrap="square" lIns="91425" tIns="91425" rIns="91425" bIns="91425" anchor="t" anchorCtr="0"/>
          <a:lstStyle>
            <a:lvl1pPr marR="0" lvl="0" algn="l" rtl="0">
              <a:spcBef>
                <a:spcPts val="480"/>
              </a:spcBef>
              <a:spcAft>
                <a:spcPts val="0"/>
              </a:spcAft>
              <a:buClr>
                <a:schemeClr val="dk2"/>
              </a:buClr>
              <a:buSzPts val="2400"/>
              <a:buFont typeface="Arial"/>
              <a:buChar char="•"/>
              <a:defRPr sz="2400" b="0" i="0" u="none" strike="noStrike" cap="none">
                <a:solidFill>
                  <a:srgbClr val="595959"/>
                </a:solidFill>
                <a:latin typeface="Calibri"/>
                <a:ea typeface="Calibri"/>
                <a:cs typeface="Calibri"/>
                <a:sym typeface="Calibri"/>
              </a:defRPr>
            </a:lvl1pPr>
            <a:lvl2pPr marR="0" lvl="1" algn="l" rtl="0">
              <a:spcBef>
                <a:spcPts val="420"/>
              </a:spcBef>
              <a:spcAft>
                <a:spcPts val="0"/>
              </a:spcAft>
              <a:buClr>
                <a:schemeClr val="dk2"/>
              </a:buClr>
              <a:buSzPts val="2100"/>
              <a:buFont typeface="Arial"/>
              <a:buChar char="–"/>
              <a:defRPr sz="2100" b="0" i="0" u="none" strike="noStrike" cap="none">
                <a:solidFill>
                  <a:srgbClr val="595959"/>
                </a:solidFill>
                <a:latin typeface="Calibri"/>
                <a:ea typeface="Calibri"/>
                <a:cs typeface="Calibri"/>
                <a:sym typeface="Calibri"/>
              </a:defRPr>
            </a:lvl2pPr>
            <a:lvl3pPr marR="0" lvl="2" algn="l" rtl="0">
              <a:spcBef>
                <a:spcPts val="360"/>
              </a:spcBef>
              <a:spcAft>
                <a:spcPts val="0"/>
              </a:spcAft>
              <a:buClr>
                <a:schemeClr val="dk2"/>
              </a:buClr>
              <a:buSzPts val="1800"/>
              <a:buFont typeface="Arial"/>
              <a:buChar char="•"/>
              <a:defRPr sz="1800" b="0" i="0" u="none" strike="noStrike" cap="none">
                <a:solidFill>
                  <a:srgbClr val="595959"/>
                </a:solidFill>
                <a:latin typeface="Calibri"/>
                <a:ea typeface="Calibri"/>
                <a:cs typeface="Calibri"/>
                <a:sym typeface="Calibri"/>
              </a:defRPr>
            </a:lvl3pPr>
            <a:lvl4pPr marR="0" lvl="3"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4pPr>
            <a:lvl5pPr marR="0" lvl="4"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5pPr>
            <a:lvl6pPr marR="0" lvl="5"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R="0" lvl="6"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R="0" lvl="7"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R="0" lvl="8"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443" name="Shape 1443"/>
          <p:cNvSpPr txBox="1">
            <a:spLocks noGrp="1"/>
          </p:cNvSpPr>
          <p:nvPr>
            <p:ph type="title"/>
          </p:nvPr>
        </p:nvSpPr>
        <p:spPr>
          <a:xfrm>
            <a:off x="-9699" y="0"/>
            <a:ext cx="2067099" cy="5143500"/>
          </a:xfrm>
          <a:prstGeom prst="rect">
            <a:avLst/>
          </a:prstGeom>
          <a:solidFill>
            <a:schemeClr val="lt2"/>
          </a:solidFill>
          <a:ln>
            <a:noFill/>
          </a:ln>
        </p:spPr>
        <p:txBody>
          <a:bodyPr spcFirstLastPara="1" wrap="square" lIns="91425" tIns="91425" rIns="91425" bIns="91425" anchor="b" anchorCtr="0"/>
          <a:lstStyle>
            <a:lvl1pPr marR="0" lvl="0" algn="l" rtl="0">
              <a:spcBef>
                <a:spcPts val="0"/>
              </a:spcBef>
              <a:spcAft>
                <a:spcPts val="0"/>
              </a:spcAft>
              <a:buSzPts val="1400"/>
              <a:buNone/>
              <a:defRPr sz="2400" b="0" i="0" u="none" strike="noStrike" cap="none">
                <a:solidFill>
                  <a:schemeClr val="lt1"/>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176.xml><?xml version="1.0" encoding="utf-8"?>
<p:sldLayout xmlns:a="http://schemas.openxmlformats.org/drawingml/2006/main" xmlns:r="http://schemas.openxmlformats.org/officeDocument/2006/relationships" xmlns:p="http://schemas.openxmlformats.org/presentationml/2006/main" matchingName="Three Image_Right w/ Footer">
  <p:cSld name="Three Image_Right w/ Footer">
    <p:spTree>
      <p:nvGrpSpPr>
        <p:cNvPr id="1" name="Shape 1444"/>
        <p:cNvGrpSpPr/>
        <p:nvPr/>
      </p:nvGrpSpPr>
      <p:grpSpPr>
        <a:xfrm>
          <a:off x="0" y="0"/>
          <a:ext cx="0" cy="0"/>
          <a:chOff x="0" y="0"/>
          <a:chExt cx="0" cy="0"/>
        </a:xfrm>
      </p:grpSpPr>
      <p:sp>
        <p:nvSpPr>
          <p:cNvPr id="1445" name="Shape 1445"/>
          <p:cNvSpPr>
            <a:spLocks noGrp="1"/>
          </p:cNvSpPr>
          <p:nvPr>
            <p:ph type="pic" idx="2"/>
          </p:nvPr>
        </p:nvSpPr>
        <p:spPr>
          <a:xfrm>
            <a:off x="0" y="1102056"/>
            <a:ext cx="5943600" cy="3657601"/>
          </a:xfrm>
          <a:prstGeom prst="rect">
            <a:avLst/>
          </a:prstGeom>
          <a:noFill/>
          <a:ln>
            <a:noFill/>
          </a:ln>
        </p:spPr>
        <p:txBody>
          <a:bodyPr spcFirstLastPara="1" wrap="square" lIns="91425" tIns="91425" rIns="91425" bIns="91425" anchor="t" anchorCtr="0"/>
          <a:lstStyle>
            <a:lvl1pPr marR="0" lvl="0" algn="l" rtl="0">
              <a:spcBef>
                <a:spcPts val="480"/>
              </a:spcBef>
              <a:spcAft>
                <a:spcPts val="0"/>
              </a:spcAft>
              <a:buClr>
                <a:schemeClr val="dk2"/>
              </a:buClr>
              <a:buSzPts val="2400"/>
              <a:buFont typeface="Arial"/>
              <a:buChar char="•"/>
              <a:defRPr sz="2400" b="0" i="0" u="none" strike="noStrike" cap="none">
                <a:solidFill>
                  <a:srgbClr val="595959"/>
                </a:solidFill>
                <a:latin typeface="Calibri"/>
                <a:ea typeface="Calibri"/>
                <a:cs typeface="Calibri"/>
                <a:sym typeface="Calibri"/>
              </a:defRPr>
            </a:lvl1pPr>
            <a:lvl2pPr marR="0" lvl="1" algn="l" rtl="0">
              <a:spcBef>
                <a:spcPts val="420"/>
              </a:spcBef>
              <a:spcAft>
                <a:spcPts val="0"/>
              </a:spcAft>
              <a:buClr>
                <a:schemeClr val="dk2"/>
              </a:buClr>
              <a:buSzPts val="2100"/>
              <a:buFont typeface="Arial"/>
              <a:buChar char="–"/>
              <a:defRPr sz="2100" b="0" i="0" u="none" strike="noStrike" cap="none">
                <a:solidFill>
                  <a:srgbClr val="595959"/>
                </a:solidFill>
                <a:latin typeface="Calibri"/>
                <a:ea typeface="Calibri"/>
                <a:cs typeface="Calibri"/>
                <a:sym typeface="Calibri"/>
              </a:defRPr>
            </a:lvl2pPr>
            <a:lvl3pPr marR="0" lvl="2" algn="l" rtl="0">
              <a:spcBef>
                <a:spcPts val="360"/>
              </a:spcBef>
              <a:spcAft>
                <a:spcPts val="0"/>
              </a:spcAft>
              <a:buClr>
                <a:schemeClr val="dk2"/>
              </a:buClr>
              <a:buSzPts val="1800"/>
              <a:buFont typeface="Arial"/>
              <a:buChar char="•"/>
              <a:defRPr sz="1800" b="0" i="0" u="none" strike="noStrike" cap="none">
                <a:solidFill>
                  <a:srgbClr val="595959"/>
                </a:solidFill>
                <a:latin typeface="Calibri"/>
                <a:ea typeface="Calibri"/>
                <a:cs typeface="Calibri"/>
                <a:sym typeface="Calibri"/>
              </a:defRPr>
            </a:lvl3pPr>
            <a:lvl4pPr marR="0" lvl="3"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4pPr>
            <a:lvl5pPr marR="0" lvl="4"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5pPr>
            <a:lvl6pPr marR="0" lvl="5"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R="0" lvl="6"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R="0" lvl="7"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R="0" lvl="8"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446" name="Shape 1446"/>
          <p:cNvSpPr>
            <a:spLocks noGrp="1"/>
          </p:cNvSpPr>
          <p:nvPr>
            <p:ph type="pic" idx="3"/>
          </p:nvPr>
        </p:nvSpPr>
        <p:spPr>
          <a:xfrm>
            <a:off x="6019800" y="1100138"/>
            <a:ext cx="3124200" cy="1796796"/>
          </a:xfrm>
          <a:prstGeom prst="rect">
            <a:avLst/>
          </a:prstGeom>
          <a:noFill/>
          <a:ln>
            <a:noFill/>
          </a:ln>
        </p:spPr>
        <p:txBody>
          <a:bodyPr spcFirstLastPara="1" wrap="square" lIns="91425" tIns="91425" rIns="91425" bIns="91425" anchor="t" anchorCtr="0"/>
          <a:lstStyle>
            <a:lvl1pPr marR="0" lvl="0" algn="l" rtl="0">
              <a:spcBef>
                <a:spcPts val="480"/>
              </a:spcBef>
              <a:spcAft>
                <a:spcPts val="0"/>
              </a:spcAft>
              <a:buClr>
                <a:schemeClr val="dk2"/>
              </a:buClr>
              <a:buSzPts val="2400"/>
              <a:buFont typeface="Arial"/>
              <a:buChar char="•"/>
              <a:defRPr sz="2400" b="0" i="0" u="none" strike="noStrike" cap="none">
                <a:solidFill>
                  <a:srgbClr val="595959"/>
                </a:solidFill>
                <a:latin typeface="Calibri"/>
                <a:ea typeface="Calibri"/>
                <a:cs typeface="Calibri"/>
                <a:sym typeface="Calibri"/>
              </a:defRPr>
            </a:lvl1pPr>
            <a:lvl2pPr marR="0" lvl="1" algn="l" rtl="0">
              <a:spcBef>
                <a:spcPts val="420"/>
              </a:spcBef>
              <a:spcAft>
                <a:spcPts val="0"/>
              </a:spcAft>
              <a:buClr>
                <a:schemeClr val="dk2"/>
              </a:buClr>
              <a:buSzPts val="2100"/>
              <a:buFont typeface="Arial"/>
              <a:buChar char="–"/>
              <a:defRPr sz="2100" b="0" i="0" u="none" strike="noStrike" cap="none">
                <a:solidFill>
                  <a:srgbClr val="595959"/>
                </a:solidFill>
                <a:latin typeface="Calibri"/>
                <a:ea typeface="Calibri"/>
                <a:cs typeface="Calibri"/>
                <a:sym typeface="Calibri"/>
              </a:defRPr>
            </a:lvl2pPr>
            <a:lvl3pPr marR="0" lvl="2" algn="l" rtl="0">
              <a:spcBef>
                <a:spcPts val="360"/>
              </a:spcBef>
              <a:spcAft>
                <a:spcPts val="0"/>
              </a:spcAft>
              <a:buClr>
                <a:schemeClr val="dk2"/>
              </a:buClr>
              <a:buSzPts val="1800"/>
              <a:buFont typeface="Arial"/>
              <a:buChar char="•"/>
              <a:defRPr sz="1800" b="0" i="0" u="none" strike="noStrike" cap="none">
                <a:solidFill>
                  <a:srgbClr val="595959"/>
                </a:solidFill>
                <a:latin typeface="Calibri"/>
                <a:ea typeface="Calibri"/>
                <a:cs typeface="Calibri"/>
                <a:sym typeface="Calibri"/>
              </a:defRPr>
            </a:lvl3pPr>
            <a:lvl4pPr marR="0" lvl="3"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4pPr>
            <a:lvl5pPr marR="0" lvl="4"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5pPr>
            <a:lvl6pPr marR="0" lvl="5"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R="0" lvl="6"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R="0" lvl="7"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R="0" lvl="8"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447" name="Shape 1447"/>
          <p:cNvSpPr>
            <a:spLocks noGrp="1"/>
          </p:cNvSpPr>
          <p:nvPr>
            <p:ph type="pic" idx="4"/>
          </p:nvPr>
        </p:nvSpPr>
        <p:spPr>
          <a:xfrm>
            <a:off x="6019800" y="2957513"/>
            <a:ext cx="3124200" cy="1796796"/>
          </a:xfrm>
          <a:prstGeom prst="rect">
            <a:avLst/>
          </a:prstGeom>
          <a:noFill/>
          <a:ln>
            <a:noFill/>
          </a:ln>
        </p:spPr>
        <p:txBody>
          <a:bodyPr spcFirstLastPara="1" wrap="square" lIns="91425" tIns="91425" rIns="91425" bIns="91425" anchor="t" anchorCtr="0"/>
          <a:lstStyle>
            <a:lvl1pPr marR="0" lvl="0" algn="l" rtl="0">
              <a:spcBef>
                <a:spcPts val="480"/>
              </a:spcBef>
              <a:spcAft>
                <a:spcPts val="0"/>
              </a:spcAft>
              <a:buClr>
                <a:schemeClr val="dk2"/>
              </a:buClr>
              <a:buSzPts val="2400"/>
              <a:buFont typeface="Arial"/>
              <a:buChar char="•"/>
              <a:defRPr sz="2400" b="0" i="0" u="none" strike="noStrike" cap="none">
                <a:solidFill>
                  <a:srgbClr val="595959"/>
                </a:solidFill>
                <a:latin typeface="Calibri"/>
                <a:ea typeface="Calibri"/>
                <a:cs typeface="Calibri"/>
                <a:sym typeface="Calibri"/>
              </a:defRPr>
            </a:lvl1pPr>
            <a:lvl2pPr marR="0" lvl="1" algn="l" rtl="0">
              <a:spcBef>
                <a:spcPts val="420"/>
              </a:spcBef>
              <a:spcAft>
                <a:spcPts val="0"/>
              </a:spcAft>
              <a:buClr>
                <a:schemeClr val="dk2"/>
              </a:buClr>
              <a:buSzPts val="2100"/>
              <a:buFont typeface="Arial"/>
              <a:buChar char="–"/>
              <a:defRPr sz="2100" b="0" i="0" u="none" strike="noStrike" cap="none">
                <a:solidFill>
                  <a:srgbClr val="595959"/>
                </a:solidFill>
                <a:latin typeface="Calibri"/>
                <a:ea typeface="Calibri"/>
                <a:cs typeface="Calibri"/>
                <a:sym typeface="Calibri"/>
              </a:defRPr>
            </a:lvl2pPr>
            <a:lvl3pPr marR="0" lvl="2" algn="l" rtl="0">
              <a:spcBef>
                <a:spcPts val="360"/>
              </a:spcBef>
              <a:spcAft>
                <a:spcPts val="0"/>
              </a:spcAft>
              <a:buClr>
                <a:schemeClr val="dk2"/>
              </a:buClr>
              <a:buSzPts val="1800"/>
              <a:buFont typeface="Arial"/>
              <a:buChar char="•"/>
              <a:defRPr sz="1800" b="0" i="0" u="none" strike="noStrike" cap="none">
                <a:solidFill>
                  <a:srgbClr val="595959"/>
                </a:solidFill>
                <a:latin typeface="Calibri"/>
                <a:ea typeface="Calibri"/>
                <a:cs typeface="Calibri"/>
                <a:sym typeface="Calibri"/>
              </a:defRPr>
            </a:lvl3pPr>
            <a:lvl4pPr marR="0" lvl="3"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4pPr>
            <a:lvl5pPr marR="0" lvl="4"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5pPr>
            <a:lvl6pPr marR="0" lvl="5"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R="0" lvl="6"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R="0" lvl="7"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R="0" lvl="8"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448" name="Shape 1448"/>
          <p:cNvSpPr txBox="1">
            <a:spLocks noGrp="1"/>
          </p:cNvSpPr>
          <p:nvPr>
            <p:ph type="title"/>
          </p:nvPr>
        </p:nvSpPr>
        <p:spPr>
          <a:xfrm>
            <a:off x="-9698" y="1"/>
            <a:ext cx="7863804" cy="1033895"/>
          </a:xfrm>
          <a:prstGeom prst="rect">
            <a:avLst/>
          </a:prstGeom>
          <a:solidFill>
            <a:schemeClr val="lt2"/>
          </a:solidFill>
          <a:ln>
            <a:noFill/>
          </a:ln>
        </p:spPr>
        <p:txBody>
          <a:bodyPr spcFirstLastPara="1" wrap="square" lIns="91425" tIns="91425" rIns="91425" bIns="91425" anchor="b" anchorCtr="0"/>
          <a:lstStyle>
            <a:lvl1pPr marR="0" lvl="0" algn="l" rtl="0">
              <a:spcBef>
                <a:spcPts val="0"/>
              </a:spcBef>
              <a:spcAft>
                <a:spcPts val="0"/>
              </a:spcAft>
              <a:buSzPts val="1400"/>
              <a:buNone/>
              <a:defRPr sz="3300" b="0" i="0" u="none" strike="noStrike" cap="none">
                <a:solidFill>
                  <a:schemeClr val="lt1"/>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grpSp>
        <p:nvGrpSpPr>
          <p:cNvPr id="1449" name="Shape 1449"/>
          <p:cNvGrpSpPr/>
          <p:nvPr/>
        </p:nvGrpSpPr>
        <p:grpSpPr>
          <a:xfrm>
            <a:off x="-2" y="4838700"/>
            <a:ext cx="9144003" cy="304800"/>
            <a:chOff x="-2" y="6451600"/>
            <a:chExt cx="9144003" cy="406400"/>
          </a:xfrm>
        </p:grpSpPr>
        <p:sp>
          <p:nvSpPr>
            <p:cNvPr id="1450" name="Shape 1450"/>
            <p:cNvSpPr/>
            <p:nvPr/>
          </p:nvSpPr>
          <p:spPr>
            <a:xfrm>
              <a:off x="-2" y="6451600"/>
              <a:ext cx="7872153" cy="406400"/>
            </a:xfrm>
            <a:prstGeom prst="rect">
              <a:avLst/>
            </a:prstGeom>
            <a:solidFill>
              <a:srgbClr val="59595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sp>
          <p:nvSpPr>
            <p:cNvPr id="1451" name="Shape 1451"/>
            <p:cNvSpPr/>
            <p:nvPr/>
          </p:nvSpPr>
          <p:spPr>
            <a:xfrm>
              <a:off x="7954964" y="6451600"/>
              <a:ext cx="1189037" cy="4064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grpSp>
      <p:sp>
        <p:nvSpPr>
          <p:cNvPr id="1452" name="Shape 1452"/>
          <p:cNvSpPr txBox="1">
            <a:spLocks noGrp="1"/>
          </p:cNvSpPr>
          <p:nvPr>
            <p:ph type="dt" idx="10"/>
          </p:nvPr>
        </p:nvSpPr>
        <p:spPr>
          <a:xfrm>
            <a:off x="2" y="4835128"/>
            <a:ext cx="1554163" cy="308372"/>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1453" name="Shape 1453"/>
          <p:cNvSpPr txBox="1">
            <a:spLocks noGrp="1"/>
          </p:cNvSpPr>
          <p:nvPr>
            <p:ph type="ftr" idx="11"/>
          </p:nvPr>
        </p:nvSpPr>
        <p:spPr>
          <a:xfrm>
            <a:off x="1554163" y="4835128"/>
            <a:ext cx="6310312" cy="308372"/>
          </a:xfrm>
          <a:prstGeom prst="rect">
            <a:avLst/>
          </a:prstGeom>
          <a:noFill/>
          <a:ln>
            <a:noFill/>
          </a:ln>
        </p:spPr>
        <p:txBody>
          <a:bodyPr spcFirstLastPara="1" wrap="square" lIns="91425" tIns="91425" rIns="91425" bIns="91425" anchor="ctr" anchorCtr="0"/>
          <a:lstStyle>
            <a:lvl1pPr marR="0" lvl="0" algn="ctr"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1454" name="Shape 1454"/>
          <p:cNvSpPr txBox="1">
            <a:spLocks noGrp="1"/>
          </p:cNvSpPr>
          <p:nvPr>
            <p:ph type="sldNum" idx="12"/>
          </p:nvPr>
        </p:nvSpPr>
        <p:spPr>
          <a:xfrm>
            <a:off x="7954965" y="4835128"/>
            <a:ext cx="1189037" cy="308372"/>
          </a:xfrm>
          <a:prstGeom prst="rect">
            <a:avLst/>
          </a:prstGeom>
          <a:noFill/>
          <a:ln>
            <a:noFill/>
          </a:ln>
        </p:spPr>
        <p:txBody>
          <a:bodyPr spcFirstLastPara="1" wrap="square" lIns="91425" tIns="45700" rIns="91425" bIns="45700" anchor="ctr" anchorCtr="0">
            <a:noAutofit/>
          </a:bodyPr>
          <a:lstStyle>
            <a:lvl1pPr marL="0" marR="0" lvl="0"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1pPr>
            <a:lvl2pPr marL="0" marR="0" lvl="1"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2pPr>
            <a:lvl3pPr marL="0" marR="0" lvl="2"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3pPr>
            <a:lvl4pPr marL="0" marR="0" lvl="3"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4pPr>
            <a:lvl5pPr marL="0" marR="0" lvl="4"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5pPr>
            <a:lvl6pPr marL="0" marR="0" lvl="5"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6pPr>
            <a:lvl7pPr marL="0" marR="0" lvl="6"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7pPr>
            <a:lvl8pPr marL="0" marR="0" lvl="7"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8pPr>
            <a:lvl9pPr marL="0" marR="0" lvl="8"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77.xml><?xml version="1.0" encoding="utf-8"?>
<p:sldLayout xmlns:a="http://schemas.openxmlformats.org/drawingml/2006/main" xmlns:r="http://schemas.openxmlformats.org/officeDocument/2006/relationships" xmlns:p="http://schemas.openxmlformats.org/presentationml/2006/main" matchingName="Three Image_Left w/ Footer">
  <p:cSld name="Three Image_Left w/ Footer">
    <p:spTree>
      <p:nvGrpSpPr>
        <p:cNvPr id="1" name="Shape 1455"/>
        <p:cNvGrpSpPr/>
        <p:nvPr/>
      </p:nvGrpSpPr>
      <p:grpSpPr>
        <a:xfrm>
          <a:off x="0" y="0"/>
          <a:ext cx="0" cy="0"/>
          <a:chOff x="0" y="0"/>
          <a:chExt cx="0" cy="0"/>
        </a:xfrm>
      </p:grpSpPr>
      <p:sp>
        <p:nvSpPr>
          <p:cNvPr id="1456" name="Shape 1456"/>
          <p:cNvSpPr>
            <a:spLocks noGrp="1"/>
          </p:cNvSpPr>
          <p:nvPr>
            <p:ph type="pic" idx="2"/>
          </p:nvPr>
        </p:nvSpPr>
        <p:spPr>
          <a:xfrm>
            <a:off x="3200400" y="1102056"/>
            <a:ext cx="5943600" cy="3657601"/>
          </a:xfrm>
          <a:prstGeom prst="rect">
            <a:avLst/>
          </a:prstGeom>
          <a:noFill/>
          <a:ln>
            <a:noFill/>
          </a:ln>
        </p:spPr>
        <p:txBody>
          <a:bodyPr spcFirstLastPara="1" wrap="square" lIns="91425" tIns="91425" rIns="91425" bIns="91425" anchor="t" anchorCtr="0"/>
          <a:lstStyle>
            <a:lvl1pPr marR="0" lvl="0" algn="l" rtl="0">
              <a:spcBef>
                <a:spcPts val="480"/>
              </a:spcBef>
              <a:spcAft>
                <a:spcPts val="0"/>
              </a:spcAft>
              <a:buClr>
                <a:schemeClr val="dk2"/>
              </a:buClr>
              <a:buSzPts val="2400"/>
              <a:buFont typeface="Arial"/>
              <a:buChar char="•"/>
              <a:defRPr sz="2400" b="0" i="0" u="none" strike="noStrike" cap="none">
                <a:solidFill>
                  <a:srgbClr val="595959"/>
                </a:solidFill>
                <a:latin typeface="Calibri"/>
                <a:ea typeface="Calibri"/>
                <a:cs typeface="Calibri"/>
                <a:sym typeface="Calibri"/>
              </a:defRPr>
            </a:lvl1pPr>
            <a:lvl2pPr marR="0" lvl="1" algn="l" rtl="0">
              <a:spcBef>
                <a:spcPts val="420"/>
              </a:spcBef>
              <a:spcAft>
                <a:spcPts val="0"/>
              </a:spcAft>
              <a:buClr>
                <a:schemeClr val="dk2"/>
              </a:buClr>
              <a:buSzPts val="2100"/>
              <a:buFont typeface="Arial"/>
              <a:buChar char="–"/>
              <a:defRPr sz="2100" b="0" i="0" u="none" strike="noStrike" cap="none">
                <a:solidFill>
                  <a:srgbClr val="595959"/>
                </a:solidFill>
                <a:latin typeface="Calibri"/>
                <a:ea typeface="Calibri"/>
                <a:cs typeface="Calibri"/>
                <a:sym typeface="Calibri"/>
              </a:defRPr>
            </a:lvl2pPr>
            <a:lvl3pPr marR="0" lvl="2" algn="l" rtl="0">
              <a:spcBef>
                <a:spcPts val="360"/>
              </a:spcBef>
              <a:spcAft>
                <a:spcPts val="0"/>
              </a:spcAft>
              <a:buClr>
                <a:schemeClr val="dk2"/>
              </a:buClr>
              <a:buSzPts val="1800"/>
              <a:buFont typeface="Arial"/>
              <a:buChar char="•"/>
              <a:defRPr sz="1800" b="0" i="0" u="none" strike="noStrike" cap="none">
                <a:solidFill>
                  <a:srgbClr val="595959"/>
                </a:solidFill>
                <a:latin typeface="Calibri"/>
                <a:ea typeface="Calibri"/>
                <a:cs typeface="Calibri"/>
                <a:sym typeface="Calibri"/>
              </a:defRPr>
            </a:lvl3pPr>
            <a:lvl4pPr marR="0" lvl="3"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4pPr>
            <a:lvl5pPr marR="0" lvl="4"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5pPr>
            <a:lvl6pPr marR="0" lvl="5"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R="0" lvl="6"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R="0" lvl="7"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R="0" lvl="8"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457" name="Shape 1457"/>
          <p:cNvSpPr>
            <a:spLocks noGrp="1"/>
          </p:cNvSpPr>
          <p:nvPr>
            <p:ph type="pic" idx="3"/>
          </p:nvPr>
        </p:nvSpPr>
        <p:spPr>
          <a:xfrm>
            <a:off x="0" y="1100138"/>
            <a:ext cx="3124200" cy="1796796"/>
          </a:xfrm>
          <a:prstGeom prst="rect">
            <a:avLst/>
          </a:prstGeom>
          <a:noFill/>
          <a:ln>
            <a:noFill/>
          </a:ln>
        </p:spPr>
        <p:txBody>
          <a:bodyPr spcFirstLastPara="1" wrap="square" lIns="91425" tIns="91425" rIns="91425" bIns="91425" anchor="t" anchorCtr="0"/>
          <a:lstStyle>
            <a:lvl1pPr marR="0" lvl="0" algn="l" rtl="0">
              <a:spcBef>
                <a:spcPts val="480"/>
              </a:spcBef>
              <a:spcAft>
                <a:spcPts val="0"/>
              </a:spcAft>
              <a:buClr>
                <a:schemeClr val="dk2"/>
              </a:buClr>
              <a:buSzPts val="2400"/>
              <a:buFont typeface="Arial"/>
              <a:buChar char="•"/>
              <a:defRPr sz="2400" b="0" i="0" u="none" strike="noStrike" cap="none">
                <a:solidFill>
                  <a:srgbClr val="595959"/>
                </a:solidFill>
                <a:latin typeface="Calibri"/>
                <a:ea typeface="Calibri"/>
                <a:cs typeface="Calibri"/>
                <a:sym typeface="Calibri"/>
              </a:defRPr>
            </a:lvl1pPr>
            <a:lvl2pPr marR="0" lvl="1" algn="l" rtl="0">
              <a:spcBef>
                <a:spcPts val="420"/>
              </a:spcBef>
              <a:spcAft>
                <a:spcPts val="0"/>
              </a:spcAft>
              <a:buClr>
                <a:schemeClr val="dk2"/>
              </a:buClr>
              <a:buSzPts val="2100"/>
              <a:buFont typeface="Arial"/>
              <a:buChar char="–"/>
              <a:defRPr sz="2100" b="0" i="0" u="none" strike="noStrike" cap="none">
                <a:solidFill>
                  <a:srgbClr val="595959"/>
                </a:solidFill>
                <a:latin typeface="Calibri"/>
                <a:ea typeface="Calibri"/>
                <a:cs typeface="Calibri"/>
                <a:sym typeface="Calibri"/>
              </a:defRPr>
            </a:lvl2pPr>
            <a:lvl3pPr marR="0" lvl="2" algn="l" rtl="0">
              <a:spcBef>
                <a:spcPts val="360"/>
              </a:spcBef>
              <a:spcAft>
                <a:spcPts val="0"/>
              </a:spcAft>
              <a:buClr>
                <a:schemeClr val="dk2"/>
              </a:buClr>
              <a:buSzPts val="1800"/>
              <a:buFont typeface="Arial"/>
              <a:buChar char="•"/>
              <a:defRPr sz="1800" b="0" i="0" u="none" strike="noStrike" cap="none">
                <a:solidFill>
                  <a:srgbClr val="595959"/>
                </a:solidFill>
                <a:latin typeface="Calibri"/>
                <a:ea typeface="Calibri"/>
                <a:cs typeface="Calibri"/>
                <a:sym typeface="Calibri"/>
              </a:defRPr>
            </a:lvl3pPr>
            <a:lvl4pPr marR="0" lvl="3"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4pPr>
            <a:lvl5pPr marR="0" lvl="4"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5pPr>
            <a:lvl6pPr marR="0" lvl="5"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R="0" lvl="6"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R="0" lvl="7"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R="0" lvl="8"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458" name="Shape 1458"/>
          <p:cNvSpPr>
            <a:spLocks noGrp="1"/>
          </p:cNvSpPr>
          <p:nvPr>
            <p:ph type="pic" idx="4"/>
          </p:nvPr>
        </p:nvSpPr>
        <p:spPr>
          <a:xfrm>
            <a:off x="0" y="2957513"/>
            <a:ext cx="3124200" cy="1796796"/>
          </a:xfrm>
          <a:prstGeom prst="rect">
            <a:avLst/>
          </a:prstGeom>
          <a:noFill/>
          <a:ln>
            <a:noFill/>
          </a:ln>
        </p:spPr>
        <p:txBody>
          <a:bodyPr spcFirstLastPara="1" wrap="square" lIns="91425" tIns="91425" rIns="91425" bIns="91425" anchor="t" anchorCtr="0"/>
          <a:lstStyle>
            <a:lvl1pPr marR="0" lvl="0" algn="l" rtl="0">
              <a:spcBef>
                <a:spcPts val="480"/>
              </a:spcBef>
              <a:spcAft>
                <a:spcPts val="0"/>
              </a:spcAft>
              <a:buClr>
                <a:schemeClr val="dk2"/>
              </a:buClr>
              <a:buSzPts val="2400"/>
              <a:buFont typeface="Arial"/>
              <a:buChar char="•"/>
              <a:defRPr sz="2400" b="0" i="0" u="none" strike="noStrike" cap="none">
                <a:solidFill>
                  <a:srgbClr val="595959"/>
                </a:solidFill>
                <a:latin typeface="Calibri"/>
                <a:ea typeface="Calibri"/>
                <a:cs typeface="Calibri"/>
                <a:sym typeface="Calibri"/>
              </a:defRPr>
            </a:lvl1pPr>
            <a:lvl2pPr marR="0" lvl="1" algn="l" rtl="0">
              <a:spcBef>
                <a:spcPts val="420"/>
              </a:spcBef>
              <a:spcAft>
                <a:spcPts val="0"/>
              </a:spcAft>
              <a:buClr>
                <a:schemeClr val="dk2"/>
              </a:buClr>
              <a:buSzPts val="2100"/>
              <a:buFont typeface="Arial"/>
              <a:buChar char="–"/>
              <a:defRPr sz="2100" b="0" i="0" u="none" strike="noStrike" cap="none">
                <a:solidFill>
                  <a:srgbClr val="595959"/>
                </a:solidFill>
                <a:latin typeface="Calibri"/>
                <a:ea typeface="Calibri"/>
                <a:cs typeface="Calibri"/>
                <a:sym typeface="Calibri"/>
              </a:defRPr>
            </a:lvl2pPr>
            <a:lvl3pPr marR="0" lvl="2" algn="l" rtl="0">
              <a:spcBef>
                <a:spcPts val="360"/>
              </a:spcBef>
              <a:spcAft>
                <a:spcPts val="0"/>
              </a:spcAft>
              <a:buClr>
                <a:schemeClr val="dk2"/>
              </a:buClr>
              <a:buSzPts val="1800"/>
              <a:buFont typeface="Arial"/>
              <a:buChar char="•"/>
              <a:defRPr sz="1800" b="0" i="0" u="none" strike="noStrike" cap="none">
                <a:solidFill>
                  <a:srgbClr val="595959"/>
                </a:solidFill>
                <a:latin typeface="Calibri"/>
                <a:ea typeface="Calibri"/>
                <a:cs typeface="Calibri"/>
                <a:sym typeface="Calibri"/>
              </a:defRPr>
            </a:lvl3pPr>
            <a:lvl4pPr marR="0" lvl="3"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4pPr>
            <a:lvl5pPr marR="0" lvl="4"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5pPr>
            <a:lvl6pPr marR="0" lvl="5"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R="0" lvl="6"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R="0" lvl="7"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R="0" lvl="8"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459" name="Shape 1459"/>
          <p:cNvSpPr txBox="1">
            <a:spLocks noGrp="1"/>
          </p:cNvSpPr>
          <p:nvPr>
            <p:ph type="title"/>
          </p:nvPr>
        </p:nvSpPr>
        <p:spPr>
          <a:xfrm>
            <a:off x="-9698" y="1"/>
            <a:ext cx="7863804" cy="1033895"/>
          </a:xfrm>
          <a:prstGeom prst="rect">
            <a:avLst/>
          </a:prstGeom>
          <a:solidFill>
            <a:schemeClr val="lt2"/>
          </a:solidFill>
          <a:ln>
            <a:noFill/>
          </a:ln>
        </p:spPr>
        <p:txBody>
          <a:bodyPr spcFirstLastPara="1" wrap="square" lIns="91425" tIns="91425" rIns="91425" bIns="91425" anchor="b" anchorCtr="0"/>
          <a:lstStyle>
            <a:lvl1pPr marR="0" lvl="0" algn="l" rtl="0">
              <a:spcBef>
                <a:spcPts val="0"/>
              </a:spcBef>
              <a:spcAft>
                <a:spcPts val="0"/>
              </a:spcAft>
              <a:buSzPts val="1400"/>
              <a:buNone/>
              <a:defRPr sz="3300" b="0" i="0" u="none" strike="noStrike" cap="none">
                <a:solidFill>
                  <a:schemeClr val="lt1"/>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grpSp>
        <p:nvGrpSpPr>
          <p:cNvPr id="1460" name="Shape 1460"/>
          <p:cNvGrpSpPr/>
          <p:nvPr/>
        </p:nvGrpSpPr>
        <p:grpSpPr>
          <a:xfrm>
            <a:off x="-2" y="4838700"/>
            <a:ext cx="9144003" cy="304800"/>
            <a:chOff x="-2" y="6451600"/>
            <a:chExt cx="9144003" cy="406400"/>
          </a:xfrm>
        </p:grpSpPr>
        <p:sp>
          <p:nvSpPr>
            <p:cNvPr id="1461" name="Shape 1461"/>
            <p:cNvSpPr/>
            <p:nvPr/>
          </p:nvSpPr>
          <p:spPr>
            <a:xfrm>
              <a:off x="-2" y="6451600"/>
              <a:ext cx="7872153" cy="406400"/>
            </a:xfrm>
            <a:prstGeom prst="rect">
              <a:avLst/>
            </a:prstGeom>
            <a:solidFill>
              <a:srgbClr val="59595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sp>
          <p:nvSpPr>
            <p:cNvPr id="1462" name="Shape 1462"/>
            <p:cNvSpPr/>
            <p:nvPr/>
          </p:nvSpPr>
          <p:spPr>
            <a:xfrm>
              <a:off x="7954964" y="6451600"/>
              <a:ext cx="1189037" cy="4064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grpSp>
      <p:sp>
        <p:nvSpPr>
          <p:cNvPr id="1463" name="Shape 1463"/>
          <p:cNvSpPr txBox="1">
            <a:spLocks noGrp="1"/>
          </p:cNvSpPr>
          <p:nvPr>
            <p:ph type="dt" idx="10"/>
          </p:nvPr>
        </p:nvSpPr>
        <p:spPr>
          <a:xfrm>
            <a:off x="2" y="4835128"/>
            <a:ext cx="1554163" cy="308372"/>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1464" name="Shape 1464"/>
          <p:cNvSpPr txBox="1">
            <a:spLocks noGrp="1"/>
          </p:cNvSpPr>
          <p:nvPr>
            <p:ph type="ftr" idx="11"/>
          </p:nvPr>
        </p:nvSpPr>
        <p:spPr>
          <a:xfrm>
            <a:off x="1554163" y="4835128"/>
            <a:ext cx="6310312" cy="308372"/>
          </a:xfrm>
          <a:prstGeom prst="rect">
            <a:avLst/>
          </a:prstGeom>
          <a:noFill/>
          <a:ln>
            <a:noFill/>
          </a:ln>
        </p:spPr>
        <p:txBody>
          <a:bodyPr spcFirstLastPara="1" wrap="square" lIns="91425" tIns="91425" rIns="91425" bIns="91425" anchor="ctr" anchorCtr="0"/>
          <a:lstStyle>
            <a:lvl1pPr marR="0" lvl="0" algn="ctr"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1465" name="Shape 1465"/>
          <p:cNvSpPr txBox="1">
            <a:spLocks noGrp="1"/>
          </p:cNvSpPr>
          <p:nvPr>
            <p:ph type="sldNum" idx="12"/>
          </p:nvPr>
        </p:nvSpPr>
        <p:spPr>
          <a:xfrm>
            <a:off x="7954965" y="4835128"/>
            <a:ext cx="1189037" cy="308372"/>
          </a:xfrm>
          <a:prstGeom prst="rect">
            <a:avLst/>
          </a:prstGeom>
          <a:noFill/>
          <a:ln>
            <a:noFill/>
          </a:ln>
        </p:spPr>
        <p:txBody>
          <a:bodyPr spcFirstLastPara="1" wrap="square" lIns="91425" tIns="45700" rIns="91425" bIns="45700" anchor="ctr" anchorCtr="0">
            <a:noAutofit/>
          </a:bodyPr>
          <a:lstStyle>
            <a:lvl1pPr marL="0" marR="0" lvl="0"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1pPr>
            <a:lvl2pPr marL="0" marR="0" lvl="1"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2pPr>
            <a:lvl3pPr marL="0" marR="0" lvl="2"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3pPr>
            <a:lvl4pPr marL="0" marR="0" lvl="3"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4pPr>
            <a:lvl5pPr marL="0" marR="0" lvl="4"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5pPr>
            <a:lvl6pPr marL="0" marR="0" lvl="5"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6pPr>
            <a:lvl7pPr marL="0" marR="0" lvl="6"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7pPr>
            <a:lvl8pPr marL="0" marR="0" lvl="7"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8pPr>
            <a:lvl9pPr marL="0" marR="0" lvl="8"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78.xml><?xml version="1.0" encoding="utf-8"?>
<p:sldLayout xmlns:a="http://schemas.openxmlformats.org/drawingml/2006/main" xmlns:r="http://schemas.openxmlformats.org/officeDocument/2006/relationships" xmlns:p="http://schemas.openxmlformats.org/presentationml/2006/main" showMasterSp="0" matchingName="Full Image">
  <p:cSld name="Full Image">
    <p:spTree>
      <p:nvGrpSpPr>
        <p:cNvPr id="1" name="Shape 1466"/>
        <p:cNvGrpSpPr/>
        <p:nvPr/>
      </p:nvGrpSpPr>
      <p:grpSpPr>
        <a:xfrm>
          <a:off x="0" y="0"/>
          <a:ext cx="0" cy="0"/>
          <a:chOff x="0" y="0"/>
          <a:chExt cx="0" cy="0"/>
        </a:xfrm>
      </p:grpSpPr>
      <p:sp>
        <p:nvSpPr>
          <p:cNvPr id="1467" name="Shape 1467"/>
          <p:cNvSpPr>
            <a:spLocks noGrp="1"/>
          </p:cNvSpPr>
          <p:nvPr>
            <p:ph type="pic" idx="2"/>
          </p:nvPr>
        </p:nvSpPr>
        <p:spPr>
          <a:xfrm>
            <a:off x="0" y="0"/>
            <a:ext cx="9144000" cy="5143500"/>
          </a:xfrm>
          <a:prstGeom prst="rect">
            <a:avLst/>
          </a:prstGeom>
          <a:noFill/>
          <a:ln>
            <a:noFill/>
          </a:ln>
        </p:spPr>
        <p:txBody>
          <a:bodyPr spcFirstLastPara="1" wrap="square" lIns="91425" tIns="91425" rIns="91425" bIns="91425" anchor="t" anchorCtr="0"/>
          <a:lstStyle>
            <a:lvl1pPr marR="0" lvl="0" algn="l" rtl="0">
              <a:spcBef>
                <a:spcPts val="480"/>
              </a:spcBef>
              <a:spcAft>
                <a:spcPts val="0"/>
              </a:spcAft>
              <a:buClr>
                <a:schemeClr val="dk2"/>
              </a:buClr>
              <a:buSzPts val="2400"/>
              <a:buFont typeface="Arial"/>
              <a:buChar char="•"/>
              <a:defRPr sz="2400" b="0" i="0" u="none" strike="noStrike" cap="none">
                <a:solidFill>
                  <a:srgbClr val="595959"/>
                </a:solidFill>
                <a:latin typeface="Calibri"/>
                <a:ea typeface="Calibri"/>
                <a:cs typeface="Calibri"/>
                <a:sym typeface="Calibri"/>
              </a:defRPr>
            </a:lvl1pPr>
            <a:lvl2pPr marR="0" lvl="1" algn="l" rtl="0">
              <a:spcBef>
                <a:spcPts val="420"/>
              </a:spcBef>
              <a:spcAft>
                <a:spcPts val="0"/>
              </a:spcAft>
              <a:buClr>
                <a:schemeClr val="dk2"/>
              </a:buClr>
              <a:buSzPts val="2100"/>
              <a:buFont typeface="Arial"/>
              <a:buChar char="–"/>
              <a:defRPr sz="2100" b="0" i="0" u="none" strike="noStrike" cap="none">
                <a:solidFill>
                  <a:srgbClr val="595959"/>
                </a:solidFill>
                <a:latin typeface="Calibri"/>
                <a:ea typeface="Calibri"/>
                <a:cs typeface="Calibri"/>
                <a:sym typeface="Calibri"/>
              </a:defRPr>
            </a:lvl2pPr>
            <a:lvl3pPr marR="0" lvl="2" algn="l" rtl="0">
              <a:spcBef>
                <a:spcPts val="360"/>
              </a:spcBef>
              <a:spcAft>
                <a:spcPts val="0"/>
              </a:spcAft>
              <a:buClr>
                <a:schemeClr val="dk2"/>
              </a:buClr>
              <a:buSzPts val="1800"/>
              <a:buFont typeface="Arial"/>
              <a:buChar char="•"/>
              <a:defRPr sz="1800" b="0" i="0" u="none" strike="noStrike" cap="none">
                <a:solidFill>
                  <a:srgbClr val="595959"/>
                </a:solidFill>
                <a:latin typeface="Calibri"/>
                <a:ea typeface="Calibri"/>
                <a:cs typeface="Calibri"/>
                <a:sym typeface="Calibri"/>
              </a:defRPr>
            </a:lvl3pPr>
            <a:lvl4pPr marR="0" lvl="3"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4pPr>
            <a:lvl5pPr marR="0" lvl="4"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5pPr>
            <a:lvl6pPr marR="0" lvl="5"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R="0" lvl="6"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R="0" lvl="7"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R="0" lvl="8"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179.xml><?xml version="1.0" encoding="utf-8"?>
<p:sldLayout xmlns:a="http://schemas.openxmlformats.org/drawingml/2006/main" xmlns:r="http://schemas.openxmlformats.org/officeDocument/2006/relationships" xmlns:p="http://schemas.openxmlformats.org/presentationml/2006/main" showMasterSp="0" matchingName="Standard Slide Alt 1">
  <p:cSld name="Standard Slide Alt 1">
    <p:spTree>
      <p:nvGrpSpPr>
        <p:cNvPr id="1" name="Shape 1468"/>
        <p:cNvGrpSpPr/>
        <p:nvPr/>
      </p:nvGrpSpPr>
      <p:grpSpPr>
        <a:xfrm>
          <a:off x="0" y="0"/>
          <a:ext cx="0" cy="0"/>
          <a:chOff x="0" y="0"/>
          <a:chExt cx="0" cy="0"/>
        </a:xfrm>
      </p:grpSpPr>
      <p:sp>
        <p:nvSpPr>
          <p:cNvPr id="1469" name="Shape 1469"/>
          <p:cNvSpPr txBox="1">
            <a:spLocks noGrp="1"/>
          </p:cNvSpPr>
          <p:nvPr>
            <p:ph type="title"/>
          </p:nvPr>
        </p:nvSpPr>
        <p:spPr>
          <a:xfrm>
            <a:off x="-9699" y="0"/>
            <a:ext cx="3858491" cy="5143500"/>
          </a:xfrm>
          <a:prstGeom prst="rect">
            <a:avLst/>
          </a:prstGeom>
          <a:solidFill>
            <a:schemeClr val="lt2"/>
          </a:solidFill>
          <a:ln>
            <a:noFill/>
          </a:ln>
        </p:spPr>
        <p:txBody>
          <a:bodyPr spcFirstLastPara="1" wrap="square" lIns="91425" tIns="91425" rIns="91425" bIns="91425" anchor="t" anchorCtr="0"/>
          <a:lstStyle>
            <a:lvl1pPr marR="0" lvl="0" algn="l" rtl="0">
              <a:spcBef>
                <a:spcPts val="0"/>
              </a:spcBef>
              <a:spcAft>
                <a:spcPts val="0"/>
              </a:spcAft>
              <a:buSzPts val="1400"/>
              <a:buNone/>
              <a:defRPr sz="3300" b="0" i="0" u="none" strike="noStrike" cap="none">
                <a:solidFill>
                  <a:schemeClr val="lt1"/>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
        <p:nvSpPr>
          <p:cNvPr id="1470" name="Shape 1470"/>
          <p:cNvSpPr txBox="1">
            <a:spLocks noGrp="1"/>
          </p:cNvSpPr>
          <p:nvPr>
            <p:ph type="body" idx="1"/>
          </p:nvPr>
        </p:nvSpPr>
        <p:spPr>
          <a:xfrm>
            <a:off x="4114806" y="377214"/>
            <a:ext cx="4571995" cy="4457915"/>
          </a:xfrm>
          <a:prstGeom prst="rect">
            <a:avLst/>
          </a:prstGeom>
          <a:noFill/>
          <a:ln>
            <a:noFill/>
          </a:ln>
        </p:spPr>
        <p:txBody>
          <a:bodyPr spcFirstLastPara="1" wrap="square" lIns="91425" tIns="91425" rIns="91425" bIns="91425" anchor="t" anchorCtr="0"/>
          <a:lstStyle>
            <a:lvl1pPr marL="457200" marR="0" lvl="0" indent="-381000" algn="l" rtl="0">
              <a:spcBef>
                <a:spcPts val="480"/>
              </a:spcBef>
              <a:spcAft>
                <a:spcPts val="0"/>
              </a:spcAft>
              <a:buClr>
                <a:schemeClr val="dk2"/>
              </a:buClr>
              <a:buSzPts val="2400"/>
              <a:buFont typeface="Noto Sans Symbols"/>
              <a:buChar char="▪"/>
              <a:defRPr sz="2400" b="0" i="0" u="none" strike="noStrike" cap="none">
                <a:solidFill>
                  <a:srgbClr val="595959"/>
                </a:solidFill>
                <a:latin typeface="Calibri"/>
                <a:ea typeface="Calibri"/>
                <a:cs typeface="Calibri"/>
                <a:sym typeface="Calibri"/>
              </a:defRPr>
            </a:lvl1pPr>
            <a:lvl2pPr marL="914400" marR="0" lvl="1" indent="-361950" algn="l" rtl="0">
              <a:spcBef>
                <a:spcPts val="420"/>
              </a:spcBef>
              <a:spcAft>
                <a:spcPts val="0"/>
              </a:spcAft>
              <a:buClr>
                <a:schemeClr val="dk2"/>
              </a:buClr>
              <a:buSzPts val="2100"/>
              <a:buFont typeface="Calibri"/>
              <a:buChar char="–"/>
              <a:defRPr sz="2100" b="0" i="0" u="none" strike="noStrike" cap="none">
                <a:solidFill>
                  <a:srgbClr val="595959"/>
                </a:solidFill>
                <a:latin typeface="Calibri"/>
                <a:ea typeface="Calibri"/>
                <a:cs typeface="Calibri"/>
                <a:sym typeface="Calibri"/>
              </a:defRPr>
            </a:lvl2pPr>
            <a:lvl3pPr marL="1371600" marR="0" lvl="2" indent="-342900" algn="l" rtl="0">
              <a:spcBef>
                <a:spcPts val="360"/>
              </a:spcBef>
              <a:spcAft>
                <a:spcPts val="0"/>
              </a:spcAft>
              <a:buClr>
                <a:schemeClr val="dk2"/>
              </a:buClr>
              <a:buSzPts val="1800"/>
              <a:buFont typeface="Noto Sans Symbols"/>
              <a:buChar char="▪"/>
              <a:defRPr sz="1800" b="0" i="0" u="none" strike="noStrike" cap="none">
                <a:solidFill>
                  <a:srgbClr val="595959"/>
                </a:solidFill>
                <a:latin typeface="Calibri"/>
                <a:ea typeface="Calibri"/>
                <a:cs typeface="Calibri"/>
                <a:sym typeface="Calibri"/>
              </a:defRPr>
            </a:lvl3pPr>
            <a:lvl4pPr marL="1828800" marR="0" lvl="3" indent="-323850" algn="l" rtl="0">
              <a:spcBef>
                <a:spcPts val="300"/>
              </a:spcBef>
              <a:spcAft>
                <a:spcPts val="0"/>
              </a:spcAft>
              <a:buClr>
                <a:schemeClr val="dk2"/>
              </a:buClr>
              <a:buSzPts val="1500"/>
              <a:buFont typeface="Calibri"/>
              <a:buChar char="–"/>
              <a:defRPr sz="1500" b="0" i="0" u="none" strike="noStrike" cap="none">
                <a:solidFill>
                  <a:srgbClr val="595959"/>
                </a:solidFill>
                <a:latin typeface="Calibri"/>
                <a:ea typeface="Calibri"/>
                <a:cs typeface="Calibri"/>
                <a:sym typeface="Calibri"/>
              </a:defRPr>
            </a:lvl4pPr>
            <a:lvl5pPr marL="2286000" marR="0" lvl="4" indent="-323850" algn="l" rtl="0">
              <a:spcBef>
                <a:spcPts val="300"/>
              </a:spcBef>
              <a:spcAft>
                <a:spcPts val="0"/>
              </a:spcAft>
              <a:buClr>
                <a:schemeClr val="dk2"/>
              </a:buClr>
              <a:buSzPts val="1500"/>
              <a:buFont typeface="Calibri"/>
              <a:buChar char="»"/>
              <a:defRPr sz="1500" b="0" i="0"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matchingName="Chapter/Transition w/Footer">
  <p:cSld name="Chapter/Transition w/Footer">
    <p:spTree>
      <p:nvGrpSpPr>
        <p:cNvPr id="1" name="Shape 129"/>
        <p:cNvGrpSpPr/>
        <p:nvPr/>
      </p:nvGrpSpPr>
      <p:grpSpPr>
        <a:xfrm>
          <a:off x="0" y="0"/>
          <a:ext cx="0" cy="0"/>
          <a:chOff x="0" y="0"/>
          <a:chExt cx="0" cy="0"/>
        </a:xfrm>
      </p:grpSpPr>
      <p:sp>
        <p:nvSpPr>
          <p:cNvPr id="130" name="Shape 130"/>
          <p:cNvSpPr/>
          <p:nvPr/>
        </p:nvSpPr>
        <p:spPr>
          <a:xfrm>
            <a:off x="2" y="0"/>
            <a:ext cx="1189039" cy="51435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350"/>
              <a:buFont typeface="Arial"/>
              <a:buNone/>
            </a:pPr>
            <a:endParaRPr sz="1350" b="0" i="0" u="none" strike="noStrike" cap="none">
              <a:solidFill>
                <a:srgbClr val="FFFFFF"/>
              </a:solidFill>
              <a:latin typeface="Arial"/>
              <a:ea typeface="Arial"/>
              <a:cs typeface="Arial"/>
              <a:sym typeface="Arial"/>
            </a:endParaRPr>
          </a:p>
        </p:txBody>
      </p:sp>
      <p:sp>
        <p:nvSpPr>
          <p:cNvPr id="131" name="Shape 131"/>
          <p:cNvSpPr/>
          <p:nvPr/>
        </p:nvSpPr>
        <p:spPr>
          <a:xfrm>
            <a:off x="1279526" y="-9525"/>
            <a:ext cx="7864475" cy="3952875"/>
          </a:xfrm>
          <a:prstGeom prst="rect">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350"/>
              <a:buFont typeface="Arial"/>
              <a:buNone/>
            </a:pPr>
            <a:endParaRPr sz="1350" b="0" i="0" u="none" strike="noStrike" cap="none">
              <a:solidFill>
                <a:srgbClr val="FFFFFF"/>
              </a:solidFill>
              <a:latin typeface="Arial"/>
              <a:ea typeface="Arial"/>
              <a:cs typeface="Arial"/>
              <a:sym typeface="Arial"/>
            </a:endParaRPr>
          </a:p>
        </p:txBody>
      </p:sp>
      <p:pic>
        <p:nvPicPr>
          <p:cNvPr id="132" name="Shape 132"/>
          <p:cNvPicPr preferRelativeResize="0"/>
          <p:nvPr/>
        </p:nvPicPr>
        <p:blipFill rotWithShape="1">
          <a:blip r:embed="rId2">
            <a:alphaModFix/>
          </a:blip>
          <a:srcRect l="27296" t="17010" r="21719" b="22162"/>
          <a:stretch/>
        </p:blipFill>
        <p:spPr>
          <a:xfrm>
            <a:off x="382589" y="3874294"/>
            <a:ext cx="806451" cy="557213"/>
          </a:xfrm>
          <a:prstGeom prst="rect">
            <a:avLst/>
          </a:prstGeom>
          <a:noFill/>
          <a:ln>
            <a:noFill/>
          </a:ln>
        </p:spPr>
      </p:pic>
      <p:grpSp>
        <p:nvGrpSpPr>
          <p:cNvPr id="133" name="Shape 133"/>
          <p:cNvGrpSpPr/>
          <p:nvPr/>
        </p:nvGrpSpPr>
        <p:grpSpPr>
          <a:xfrm flipH="1">
            <a:off x="-2" y="4838700"/>
            <a:ext cx="9144003" cy="304800"/>
            <a:chOff x="-2" y="6451600"/>
            <a:chExt cx="9144003" cy="406400"/>
          </a:xfrm>
        </p:grpSpPr>
        <p:sp>
          <p:nvSpPr>
            <p:cNvPr id="134" name="Shape 134"/>
            <p:cNvSpPr/>
            <p:nvPr/>
          </p:nvSpPr>
          <p:spPr>
            <a:xfrm>
              <a:off x="-2" y="6451600"/>
              <a:ext cx="7872153" cy="406400"/>
            </a:xfrm>
            <a:prstGeom prst="rect">
              <a:avLst/>
            </a:prstGeom>
            <a:solidFill>
              <a:srgbClr val="59595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sp>
          <p:nvSpPr>
            <p:cNvPr id="135" name="Shape 135"/>
            <p:cNvSpPr/>
            <p:nvPr/>
          </p:nvSpPr>
          <p:spPr>
            <a:xfrm>
              <a:off x="7954964" y="6451600"/>
              <a:ext cx="1189037" cy="4064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grpSp>
      <p:sp>
        <p:nvSpPr>
          <p:cNvPr id="136" name="Shape 136"/>
          <p:cNvSpPr txBox="1">
            <a:spLocks noGrp="1"/>
          </p:cNvSpPr>
          <p:nvPr>
            <p:ph type="dt" idx="10"/>
          </p:nvPr>
        </p:nvSpPr>
        <p:spPr>
          <a:xfrm>
            <a:off x="7598152" y="4835128"/>
            <a:ext cx="1554163" cy="308372"/>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137" name="Shape 137"/>
          <p:cNvSpPr txBox="1">
            <a:spLocks noGrp="1"/>
          </p:cNvSpPr>
          <p:nvPr>
            <p:ph type="ftr" idx="11"/>
          </p:nvPr>
        </p:nvSpPr>
        <p:spPr>
          <a:xfrm>
            <a:off x="1279525" y="4835128"/>
            <a:ext cx="6310312" cy="308372"/>
          </a:xfrm>
          <a:prstGeom prst="rect">
            <a:avLst/>
          </a:prstGeom>
          <a:noFill/>
          <a:ln>
            <a:noFill/>
          </a:ln>
        </p:spPr>
        <p:txBody>
          <a:bodyPr spcFirstLastPara="1" wrap="square" lIns="91425" tIns="91425" rIns="91425" bIns="91425" anchor="ctr" anchorCtr="0"/>
          <a:lstStyle>
            <a:lvl1pPr marR="0" lvl="0" algn="ctr"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138" name="Shape 138"/>
          <p:cNvSpPr txBox="1">
            <a:spLocks noGrp="1"/>
          </p:cNvSpPr>
          <p:nvPr>
            <p:ph type="sldNum" idx="12"/>
          </p:nvPr>
        </p:nvSpPr>
        <p:spPr>
          <a:xfrm>
            <a:off x="1" y="4835128"/>
            <a:ext cx="1189037" cy="308372"/>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1pPr>
            <a:lvl2pPr marL="0" marR="0" lvl="1"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2pPr>
            <a:lvl3pPr marL="0" marR="0" lvl="2"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3pPr>
            <a:lvl4pPr marL="0" marR="0" lvl="3"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4pPr>
            <a:lvl5pPr marL="0" marR="0" lvl="4"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5pPr>
            <a:lvl6pPr marL="0" marR="0" lvl="5"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6pPr>
            <a:lvl7pPr marL="0" marR="0" lvl="6"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7pPr>
            <a:lvl8pPr marL="0" marR="0" lvl="7"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8pPr>
            <a:lvl9pPr marL="0" marR="0" lvl="8"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
        <p:nvSpPr>
          <p:cNvPr id="139" name="Shape 139"/>
          <p:cNvSpPr txBox="1">
            <a:spLocks noGrp="1"/>
          </p:cNvSpPr>
          <p:nvPr>
            <p:ph type="title"/>
          </p:nvPr>
        </p:nvSpPr>
        <p:spPr>
          <a:xfrm>
            <a:off x="1280197" y="3943350"/>
            <a:ext cx="7863804" cy="742950"/>
          </a:xfrm>
          <a:prstGeom prst="rect">
            <a:avLst/>
          </a:prstGeom>
          <a:noFill/>
          <a:ln>
            <a:noFill/>
          </a:ln>
        </p:spPr>
        <p:txBody>
          <a:bodyPr spcFirstLastPara="1" wrap="square" lIns="91425" tIns="91425" rIns="91425" bIns="91425" anchor="t" anchorCtr="0"/>
          <a:lstStyle>
            <a:lvl1pPr marR="0" lvl="0" algn="l" rtl="0">
              <a:spcBef>
                <a:spcPts val="0"/>
              </a:spcBef>
              <a:spcAft>
                <a:spcPts val="0"/>
              </a:spcAft>
              <a:buSzPts val="1400"/>
              <a:buNone/>
              <a:defRPr sz="3300" b="0" i="0" u="none" strike="noStrike" cap="none">
                <a:solidFill>
                  <a:schemeClr val="lt2"/>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180.xml><?xml version="1.0" encoding="utf-8"?>
<p:sldLayout xmlns:a="http://schemas.openxmlformats.org/drawingml/2006/main" xmlns:r="http://schemas.openxmlformats.org/officeDocument/2006/relationships" xmlns:p="http://schemas.openxmlformats.org/presentationml/2006/main" showMasterSp="0" matchingName="Standard Slide Alt 2">
  <p:cSld name="Standard Slide Alt 2">
    <p:spTree>
      <p:nvGrpSpPr>
        <p:cNvPr id="1" name="Shape 1471"/>
        <p:cNvGrpSpPr/>
        <p:nvPr/>
      </p:nvGrpSpPr>
      <p:grpSpPr>
        <a:xfrm>
          <a:off x="0" y="0"/>
          <a:ext cx="0" cy="0"/>
          <a:chOff x="0" y="0"/>
          <a:chExt cx="0" cy="0"/>
        </a:xfrm>
      </p:grpSpPr>
      <p:sp>
        <p:nvSpPr>
          <p:cNvPr id="1472" name="Shape 1472"/>
          <p:cNvSpPr/>
          <p:nvPr/>
        </p:nvSpPr>
        <p:spPr>
          <a:xfrm>
            <a:off x="1279526" y="0"/>
            <a:ext cx="7864475" cy="5143500"/>
          </a:xfrm>
          <a:prstGeom prst="rect">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350"/>
              <a:buFont typeface="Arial"/>
              <a:buNone/>
            </a:pPr>
            <a:endParaRPr sz="1350" b="0" i="0" u="none" strike="noStrike" cap="none">
              <a:solidFill>
                <a:srgbClr val="FFFFFF"/>
              </a:solidFill>
              <a:latin typeface="Arial"/>
              <a:ea typeface="Arial"/>
              <a:cs typeface="Arial"/>
              <a:sym typeface="Arial"/>
            </a:endParaRPr>
          </a:p>
        </p:txBody>
      </p:sp>
      <p:sp>
        <p:nvSpPr>
          <p:cNvPr id="1473" name="Shape 1473"/>
          <p:cNvSpPr/>
          <p:nvPr/>
        </p:nvSpPr>
        <p:spPr>
          <a:xfrm>
            <a:off x="2" y="0"/>
            <a:ext cx="1189039" cy="51435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350"/>
              <a:buFont typeface="Arial"/>
              <a:buNone/>
            </a:pPr>
            <a:endParaRPr sz="1350" b="0" i="0" u="none" strike="noStrike" cap="none">
              <a:solidFill>
                <a:srgbClr val="FFFFFF"/>
              </a:solidFill>
              <a:latin typeface="Arial"/>
              <a:ea typeface="Arial"/>
              <a:cs typeface="Arial"/>
              <a:sym typeface="Arial"/>
            </a:endParaRPr>
          </a:p>
        </p:txBody>
      </p:sp>
      <p:pic>
        <p:nvPicPr>
          <p:cNvPr id="1474" name="Shape 1474"/>
          <p:cNvPicPr preferRelativeResize="0"/>
          <p:nvPr/>
        </p:nvPicPr>
        <p:blipFill rotWithShape="1">
          <a:blip r:embed="rId2">
            <a:alphaModFix/>
          </a:blip>
          <a:srcRect l="27296" t="17010" r="21719" b="22162"/>
          <a:stretch/>
        </p:blipFill>
        <p:spPr>
          <a:xfrm>
            <a:off x="382589" y="377428"/>
            <a:ext cx="806451" cy="557213"/>
          </a:xfrm>
          <a:prstGeom prst="rect">
            <a:avLst/>
          </a:prstGeom>
          <a:noFill/>
          <a:ln>
            <a:noFill/>
          </a:ln>
        </p:spPr>
      </p:pic>
      <p:sp>
        <p:nvSpPr>
          <p:cNvPr id="1475" name="Shape 1475"/>
          <p:cNvSpPr txBox="1">
            <a:spLocks noGrp="1"/>
          </p:cNvSpPr>
          <p:nvPr>
            <p:ph type="body" idx="1"/>
          </p:nvPr>
        </p:nvSpPr>
        <p:spPr>
          <a:xfrm>
            <a:off x="1645952" y="1200150"/>
            <a:ext cx="7040848" cy="3634979"/>
          </a:xfrm>
          <a:prstGeom prst="rect">
            <a:avLst/>
          </a:prstGeom>
          <a:noFill/>
          <a:ln>
            <a:noFill/>
          </a:ln>
        </p:spPr>
        <p:txBody>
          <a:bodyPr spcFirstLastPara="1" wrap="square" lIns="91425" tIns="91425" rIns="91425" bIns="91425" anchor="t" anchorCtr="0"/>
          <a:lstStyle>
            <a:lvl1pPr marL="457200" marR="0" lvl="0" indent="-381000" algn="l" rtl="0">
              <a:spcBef>
                <a:spcPts val="480"/>
              </a:spcBef>
              <a:spcAft>
                <a:spcPts val="0"/>
              </a:spcAft>
              <a:buClr>
                <a:schemeClr val="dk2"/>
              </a:buClr>
              <a:buSzPts val="2400"/>
              <a:buFont typeface="Noto Sans Symbols"/>
              <a:buChar char="▪"/>
              <a:defRPr sz="2400" b="0" i="0" u="none" strike="noStrike" cap="none">
                <a:solidFill>
                  <a:schemeClr val="lt1"/>
                </a:solidFill>
                <a:latin typeface="Calibri"/>
                <a:ea typeface="Calibri"/>
                <a:cs typeface="Calibri"/>
                <a:sym typeface="Calibri"/>
              </a:defRPr>
            </a:lvl1pPr>
            <a:lvl2pPr marL="914400" marR="0" lvl="1" indent="-361950" algn="l" rtl="0">
              <a:spcBef>
                <a:spcPts val="420"/>
              </a:spcBef>
              <a:spcAft>
                <a:spcPts val="0"/>
              </a:spcAft>
              <a:buClr>
                <a:schemeClr val="dk2"/>
              </a:buClr>
              <a:buSzPts val="2100"/>
              <a:buFont typeface="Calibri"/>
              <a:buChar char="–"/>
              <a:defRPr sz="2100" b="0" i="0" u="none" strike="noStrike" cap="none">
                <a:solidFill>
                  <a:schemeClr val="lt1"/>
                </a:solidFill>
                <a:latin typeface="Calibri"/>
                <a:ea typeface="Calibri"/>
                <a:cs typeface="Calibri"/>
                <a:sym typeface="Calibri"/>
              </a:defRPr>
            </a:lvl2pPr>
            <a:lvl3pPr marL="1371600" marR="0" lvl="2" indent="-342900" algn="l" rtl="0">
              <a:spcBef>
                <a:spcPts val="360"/>
              </a:spcBef>
              <a:spcAft>
                <a:spcPts val="0"/>
              </a:spcAft>
              <a:buClr>
                <a:schemeClr val="dk2"/>
              </a:buClr>
              <a:buSzPts val="1800"/>
              <a:buFont typeface="Noto Sans Symbols"/>
              <a:buChar char="▪"/>
              <a:defRPr sz="1800" b="0" i="0" u="none" strike="noStrike" cap="none">
                <a:solidFill>
                  <a:schemeClr val="lt1"/>
                </a:solidFill>
                <a:latin typeface="Calibri"/>
                <a:ea typeface="Calibri"/>
                <a:cs typeface="Calibri"/>
                <a:sym typeface="Calibri"/>
              </a:defRPr>
            </a:lvl3pPr>
            <a:lvl4pPr marL="1828800" marR="0" lvl="3" indent="-323850" algn="l" rtl="0">
              <a:spcBef>
                <a:spcPts val="300"/>
              </a:spcBef>
              <a:spcAft>
                <a:spcPts val="0"/>
              </a:spcAft>
              <a:buClr>
                <a:schemeClr val="dk2"/>
              </a:buClr>
              <a:buSzPts val="1500"/>
              <a:buFont typeface="Calibri"/>
              <a:buChar char="–"/>
              <a:defRPr sz="1500" b="0" i="0" u="none" strike="noStrike" cap="none">
                <a:solidFill>
                  <a:schemeClr val="lt1"/>
                </a:solidFill>
                <a:latin typeface="Calibri"/>
                <a:ea typeface="Calibri"/>
                <a:cs typeface="Calibri"/>
                <a:sym typeface="Calibri"/>
              </a:defRPr>
            </a:lvl4pPr>
            <a:lvl5pPr marL="2286000" marR="0" lvl="4" indent="-323850" algn="l" rtl="0">
              <a:spcBef>
                <a:spcPts val="300"/>
              </a:spcBef>
              <a:spcAft>
                <a:spcPts val="0"/>
              </a:spcAft>
              <a:buClr>
                <a:schemeClr val="dk2"/>
              </a:buClr>
              <a:buSzPts val="1500"/>
              <a:buFont typeface="Calibri"/>
              <a:buChar char="»"/>
              <a:defRPr sz="1500" b="0" i="0" u="none" strike="noStrike" cap="none">
                <a:solidFill>
                  <a:schemeClr val="lt1"/>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476" name="Shape 1476"/>
          <p:cNvSpPr txBox="1">
            <a:spLocks noGrp="1"/>
          </p:cNvSpPr>
          <p:nvPr>
            <p:ph type="title"/>
          </p:nvPr>
        </p:nvSpPr>
        <p:spPr>
          <a:xfrm>
            <a:off x="1295401" y="1"/>
            <a:ext cx="7863804" cy="1033895"/>
          </a:xfrm>
          <a:prstGeom prst="rect">
            <a:avLst/>
          </a:prstGeom>
          <a:noFill/>
          <a:ln>
            <a:noFill/>
          </a:ln>
        </p:spPr>
        <p:txBody>
          <a:bodyPr spcFirstLastPara="1" wrap="square" lIns="91425" tIns="91425" rIns="91425" bIns="91425" anchor="b" anchorCtr="0"/>
          <a:lstStyle>
            <a:lvl1pPr marR="0" lvl="0" algn="l" rtl="0">
              <a:spcBef>
                <a:spcPts val="0"/>
              </a:spcBef>
              <a:spcAft>
                <a:spcPts val="0"/>
              </a:spcAft>
              <a:buSzPts val="1400"/>
              <a:buNone/>
              <a:defRPr sz="3300" b="0" i="0" u="none" strike="noStrike" cap="none">
                <a:solidFill>
                  <a:schemeClr val="lt1"/>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181.xml><?xml version="1.0" encoding="utf-8"?>
<p:sldLayout xmlns:a="http://schemas.openxmlformats.org/drawingml/2006/main" xmlns:r="http://schemas.openxmlformats.org/officeDocument/2006/relationships" xmlns:p="http://schemas.openxmlformats.org/presentationml/2006/main" showMasterSp="0" matchingName="Standard Slide 2 Column Alt">
  <p:cSld name="Standard Slide 2 Column Alt">
    <p:spTree>
      <p:nvGrpSpPr>
        <p:cNvPr id="1" name="Shape 1477"/>
        <p:cNvGrpSpPr/>
        <p:nvPr/>
      </p:nvGrpSpPr>
      <p:grpSpPr>
        <a:xfrm>
          <a:off x="0" y="0"/>
          <a:ext cx="0" cy="0"/>
          <a:chOff x="0" y="0"/>
          <a:chExt cx="0" cy="0"/>
        </a:xfrm>
      </p:grpSpPr>
      <p:sp>
        <p:nvSpPr>
          <p:cNvPr id="1478" name="Shape 1478"/>
          <p:cNvSpPr/>
          <p:nvPr/>
        </p:nvSpPr>
        <p:spPr>
          <a:xfrm>
            <a:off x="1279526" y="0"/>
            <a:ext cx="7864475" cy="5143500"/>
          </a:xfrm>
          <a:prstGeom prst="rect">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350"/>
              <a:buFont typeface="Arial"/>
              <a:buNone/>
            </a:pPr>
            <a:endParaRPr sz="1350" b="0" i="0" u="none" strike="noStrike" cap="none">
              <a:solidFill>
                <a:srgbClr val="FFFFFF"/>
              </a:solidFill>
              <a:latin typeface="Arial"/>
              <a:ea typeface="Arial"/>
              <a:cs typeface="Arial"/>
              <a:sym typeface="Arial"/>
            </a:endParaRPr>
          </a:p>
        </p:txBody>
      </p:sp>
      <p:sp>
        <p:nvSpPr>
          <p:cNvPr id="1479" name="Shape 1479"/>
          <p:cNvSpPr/>
          <p:nvPr/>
        </p:nvSpPr>
        <p:spPr>
          <a:xfrm>
            <a:off x="2" y="0"/>
            <a:ext cx="1189039" cy="51435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350"/>
              <a:buFont typeface="Arial"/>
              <a:buNone/>
            </a:pPr>
            <a:endParaRPr sz="1350" b="0" i="0" u="none" strike="noStrike" cap="none">
              <a:solidFill>
                <a:srgbClr val="FFFFFF"/>
              </a:solidFill>
              <a:latin typeface="Arial"/>
              <a:ea typeface="Arial"/>
              <a:cs typeface="Arial"/>
              <a:sym typeface="Arial"/>
            </a:endParaRPr>
          </a:p>
        </p:txBody>
      </p:sp>
      <p:pic>
        <p:nvPicPr>
          <p:cNvPr id="1480" name="Shape 1480"/>
          <p:cNvPicPr preferRelativeResize="0"/>
          <p:nvPr/>
        </p:nvPicPr>
        <p:blipFill rotWithShape="1">
          <a:blip r:embed="rId2">
            <a:alphaModFix/>
          </a:blip>
          <a:srcRect l="27296" t="17010" r="21719" b="22162"/>
          <a:stretch/>
        </p:blipFill>
        <p:spPr>
          <a:xfrm>
            <a:off x="382589" y="377428"/>
            <a:ext cx="806451" cy="557213"/>
          </a:xfrm>
          <a:prstGeom prst="rect">
            <a:avLst/>
          </a:prstGeom>
          <a:noFill/>
          <a:ln>
            <a:noFill/>
          </a:ln>
        </p:spPr>
      </p:pic>
      <p:sp>
        <p:nvSpPr>
          <p:cNvPr id="1481" name="Shape 1481"/>
          <p:cNvSpPr txBox="1">
            <a:spLocks noGrp="1"/>
          </p:cNvSpPr>
          <p:nvPr>
            <p:ph type="body" idx="1"/>
          </p:nvPr>
        </p:nvSpPr>
        <p:spPr>
          <a:xfrm>
            <a:off x="5486391" y="1200151"/>
            <a:ext cx="3200455" cy="3394472"/>
          </a:xfrm>
          <a:prstGeom prst="rect">
            <a:avLst/>
          </a:prstGeom>
          <a:noFill/>
          <a:ln>
            <a:noFill/>
          </a:ln>
        </p:spPr>
        <p:txBody>
          <a:bodyPr spcFirstLastPara="1" wrap="square" lIns="91425" tIns="91425" rIns="91425" bIns="91425" anchor="t" anchorCtr="0"/>
          <a:lstStyle>
            <a:lvl1pPr marL="457200" marR="0" lvl="0" indent="-361950" algn="l" rtl="0">
              <a:spcBef>
                <a:spcPts val="420"/>
              </a:spcBef>
              <a:spcAft>
                <a:spcPts val="0"/>
              </a:spcAft>
              <a:buClr>
                <a:schemeClr val="dk2"/>
              </a:buClr>
              <a:buSzPts val="2100"/>
              <a:buFont typeface="Noto Sans Symbols"/>
              <a:buChar char="▪"/>
              <a:defRPr sz="2100" b="0" i="0" u="none" strike="noStrike" cap="none">
                <a:solidFill>
                  <a:schemeClr val="lt1"/>
                </a:solidFill>
                <a:latin typeface="Calibri"/>
                <a:ea typeface="Calibri"/>
                <a:cs typeface="Calibri"/>
                <a:sym typeface="Calibri"/>
              </a:defRPr>
            </a:lvl1pPr>
            <a:lvl2pPr marL="914400" marR="0" lvl="1" indent="-342900" algn="l" rtl="0">
              <a:spcBef>
                <a:spcPts val="360"/>
              </a:spcBef>
              <a:spcAft>
                <a:spcPts val="0"/>
              </a:spcAft>
              <a:buClr>
                <a:schemeClr val="dk2"/>
              </a:buClr>
              <a:buSzPts val="1800"/>
              <a:buFont typeface="Calibri"/>
              <a:buChar char="–"/>
              <a:defRPr sz="1800" b="0" i="0" u="none" strike="noStrike" cap="none">
                <a:solidFill>
                  <a:schemeClr val="lt1"/>
                </a:solidFill>
                <a:latin typeface="Calibri"/>
                <a:ea typeface="Calibri"/>
                <a:cs typeface="Calibri"/>
                <a:sym typeface="Calibri"/>
              </a:defRPr>
            </a:lvl2pPr>
            <a:lvl3pPr marL="1371600" marR="0" lvl="2" indent="-323850" algn="l" rtl="0">
              <a:spcBef>
                <a:spcPts val="300"/>
              </a:spcBef>
              <a:spcAft>
                <a:spcPts val="0"/>
              </a:spcAft>
              <a:buClr>
                <a:schemeClr val="dk2"/>
              </a:buClr>
              <a:buSzPts val="1500"/>
              <a:buFont typeface="Noto Sans Symbols"/>
              <a:buChar char="▪"/>
              <a:defRPr sz="1500" b="0" i="0" u="none" strike="noStrike" cap="none">
                <a:solidFill>
                  <a:schemeClr val="lt1"/>
                </a:solidFill>
                <a:latin typeface="Calibri"/>
                <a:ea typeface="Calibri"/>
                <a:cs typeface="Calibri"/>
                <a:sym typeface="Calibri"/>
              </a:defRPr>
            </a:lvl3pPr>
            <a:lvl4pPr marL="1828800" marR="0" lvl="3" indent="-314325" algn="l" rtl="0">
              <a:spcBef>
                <a:spcPts val="270"/>
              </a:spcBef>
              <a:spcAft>
                <a:spcPts val="0"/>
              </a:spcAft>
              <a:buClr>
                <a:schemeClr val="dk2"/>
              </a:buClr>
              <a:buSzPts val="1350"/>
              <a:buFont typeface="Calibri"/>
              <a:buChar char="–"/>
              <a:defRPr sz="1350" b="0" i="0" u="none" strike="noStrike" cap="none">
                <a:solidFill>
                  <a:schemeClr val="lt1"/>
                </a:solidFill>
                <a:latin typeface="Calibri"/>
                <a:ea typeface="Calibri"/>
                <a:cs typeface="Calibri"/>
                <a:sym typeface="Calibri"/>
              </a:defRPr>
            </a:lvl4pPr>
            <a:lvl5pPr marL="2286000" marR="0" lvl="4" indent="-314325" algn="l" rtl="0">
              <a:spcBef>
                <a:spcPts val="270"/>
              </a:spcBef>
              <a:spcAft>
                <a:spcPts val="0"/>
              </a:spcAft>
              <a:buClr>
                <a:schemeClr val="dk2"/>
              </a:buClr>
              <a:buSzPts val="1350"/>
              <a:buFont typeface="Calibri"/>
              <a:buChar char="»"/>
              <a:defRPr sz="1350" b="0" i="0" u="none" strike="noStrike" cap="none">
                <a:solidFill>
                  <a:schemeClr val="lt1"/>
                </a:solidFill>
                <a:latin typeface="Calibri"/>
                <a:ea typeface="Calibri"/>
                <a:cs typeface="Calibri"/>
                <a:sym typeface="Calibri"/>
              </a:defRPr>
            </a:lvl5pPr>
            <a:lvl6pPr marL="2743200" marR="0" lvl="5" indent="-314325" algn="l" rtl="0">
              <a:spcBef>
                <a:spcPts val="270"/>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6pPr>
            <a:lvl7pPr marL="3200400" marR="0" lvl="6" indent="-314325" algn="l" rtl="0">
              <a:spcBef>
                <a:spcPts val="270"/>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7pPr>
            <a:lvl8pPr marL="3657600" marR="0" lvl="7" indent="-314325" algn="l" rtl="0">
              <a:spcBef>
                <a:spcPts val="270"/>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8pPr>
            <a:lvl9pPr marL="4114800" marR="0" lvl="8" indent="-314325" algn="l" rtl="0">
              <a:spcBef>
                <a:spcPts val="270"/>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9pPr>
          </a:lstStyle>
          <a:p>
            <a:endParaRPr/>
          </a:p>
        </p:txBody>
      </p:sp>
      <p:sp>
        <p:nvSpPr>
          <p:cNvPr id="1482" name="Shape 1482"/>
          <p:cNvSpPr txBox="1">
            <a:spLocks noGrp="1"/>
          </p:cNvSpPr>
          <p:nvPr>
            <p:ph type="body" idx="2"/>
          </p:nvPr>
        </p:nvSpPr>
        <p:spPr>
          <a:xfrm>
            <a:off x="1737303" y="1200166"/>
            <a:ext cx="3200455" cy="3394472"/>
          </a:xfrm>
          <a:prstGeom prst="rect">
            <a:avLst/>
          </a:prstGeom>
          <a:noFill/>
          <a:ln>
            <a:noFill/>
          </a:ln>
        </p:spPr>
        <p:txBody>
          <a:bodyPr spcFirstLastPara="1" wrap="square" lIns="91425" tIns="91425" rIns="91425" bIns="91425" anchor="t" anchorCtr="0"/>
          <a:lstStyle>
            <a:lvl1pPr marL="457200" marR="0" lvl="0" indent="-361950" algn="l" rtl="0">
              <a:spcBef>
                <a:spcPts val="420"/>
              </a:spcBef>
              <a:spcAft>
                <a:spcPts val="0"/>
              </a:spcAft>
              <a:buClr>
                <a:schemeClr val="dk2"/>
              </a:buClr>
              <a:buSzPts val="2100"/>
              <a:buFont typeface="Noto Sans Symbols"/>
              <a:buChar char="▪"/>
              <a:defRPr sz="2100" b="0" i="0" u="none" strike="noStrike" cap="none">
                <a:solidFill>
                  <a:schemeClr val="lt1"/>
                </a:solidFill>
                <a:latin typeface="Calibri"/>
                <a:ea typeface="Calibri"/>
                <a:cs typeface="Calibri"/>
                <a:sym typeface="Calibri"/>
              </a:defRPr>
            </a:lvl1pPr>
            <a:lvl2pPr marL="914400" marR="0" lvl="1" indent="-342900" algn="l" rtl="0">
              <a:spcBef>
                <a:spcPts val="360"/>
              </a:spcBef>
              <a:spcAft>
                <a:spcPts val="0"/>
              </a:spcAft>
              <a:buClr>
                <a:schemeClr val="dk2"/>
              </a:buClr>
              <a:buSzPts val="1800"/>
              <a:buFont typeface="Calibri"/>
              <a:buChar char="–"/>
              <a:defRPr sz="1800" b="0" i="0" u="none" strike="noStrike" cap="none">
                <a:solidFill>
                  <a:schemeClr val="lt1"/>
                </a:solidFill>
                <a:latin typeface="Calibri"/>
                <a:ea typeface="Calibri"/>
                <a:cs typeface="Calibri"/>
                <a:sym typeface="Calibri"/>
              </a:defRPr>
            </a:lvl2pPr>
            <a:lvl3pPr marL="1371600" marR="0" lvl="2" indent="-323850" algn="l" rtl="0">
              <a:spcBef>
                <a:spcPts val="300"/>
              </a:spcBef>
              <a:spcAft>
                <a:spcPts val="0"/>
              </a:spcAft>
              <a:buClr>
                <a:schemeClr val="dk2"/>
              </a:buClr>
              <a:buSzPts val="1500"/>
              <a:buFont typeface="Noto Sans Symbols"/>
              <a:buChar char="▪"/>
              <a:defRPr sz="1500" b="0" i="0" u="none" strike="noStrike" cap="none">
                <a:solidFill>
                  <a:schemeClr val="lt1"/>
                </a:solidFill>
                <a:latin typeface="Calibri"/>
                <a:ea typeface="Calibri"/>
                <a:cs typeface="Calibri"/>
                <a:sym typeface="Calibri"/>
              </a:defRPr>
            </a:lvl3pPr>
            <a:lvl4pPr marL="1828800" marR="0" lvl="3" indent="-314325" algn="l" rtl="0">
              <a:spcBef>
                <a:spcPts val="270"/>
              </a:spcBef>
              <a:spcAft>
                <a:spcPts val="0"/>
              </a:spcAft>
              <a:buClr>
                <a:schemeClr val="dk2"/>
              </a:buClr>
              <a:buSzPts val="1350"/>
              <a:buFont typeface="Calibri"/>
              <a:buChar char="–"/>
              <a:defRPr sz="1350" b="0" i="0" u="none" strike="noStrike" cap="none">
                <a:solidFill>
                  <a:schemeClr val="lt1"/>
                </a:solidFill>
                <a:latin typeface="Calibri"/>
                <a:ea typeface="Calibri"/>
                <a:cs typeface="Calibri"/>
                <a:sym typeface="Calibri"/>
              </a:defRPr>
            </a:lvl4pPr>
            <a:lvl5pPr marL="2286000" marR="0" lvl="4" indent="-314325" algn="l" rtl="0">
              <a:spcBef>
                <a:spcPts val="270"/>
              </a:spcBef>
              <a:spcAft>
                <a:spcPts val="0"/>
              </a:spcAft>
              <a:buClr>
                <a:schemeClr val="dk2"/>
              </a:buClr>
              <a:buSzPts val="1350"/>
              <a:buFont typeface="Calibri"/>
              <a:buChar char="»"/>
              <a:defRPr sz="1350" b="0" i="0" u="none" strike="noStrike" cap="none">
                <a:solidFill>
                  <a:schemeClr val="lt1"/>
                </a:solidFill>
                <a:latin typeface="Calibri"/>
                <a:ea typeface="Calibri"/>
                <a:cs typeface="Calibri"/>
                <a:sym typeface="Calibri"/>
              </a:defRPr>
            </a:lvl5pPr>
            <a:lvl6pPr marL="2743200" marR="0" lvl="5" indent="-314325" algn="l" rtl="0">
              <a:spcBef>
                <a:spcPts val="270"/>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6pPr>
            <a:lvl7pPr marL="3200400" marR="0" lvl="6" indent="-314325" algn="l" rtl="0">
              <a:spcBef>
                <a:spcPts val="270"/>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7pPr>
            <a:lvl8pPr marL="3657600" marR="0" lvl="7" indent="-314325" algn="l" rtl="0">
              <a:spcBef>
                <a:spcPts val="270"/>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8pPr>
            <a:lvl9pPr marL="4114800" marR="0" lvl="8" indent="-314325" algn="l" rtl="0">
              <a:spcBef>
                <a:spcPts val="270"/>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9pPr>
          </a:lstStyle>
          <a:p>
            <a:endParaRPr/>
          </a:p>
        </p:txBody>
      </p:sp>
      <p:sp>
        <p:nvSpPr>
          <p:cNvPr id="1483" name="Shape 1483"/>
          <p:cNvSpPr txBox="1">
            <a:spLocks noGrp="1"/>
          </p:cNvSpPr>
          <p:nvPr>
            <p:ph type="title"/>
          </p:nvPr>
        </p:nvSpPr>
        <p:spPr>
          <a:xfrm>
            <a:off x="1280197" y="1"/>
            <a:ext cx="7863804" cy="1033895"/>
          </a:xfrm>
          <a:prstGeom prst="rect">
            <a:avLst/>
          </a:prstGeom>
          <a:noFill/>
          <a:ln>
            <a:noFill/>
          </a:ln>
        </p:spPr>
        <p:txBody>
          <a:bodyPr spcFirstLastPara="1" wrap="square" lIns="91425" tIns="91425" rIns="91425" bIns="91425" anchor="b" anchorCtr="0"/>
          <a:lstStyle>
            <a:lvl1pPr marR="0" lvl="0" algn="l" rtl="0">
              <a:spcBef>
                <a:spcPts val="0"/>
              </a:spcBef>
              <a:spcAft>
                <a:spcPts val="0"/>
              </a:spcAft>
              <a:buSzPts val="1400"/>
              <a:buNone/>
              <a:defRPr sz="3300" b="0" i="0" u="none" strike="noStrike" cap="none">
                <a:solidFill>
                  <a:schemeClr val="lt1"/>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182.xml><?xml version="1.0" encoding="utf-8"?>
<p:sldLayout xmlns:a="http://schemas.openxmlformats.org/drawingml/2006/main" xmlns:r="http://schemas.openxmlformats.org/officeDocument/2006/relationships" xmlns:p="http://schemas.openxmlformats.org/presentationml/2006/main" showMasterSp="0" matchingName="Title Slide 2">
  <p:cSld name="Title Slide 2">
    <p:spTree>
      <p:nvGrpSpPr>
        <p:cNvPr id="1" name="Shape 1484"/>
        <p:cNvGrpSpPr/>
        <p:nvPr/>
      </p:nvGrpSpPr>
      <p:grpSpPr>
        <a:xfrm>
          <a:off x="0" y="0"/>
          <a:ext cx="0" cy="0"/>
          <a:chOff x="0" y="0"/>
          <a:chExt cx="0" cy="0"/>
        </a:xfrm>
      </p:grpSpPr>
      <p:sp>
        <p:nvSpPr>
          <p:cNvPr id="1485" name="Shape 1485"/>
          <p:cNvSpPr txBox="1"/>
          <p:nvPr/>
        </p:nvSpPr>
        <p:spPr>
          <a:xfrm>
            <a:off x="3673477" y="4766073"/>
            <a:ext cx="3253455" cy="207749"/>
          </a:xfrm>
          <a:prstGeom prst="rect">
            <a:avLst/>
          </a:prstGeom>
          <a:noFill/>
          <a:ln>
            <a:noFill/>
          </a:ln>
        </p:spPr>
        <p:txBody>
          <a:bodyPr spcFirstLastPara="1" wrap="square" lIns="0" tIns="45700" rIns="91425" bIns="45700" anchor="t" anchorCtr="0">
            <a:noAutofit/>
          </a:bodyPr>
          <a:lstStyle/>
          <a:p>
            <a:pPr marL="0" marR="0" lvl="0" indent="0" algn="l" rtl="0">
              <a:lnSpc>
                <a:spcPct val="100000"/>
              </a:lnSpc>
              <a:spcBef>
                <a:spcPts val="0"/>
              </a:spcBef>
              <a:spcAft>
                <a:spcPts val="0"/>
              </a:spcAft>
              <a:buClr>
                <a:srgbClr val="254061"/>
              </a:buClr>
              <a:buSzPts val="750"/>
              <a:buFont typeface="Arial"/>
              <a:buNone/>
            </a:pPr>
            <a:r>
              <a:rPr lang="en-US" sz="750" b="0" i="0" u="none" strike="noStrike" cap="none">
                <a:solidFill>
                  <a:srgbClr val="254061"/>
                </a:solidFill>
                <a:latin typeface="Calibri"/>
                <a:ea typeface="Calibri"/>
                <a:cs typeface="Calibri"/>
                <a:sym typeface="Calibri"/>
              </a:rPr>
              <a:t>WeArePublicHealth.org     twitter.com/Maricopahealth     facebook.com/MCDPH</a:t>
            </a:r>
            <a:endParaRPr/>
          </a:p>
        </p:txBody>
      </p:sp>
      <p:pic>
        <p:nvPicPr>
          <p:cNvPr id="1486" name="Shape 1486" descr="PH Letterhead Header.png"/>
          <p:cNvPicPr preferRelativeResize="0"/>
          <p:nvPr/>
        </p:nvPicPr>
        <p:blipFill rotWithShape="1">
          <a:blip r:embed="rId2">
            <a:alphaModFix/>
          </a:blip>
          <a:srcRect/>
          <a:stretch/>
        </p:blipFill>
        <p:spPr>
          <a:xfrm>
            <a:off x="404813" y="4423174"/>
            <a:ext cx="2795587" cy="516731"/>
          </a:xfrm>
          <a:prstGeom prst="rect">
            <a:avLst/>
          </a:prstGeom>
          <a:noFill/>
          <a:ln>
            <a:noFill/>
          </a:ln>
        </p:spPr>
      </p:pic>
      <p:sp>
        <p:nvSpPr>
          <p:cNvPr id="1487" name="Shape 1487"/>
          <p:cNvSpPr txBox="1">
            <a:spLocks noGrp="1"/>
          </p:cNvSpPr>
          <p:nvPr>
            <p:ph type="body" idx="1"/>
          </p:nvPr>
        </p:nvSpPr>
        <p:spPr>
          <a:xfrm>
            <a:off x="0" y="4012407"/>
            <a:ext cx="8686800" cy="410766"/>
          </a:xfrm>
          <a:prstGeom prst="rect">
            <a:avLst/>
          </a:prstGeom>
          <a:noFill/>
          <a:ln>
            <a:noFill/>
          </a:ln>
        </p:spPr>
        <p:txBody>
          <a:bodyPr spcFirstLastPara="1" wrap="square" lIns="91425" tIns="91425" rIns="91425" bIns="91425" anchor="t" anchorCtr="0"/>
          <a:lstStyle>
            <a:lvl1pPr marL="457200" marR="0" lvl="0"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1pPr>
            <a:lvl2pPr marL="914400" marR="0" lvl="1"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2pPr>
            <a:lvl3pPr marL="1371600" marR="0" lvl="2"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3pPr>
            <a:lvl4pPr marL="1828800" marR="0" lvl="3"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4pPr>
            <a:lvl5pPr marL="2286000" marR="0" lvl="4"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488" name="Shape 1488"/>
          <p:cNvSpPr>
            <a:spLocks noGrp="1"/>
          </p:cNvSpPr>
          <p:nvPr>
            <p:ph type="pic" idx="2"/>
          </p:nvPr>
        </p:nvSpPr>
        <p:spPr>
          <a:xfrm>
            <a:off x="4846637" y="0"/>
            <a:ext cx="4297363" cy="3943350"/>
          </a:xfrm>
          <a:prstGeom prst="rect">
            <a:avLst/>
          </a:prstGeom>
          <a:noFill/>
          <a:ln>
            <a:noFill/>
          </a:ln>
        </p:spPr>
        <p:txBody>
          <a:bodyPr spcFirstLastPara="1" wrap="square" lIns="91425" tIns="91425" rIns="91425" bIns="91425" anchor="ctr" anchorCtr="1"/>
          <a:lstStyle>
            <a:lvl1pPr marR="0" lvl="0" algn="l" rtl="0">
              <a:spcBef>
                <a:spcPts val="480"/>
              </a:spcBef>
              <a:spcAft>
                <a:spcPts val="0"/>
              </a:spcAft>
              <a:buClr>
                <a:schemeClr val="dk2"/>
              </a:buClr>
              <a:buSzPts val="2400"/>
              <a:buFont typeface="Arial"/>
              <a:buChar char="•"/>
              <a:defRPr sz="2400" b="0" i="0" u="none" strike="noStrike" cap="none">
                <a:solidFill>
                  <a:srgbClr val="595959"/>
                </a:solidFill>
                <a:latin typeface="Calibri"/>
                <a:ea typeface="Calibri"/>
                <a:cs typeface="Calibri"/>
                <a:sym typeface="Calibri"/>
              </a:defRPr>
            </a:lvl1pPr>
            <a:lvl2pPr marR="0" lvl="1" algn="l" rtl="0">
              <a:spcBef>
                <a:spcPts val="420"/>
              </a:spcBef>
              <a:spcAft>
                <a:spcPts val="0"/>
              </a:spcAft>
              <a:buClr>
                <a:schemeClr val="dk2"/>
              </a:buClr>
              <a:buSzPts val="2100"/>
              <a:buFont typeface="Arial"/>
              <a:buChar char="–"/>
              <a:defRPr sz="2100" b="0" i="0" u="none" strike="noStrike" cap="none">
                <a:solidFill>
                  <a:srgbClr val="595959"/>
                </a:solidFill>
                <a:latin typeface="Calibri"/>
                <a:ea typeface="Calibri"/>
                <a:cs typeface="Calibri"/>
                <a:sym typeface="Calibri"/>
              </a:defRPr>
            </a:lvl2pPr>
            <a:lvl3pPr marR="0" lvl="2" algn="l" rtl="0">
              <a:spcBef>
                <a:spcPts val="360"/>
              </a:spcBef>
              <a:spcAft>
                <a:spcPts val="0"/>
              </a:spcAft>
              <a:buClr>
                <a:schemeClr val="dk2"/>
              </a:buClr>
              <a:buSzPts val="1800"/>
              <a:buFont typeface="Arial"/>
              <a:buChar char="•"/>
              <a:defRPr sz="1800" b="0" i="0" u="none" strike="noStrike" cap="none">
                <a:solidFill>
                  <a:srgbClr val="595959"/>
                </a:solidFill>
                <a:latin typeface="Calibri"/>
                <a:ea typeface="Calibri"/>
                <a:cs typeface="Calibri"/>
                <a:sym typeface="Calibri"/>
              </a:defRPr>
            </a:lvl3pPr>
            <a:lvl4pPr marR="0" lvl="3"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4pPr>
            <a:lvl5pPr marR="0" lvl="4"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5pPr>
            <a:lvl6pPr marR="0" lvl="5"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R="0" lvl="6"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R="0" lvl="7"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R="0" lvl="8"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489" name="Shape 1489"/>
          <p:cNvSpPr txBox="1">
            <a:spLocks noGrp="1"/>
          </p:cNvSpPr>
          <p:nvPr>
            <p:ph type="title"/>
          </p:nvPr>
        </p:nvSpPr>
        <p:spPr>
          <a:xfrm>
            <a:off x="0" y="0"/>
            <a:ext cx="4754880" cy="3943350"/>
          </a:xfrm>
          <a:prstGeom prst="rect">
            <a:avLst/>
          </a:prstGeom>
          <a:solidFill>
            <a:schemeClr val="lt2"/>
          </a:solidFill>
          <a:ln>
            <a:noFill/>
          </a:ln>
        </p:spPr>
        <p:txBody>
          <a:bodyPr spcFirstLastPara="1" wrap="square" lIns="91425" tIns="91425" rIns="91425" bIns="91425" anchor="b" anchorCtr="0"/>
          <a:lstStyle>
            <a:lvl1pPr marR="0" lvl="0" algn="l" rtl="0">
              <a:spcBef>
                <a:spcPts val="0"/>
              </a:spcBef>
              <a:spcAft>
                <a:spcPts val="0"/>
              </a:spcAft>
              <a:buSzPts val="1400"/>
              <a:buNone/>
              <a:defRPr sz="3300" b="0" i="0" u="none" strike="noStrike" cap="none">
                <a:solidFill>
                  <a:schemeClr val="lt1"/>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183.xml><?xml version="1.0" encoding="utf-8"?>
<p:sldLayout xmlns:a="http://schemas.openxmlformats.org/drawingml/2006/main" xmlns:r="http://schemas.openxmlformats.org/officeDocument/2006/relationships" xmlns:p="http://schemas.openxmlformats.org/presentationml/2006/main" showMasterSp="0" matchingName="Title Slide 3">
  <p:cSld name="Title Slide 3">
    <p:spTree>
      <p:nvGrpSpPr>
        <p:cNvPr id="1" name="Shape 1490"/>
        <p:cNvGrpSpPr/>
        <p:nvPr/>
      </p:nvGrpSpPr>
      <p:grpSpPr>
        <a:xfrm>
          <a:off x="0" y="0"/>
          <a:ext cx="0" cy="0"/>
          <a:chOff x="0" y="0"/>
          <a:chExt cx="0" cy="0"/>
        </a:xfrm>
      </p:grpSpPr>
      <p:sp>
        <p:nvSpPr>
          <p:cNvPr id="1491" name="Shape 1491"/>
          <p:cNvSpPr txBox="1"/>
          <p:nvPr/>
        </p:nvSpPr>
        <p:spPr>
          <a:xfrm>
            <a:off x="3673477" y="4766073"/>
            <a:ext cx="3253455" cy="207749"/>
          </a:xfrm>
          <a:prstGeom prst="rect">
            <a:avLst/>
          </a:prstGeom>
          <a:noFill/>
          <a:ln>
            <a:noFill/>
          </a:ln>
        </p:spPr>
        <p:txBody>
          <a:bodyPr spcFirstLastPara="1" wrap="square" lIns="0" tIns="45700" rIns="91425" bIns="45700" anchor="t" anchorCtr="0">
            <a:noAutofit/>
          </a:bodyPr>
          <a:lstStyle/>
          <a:p>
            <a:pPr marL="0" marR="0" lvl="0" indent="0" algn="l" rtl="0">
              <a:lnSpc>
                <a:spcPct val="100000"/>
              </a:lnSpc>
              <a:spcBef>
                <a:spcPts val="0"/>
              </a:spcBef>
              <a:spcAft>
                <a:spcPts val="0"/>
              </a:spcAft>
              <a:buClr>
                <a:srgbClr val="254061"/>
              </a:buClr>
              <a:buSzPts val="750"/>
              <a:buFont typeface="Arial"/>
              <a:buNone/>
            </a:pPr>
            <a:r>
              <a:rPr lang="en-US" sz="750" b="0" i="0" u="none" strike="noStrike" cap="none">
                <a:solidFill>
                  <a:srgbClr val="254061"/>
                </a:solidFill>
                <a:latin typeface="Calibri"/>
                <a:ea typeface="Calibri"/>
                <a:cs typeface="Calibri"/>
                <a:sym typeface="Calibri"/>
              </a:rPr>
              <a:t>WeArePublicHealth.org     twitter.com/Maricopahealth     facebook.com/MCDPH</a:t>
            </a:r>
            <a:endParaRPr/>
          </a:p>
        </p:txBody>
      </p:sp>
      <p:pic>
        <p:nvPicPr>
          <p:cNvPr id="1492" name="Shape 1492" descr="PH Letterhead Header.png"/>
          <p:cNvPicPr preferRelativeResize="0"/>
          <p:nvPr/>
        </p:nvPicPr>
        <p:blipFill rotWithShape="1">
          <a:blip r:embed="rId2">
            <a:alphaModFix/>
          </a:blip>
          <a:srcRect/>
          <a:stretch/>
        </p:blipFill>
        <p:spPr>
          <a:xfrm>
            <a:off x="404813" y="4423174"/>
            <a:ext cx="2795587" cy="516731"/>
          </a:xfrm>
          <a:prstGeom prst="rect">
            <a:avLst/>
          </a:prstGeom>
          <a:noFill/>
          <a:ln>
            <a:noFill/>
          </a:ln>
        </p:spPr>
      </p:pic>
      <p:sp>
        <p:nvSpPr>
          <p:cNvPr id="1493" name="Shape 1493"/>
          <p:cNvSpPr/>
          <p:nvPr/>
        </p:nvSpPr>
        <p:spPr>
          <a:xfrm>
            <a:off x="6762750" y="-11907"/>
            <a:ext cx="2381251" cy="3406379"/>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350"/>
              <a:buFont typeface="Arial"/>
              <a:buNone/>
            </a:pPr>
            <a:endParaRPr sz="1350" b="0" i="0" u="none" strike="noStrike" cap="none">
              <a:solidFill>
                <a:srgbClr val="FFFFFF"/>
              </a:solidFill>
              <a:latin typeface="Arial"/>
              <a:ea typeface="Arial"/>
              <a:cs typeface="Arial"/>
              <a:sym typeface="Arial"/>
            </a:endParaRPr>
          </a:p>
        </p:txBody>
      </p:sp>
      <p:sp>
        <p:nvSpPr>
          <p:cNvPr id="1494" name="Shape 1494"/>
          <p:cNvSpPr txBox="1">
            <a:spLocks noGrp="1"/>
          </p:cNvSpPr>
          <p:nvPr>
            <p:ph type="body" idx="1"/>
          </p:nvPr>
        </p:nvSpPr>
        <p:spPr>
          <a:xfrm>
            <a:off x="0" y="4000500"/>
            <a:ext cx="9144000" cy="353601"/>
          </a:xfrm>
          <a:prstGeom prst="rect">
            <a:avLst/>
          </a:prstGeom>
          <a:noFill/>
          <a:ln>
            <a:noFill/>
          </a:ln>
        </p:spPr>
        <p:txBody>
          <a:bodyPr spcFirstLastPara="1" wrap="square" lIns="91425" tIns="91425" rIns="91425" bIns="91425" anchor="t" anchorCtr="0"/>
          <a:lstStyle>
            <a:lvl1pPr marL="457200" marR="0" lvl="0"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1pPr>
            <a:lvl2pPr marL="914400" marR="0" lvl="1"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2pPr>
            <a:lvl3pPr marL="1371600" marR="0" lvl="2"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3pPr>
            <a:lvl4pPr marL="1828800" marR="0" lvl="3"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4pPr>
            <a:lvl5pPr marL="2286000" marR="0" lvl="4"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495" name="Shape 1495"/>
          <p:cNvSpPr>
            <a:spLocks noGrp="1"/>
          </p:cNvSpPr>
          <p:nvPr>
            <p:ph type="pic" idx="2"/>
          </p:nvPr>
        </p:nvSpPr>
        <p:spPr>
          <a:xfrm>
            <a:off x="-1" y="0"/>
            <a:ext cx="6675097" cy="3394702"/>
          </a:xfrm>
          <a:prstGeom prst="rect">
            <a:avLst/>
          </a:prstGeom>
          <a:noFill/>
          <a:ln>
            <a:noFill/>
          </a:ln>
        </p:spPr>
        <p:txBody>
          <a:bodyPr spcFirstLastPara="1" wrap="square" lIns="91425" tIns="91425" rIns="91425" bIns="91425" anchor="ctr" anchorCtr="1"/>
          <a:lstStyle>
            <a:lvl1pPr marR="0" lvl="0" algn="l" rtl="0">
              <a:spcBef>
                <a:spcPts val="480"/>
              </a:spcBef>
              <a:spcAft>
                <a:spcPts val="0"/>
              </a:spcAft>
              <a:buClr>
                <a:schemeClr val="dk2"/>
              </a:buClr>
              <a:buSzPts val="2400"/>
              <a:buFont typeface="Arial"/>
              <a:buChar char="•"/>
              <a:defRPr sz="2400" b="0" i="0" u="none" strike="noStrike" cap="none">
                <a:solidFill>
                  <a:srgbClr val="595959"/>
                </a:solidFill>
                <a:latin typeface="Calibri"/>
                <a:ea typeface="Calibri"/>
                <a:cs typeface="Calibri"/>
                <a:sym typeface="Calibri"/>
              </a:defRPr>
            </a:lvl1pPr>
            <a:lvl2pPr marR="0" lvl="1" algn="l" rtl="0">
              <a:spcBef>
                <a:spcPts val="420"/>
              </a:spcBef>
              <a:spcAft>
                <a:spcPts val="0"/>
              </a:spcAft>
              <a:buClr>
                <a:schemeClr val="dk2"/>
              </a:buClr>
              <a:buSzPts val="2100"/>
              <a:buFont typeface="Arial"/>
              <a:buChar char="–"/>
              <a:defRPr sz="2100" b="0" i="0" u="none" strike="noStrike" cap="none">
                <a:solidFill>
                  <a:srgbClr val="595959"/>
                </a:solidFill>
                <a:latin typeface="Calibri"/>
                <a:ea typeface="Calibri"/>
                <a:cs typeface="Calibri"/>
                <a:sym typeface="Calibri"/>
              </a:defRPr>
            </a:lvl2pPr>
            <a:lvl3pPr marR="0" lvl="2" algn="l" rtl="0">
              <a:spcBef>
                <a:spcPts val="360"/>
              </a:spcBef>
              <a:spcAft>
                <a:spcPts val="0"/>
              </a:spcAft>
              <a:buClr>
                <a:schemeClr val="dk2"/>
              </a:buClr>
              <a:buSzPts val="1800"/>
              <a:buFont typeface="Arial"/>
              <a:buChar char="•"/>
              <a:defRPr sz="1800" b="0" i="0" u="none" strike="noStrike" cap="none">
                <a:solidFill>
                  <a:srgbClr val="595959"/>
                </a:solidFill>
                <a:latin typeface="Calibri"/>
                <a:ea typeface="Calibri"/>
                <a:cs typeface="Calibri"/>
                <a:sym typeface="Calibri"/>
              </a:defRPr>
            </a:lvl3pPr>
            <a:lvl4pPr marR="0" lvl="3"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4pPr>
            <a:lvl5pPr marR="0" lvl="4"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5pPr>
            <a:lvl6pPr marR="0" lvl="5"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R="0" lvl="6"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R="0" lvl="7"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R="0" lvl="8"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496" name="Shape 1496"/>
          <p:cNvSpPr txBox="1">
            <a:spLocks noGrp="1"/>
          </p:cNvSpPr>
          <p:nvPr>
            <p:ph type="title"/>
          </p:nvPr>
        </p:nvSpPr>
        <p:spPr>
          <a:xfrm>
            <a:off x="0" y="3543300"/>
            <a:ext cx="9144000" cy="457200"/>
          </a:xfrm>
          <a:prstGeom prst="rect">
            <a:avLst/>
          </a:prstGeom>
          <a:noFill/>
          <a:ln>
            <a:noFill/>
          </a:ln>
        </p:spPr>
        <p:txBody>
          <a:bodyPr spcFirstLastPara="1" wrap="square" lIns="91425" tIns="91425" rIns="91425" bIns="91425" anchor="b" anchorCtr="0"/>
          <a:lstStyle>
            <a:lvl1pPr marR="0" lvl="0" algn="l" rtl="0">
              <a:spcBef>
                <a:spcPts val="0"/>
              </a:spcBef>
              <a:spcAft>
                <a:spcPts val="0"/>
              </a:spcAft>
              <a:buSzPts val="1400"/>
              <a:buNone/>
              <a:defRPr sz="3300" b="0" i="0" u="none" strike="noStrike" cap="none">
                <a:solidFill>
                  <a:schemeClr val="lt2"/>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184.xml><?xml version="1.0" encoding="utf-8"?>
<p:sldLayout xmlns:a="http://schemas.openxmlformats.org/drawingml/2006/main" xmlns:r="http://schemas.openxmlformats.org/officeDocument/2006/relationships" xmlns:p="http://schemas.openxmlformats.org/presentationml/2006/main" showMasterSp="0" matchingName="Title Slide 4">
  <p:cSld name="Title Slide 4">
    <p:spTree>
      <p:nvGrpSpPr>
        <p:cNvPr id="1" name="Shape 1497"/>
        <p:cNvGrpSpPr/>
        <p:nvPr/>
      </p:nvGrpSpPr>
      <p:grpSpPr>
        <a:xfrm>
          <a:off x="0" y="0"/>
          <a:ext cx="0" cy="0"/>
          <a:chOff x="0" y="0"/>
          <a:chExt cx="0" cy="0"/>
        </a:xfrm>
      </p:grpSpPr>
      <p:sp>
        <p:nvSpPr>
          <p:cNvPr id="1498" name="Shape 1498"/>
          <p:cNvSpPr txBox="1"/>
          <p:nvPr/>
        </p:nvSpPr>
        <p:spPr>
          <a:xfrm>
            <a:off x="4114803" y="4766073"/>
            <a:ext cx="3253455" cy="207749"/>
          </a:xfrm>
          <a:prstGeom prst="rect">
            <a:avLst/>
          </a:prstGeom>
          <a:noFill/>
          <a:ln>
            <a:noFill/>
          </a:ln>
        </p:spPr>
        <p:txBody>
          <a:bodyPr spcFirstLastPara="1" wrap="square" lIns="0" tIns="45700" rIns="91425" bIns="45700" anchor="t" anchorCtr="0">
            <a:noAutofit/>
          </a:bodyPr>
          <a:lstStyle/>
          <a:p>
            <a:pPr marL="0" marR="0" lvl="0" indent="0" algn="l" rtl="0">
              <a:lnSpc>
                <a:spcPct val="100000"/>
              </a:lnSpc>
              <a:spcBef>
                <a:spcPts val="0"/>
              </a:spcBef>
              <a:spcAft>
                <a:spcPts val="0"/>
              </a:spcAft>
              <a:buClr>
                <a:srgbClr val="254061"/>
              </a:buClr>
              <a:buSzPts val="750"/>
              <a:buFont typeface="Arial"/>
              <a:buNone/>
            </a:pPr>
            <a:r>
              <a:rPr lang="en-US" sz="750" b="0" i="0" u="none" strike="noStrike" cap="none">
                <a:solidFill>
                  <a:srgbClr val="254061"/>
                </a:solidFill>
                <a:latin typeface="Calibri"/>
                <a:ea typeface="Calibri"/>
                <a:cs typeface="Calibri"/>
                <a:sym typeface="Calibri"/>
              </a:rPr>
              <a:t>WeArePublicHealth.org     twitter.com/Maricopahealth     facebook.com/MCDPH</a:t>
            </a:r>
            <a:endParaRPr/>
          </a:p>
        </p:txBody>
      </p:sp>
      <p:pic>
        <p:nvPicPr>
          <p:cNvPr id="1499" name="Shape 1499" descr="PH Letterhead Header.png"/>
          <p:cNvPicPr preferRelativeResize="0"/>
          <p:nvPr/>
        </p:nvPicPr>
        <p:blipFill rotWithShape="1">
          <a:blip r:embed="rId2">
            <a:alphaModFix/>
          </a:blip>
          <a:srcRect/>
          <a:stretch/>
        </p:blipFill>
        <p:spPr>
          <a:xfrm>
            <a:off x="862014" y="4423174"/>
            <a:ext cx="2795587" cy="516731"/>
          </a:xfrm>
          <a:prstGeom prst="rect">
            <a:avLst/>
          </a:prstGeom>
          <a:noFill/>
          <a:ln>
            <a:noFill/>
          </a:ln>
        </p:spPr>
      </p:pic>
      <p:cxnSp>
        <p:nvCxnSpPr>
          <p:cNvPr id="1500" name="Shape 1500"/>
          <p:cNvCxnSpPr/>
          <p:nvPr/>
        </p:nvCxnSpPr>
        <p:spPr>
          <a:xfrm>
            <a:off x="457200" y="3463529"/>
            <a:ext cx="8229600" cy="0"/>
          </a:xfrm>
          <a:prstGeom prst="straightConnector1">
            <a:avLst/>
          </a:prstGeom>
          <a:noFill/>
          <a:ln w="76200" cap="flat" cmpd="sng">
            <a:solidFill>
              <a:schemeClr val="dk2"/>
            </a:solidFill>
            <a:prstDash val="solid"/>
            <a:round/>
            <a:headEnd type="none" w="sm" len="sm"/>
            <a:tailEnd type="none" w="sm" len="sm"/>
          </a:ln>
        </p:spPr>
      </p:cxnSp>
      <p:sp>
        <p:nvSpPr>
          <p:cNvPr id="1501" name="Shape 1501"/>
          <p:cNvSpPr txBox="1">
            <a:spLocks noGrp="1"/>
          </p:cNvSpPr>
          <p:nvPr>
            <p:ph type="body" idx="1"/>
          </p:nvPr>
        </p:nvSpPr>
        <p:spPr>
          <a:xfrm>
            <a:off x="457200" y="4012624"/>
            <a:ext cx="8229600" cy="410766"/>
          </a:xfrm>
          <a:prstGeom prst="rect">
            <a:avLst/>
          </a:prstGeom>
          <a:noFill/>
          <a:ln>
            <a:noFill/>
          </a:ln>
        </p:spPr>
        <p:txBody>
          <a:bodyPr spcFirstLastPara="1" wrap="square" lIns="91425" tIns="91425" rIns="91425" bIns="91425" anchor="t" anchorCtr="0"/>
          <a:lstStyle>
            <a:lvl1pPr marL="457200" marR="0" lvl="0" indent="-228600" algn="ctr"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1pPr>
            <a:lvl2pPr marL="914400" marR="0" lvl="1"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2pPr>
            <a:lvl3pPr marL="1371600" marR="0" lvl="2"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3pPr>
            <a:lvl4pPr marL="1828800" marR="0" lvl="3"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4pPr>
            <a:lvl5pPr marL="2286000" marR="0" lvl="4"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502" name="Shape 1502"/>
          <p:cNvSpPr>
            <a:spLocks noGrp="1"/>
          </p:cNvSpPr>
          <p:nvPr>
            <p:ph type="pic" idx="2"/>
          </p:nvPr>
        </p:nvSpPr>
        <p:spPr>
          <a:xfrm>
            <a:off x="457200" y="0"/>
            <a:ext cx="8229600" cy="3257543"/>
          </a:xfrm>
          <a:prstGeom prst="rect">
            <a:avLst/>
          </a:prstGeom>
          <a:noFill/>
          <a:ln>
            <a:noFill/>
          </a:ln>
        </p:spPr>
        <p:txBody>
          <a:bodyPr spcFirstLastPara="1" wrap="square" lIns="91425" tIns="91425" rIns="91425" bIns="91425" anchor="ctr" anchorCtr="1"/>
          <a:lstStyle>
            <a:lvl1pPr marR="0" lvl="0" algn="l" rtl="0">
              <a:spcBef>
                <a:spcPts val="480"/>
              </a:spcBef>
              <a:spcAft>
                <a:spcPts val="0"/>
              </a:spcAft>
              <a:buClr>
                <a:schemeClr val="dk2"/>
              </a:buClr>
              <a:buSzPts val="2400"/>
              <a:buFont typeface="Arial"/>
              <a:buChar char="•"/>
              <a:defRPr sz="2400" b="0" i="0" u="none" strike="noStrike" cap="none">
                <a:solidFill>
                  <a:srgbClr val="595959"/>
                </a:solidFill>
                <a:latin typeface="Calibri"/>
                <a:ea typeface="Calibri"/>
                <a:cs typeface="Calibri"/>
                <a:sym typeface="Calibri"/>
              </a:defRPr>
            </a:lvl1pPr>
            <a:lvl2pPr marR="0" lvl="1" algn="l" rtl="0">
              <a:spcBef>
                <a:spcPts val="420"/>
              </a:spcBef>
              <a:spcAft>
                <a:spcPts val="0"/>
              </a:spcAft>
              <a:buClr>
                <a:schemeClr val="dk2"/>
              </a:buClr>
              <a:buSzPts val="2100"/>
              <a:buFont typeface="Arial"/>
              <a:buChar char="–"/>
              <a:defRPr sz="2100" b="0" i="0" u="none" strike="noStrike" cap="none">
                <a:solidFill>
                  <a:srgbClr val="595959"/>
                </a:solidFill>
                <a:latin typeface="Calibri"/>
                <a:ea typeface="Calibri"/>
                <a:cs typeface="Calibri"/>
                <a:sym typeface="Calibri"/>
              </a:defRPr>
            </a:lvl2pPr>
            <a:lvl3pPr marR="0" lvl="2" algn="l" rtl="0">
              <a:spcBef>
                <a:spcPts val="360"/>
              </a:spcBef>
              <a:spcAft>
                <a:spcPts val="0"/>
              </a:spcAft>
              <a:buClr>
                <a:schemeClr val="dk2"/>
              </a:buClr>
              <a:buSzPts val="1800"/>
              <a:buFont typeface="Arial"/>
              <a:buChar char="•"/>
              <a:defRPr sz="1800" b="0" i="0" u="none" strike="noStrike" cap="none">
                <a:solidFill>
                  <a:srgbClr val="595959"/>
                </a:solidFill>
                <a:latin typeface="Calibri"/>
                <a:ea typeface="Calibri"/>
                <a:cs typeface="Calibri"/>
                <a:sym typeface="Calibri"/>
              </a:defRPr>
            </a:lvl3pPr>
            <a:lvl4pPr marR="0" lvl="3"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4pPr>
            <a:lvl5pPr marR="0" lvl="4"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5pPr>
            <a:lvl6pPr marR="0" lvl="5"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R="0" lvl="6"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R="0" lvl="7"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R="0" lvl="8"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503" name="Shape 1503"/>
          <p:cNvSpPr txBox="1">
            <a:spLocks noGrp="1"/>
          </p:cNvSpPr>
          <p:nvPr>
            <p:ph type="title"/>
          </p:nvPr>
        </p:nvSpPr>
        <p:spPr>
          <a:xfrm>
            <a:off x="469670" y="3543301"/>
            <a:ext cx="8217131" cy="457199"/>
          </a:xfrm>
          <a:prstGeom prst="rect">
            <a:avLst/>
          </a:prstGeom>
          <a:noFill/>
          <a:ln>
            <a:noFill/>
          </a:ln>
        </p:spPr>
        <p:txBody>
          <a:bodyPr spcFirstLastPara="1" wrap="square" lIns="91425" tIns="91425" rIns="91425" bIns="91425" anchor="ctr" anchorCtr="0"/>
          <a:lstStyle>
            <a:lvl1pPr marR="0" lvl="0" algn="l" rtl="0">
              <a:spcBef>
                <a:spcPts val="0"/>
              </a:spcBef>
              <a:spcAft>
                <a:spcPts val="0"/>
              </a:spcAft>
              <a:buSzPts val="1400"/>
              <a:buNone/>
              <a:defRPr sz="3300" b="0" i="0" u="none" strike="noStrike" cap="none">
                <a:solidFill>
                  <a:schemeClr val="lt2"/>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185.xml><?xml version="1.0" encoding="utf-8"?>
<p:sldLayout xmlns:a="http://schemas.openxmlformats.org/drawingml/2006/main" xmlns:r="http://schemas.openxmlformats.org/officeDocument/2006/relationships" xmlns:p="http://schemas.openxmlformats.org/presentationml/2006/main" showMasterSp="0" matchingName="1_Chapter/Transition">
  <p:cSld name="1_Chapter/Transition">
    <p:spTree>
      <p:nvGrpSpPr>
        <p:cNvPr id="1" name="Shape 1504"/>
        <p:cNvGrpSpPr/>
        <p:nvPr/>
      </p:nvGrpSpPr>
      <p:grpSpPr>
        <a:xfrm>
          <a:off x="0" y="0"/>
          <a:ext cx="0" cy="0"/>
          <a:chOff x="0" y="0"/>
          <a:chExt cx="0" cy="0"/>
        </a:xfrm>
      </p:grpSpPr>
      <p:sp>
        <p:nvSpPr>
          <p:cNvPr id="1505" name="Shape 1505"/>
          <p:cNvSpPr/>
          <p:nvPr/>
        </p:nvSpPr>
        <p:spPr>
          <a:xfrm>
            <a:off x="2" y="0"/>
            <a:ext cx="1189039" cy="51435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350"/>
              <a:buFont typeface="Arial"/>
              <a:buNone/>
            </a:pPr>
            <a:endParaRPr sz="1350" b="0" i="0" u="none" strike="noStrike" cap="none">
              <a:solidFill>
                <a:srgbClr val="FFFFFF"/>
              </a:solidFill>
              <a:latin typeface="Arial"/>
              <a:ea typeface="Arial"/>
              <a:cs typeface="Arial"/>
              <a:sym typeface="Arial"/>
            </a:endParaRPr>
          </a:p>
        </p:txBody>
      </p:sp>
      <p:sp>
        <p:nvSpPr>
          <p:cNvPr id="1506" name="Shape 1506"/>
          <p:cNvSpPr/>
          <p:nvPr/>
        </p:nvSpPr>
        <p:spPr>
          <a:xfrm>
            <a:off x="1279526" y="-9525"/>
            <a:ext cx="7864475" cy="3952875"/>
          </a:xfrm>
          <a:prstGeom prst="rect">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350"/>
              <a:buFont typeface="Arial"/>
              <a:buNone/>
            </a:pPr>
            <a:endParaRPr sz="1350" b="0" i="0" u="none" strike="noStrike" cap="none">
              <a:solidFill>
                <a:srgbClr val="FFFFFF"/>
              </a:solidFill>
              <a:latin typeface="Arial"/>
              <a:ea typeface="Arial"/>
              <a:cs typeface="Arial"/>
              <a:sym typeface="Arial"/>
            </a:endParaRPr>
          </a:p>
        </p:txBody>
      </p:sp>
      <p:pic>
        <p:nvPicPr>
          <p:cNvPr id="1507" name="Shape 1507"/>
          <p:cNvPicPr preferRelativeResize="0"/>
          <p:nvPr/>
        </p:nvPicPr>
        <p:blipFill rotWithShape="1">
          <a:blip r:embed="rId2">
            <a:alphaModFix/>
          </a:blip>
          <a:srcRect l="27296" t="17010" r="21719" b="22162"/>
          <a:stretch/>
        </p:blipFill>
        <p:spPr>
          <a:xfrm>
            <a:off x="382589" y="3874294"/>
            <a:ext cx="806451" cy="557213"/>
          </a:xfrm>
          <a:prstGeom prst="rect">
            <a:avLst/>
          </a:prstGeom>
          <a:noFill/>
          <a:ln>
            <a:noFill/>
          </a:ln>
        </p:spPr>
      </p:pic>
      <p:sp>
        <p:nvSpPr>
          <p:cNvPr id="1508" name="Shape 1508"/>
          <p:cNvSpPr txBox="1">
            <a:spLocks noGrp="1"/>
          </p:cNvSpPr>
          <p:nvPr>
            <p:ph type="title"/>
          </p:nvPr>
        </p:nvSpPr>
        <p:spPr>
          <a:xfrm>
            <a:off x="1279526" y="3943350"/>
            <a:ext cx="7863804" cy="742950"/>
          </a:xfrm>
          <a:prstGeom prst="rect">
            <a:avLst/>
          </a:prstGeom>
          <a:noFill/>
          <a:ln>
            <a:noFill/>
          </a:ln>
        </p:spPr>
        <p:txBody>
          <a:bodyPr spcFirstLastPara="1" wrap="square" lIns="91425" tIns="91425" rIns="91425" bIns="91425" anchor="t" anchorCtr="0"/>
          <a:lstStyle>
            <a:lvl1pPr marR="0" lvl="0" algn="l" rtl="0">
              <a:spcBef>
                <a:spcPts val="0"/>
              </a:spcBef>
              <a:spcAft>
                <a:spcPts val="0"/>
              </a:spcAft>
              <a:buSzPts val="1400"/>
              <a:buNone/>
              <a:defRPr sz="3300" b="0" i="0" u="none" strike="noStrike" cap="none">
                <a:solidFill>
                  <a:schemeClr val="lt2"/>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186.xml><?xml version="1.0" encoding="utf-8"?>
<p:sldLayout xmlns:a="http://schemas.openxmlformats.org/drawingml/2006/main" xmlns:r="http://schemas.openxmlformats.org/officeDocument/2006/relationships" xmlns:p="http://schemas.openxmlformats.org/presentationml/2006/main" showMasterSp="0" matchingName="Chapter/Transition w/Footer">
  <p:cSld name="Chapter/Transition w/Footer">
    <p:spTree>
      <p:nvGrpSpPr>
        <p:cNvPr id="1" name="Shape 1509"/>
        <p:cNvGrpSpPr/>
        <p:nvPr/>
      </p:nvGrpSpPr>
      <p:grpSpPr>
        <a:xfrm>
          <a:off x="0" y="0"/>
          <a:ext cx="0" cy="0"/>
          <a:chOff x="0" y="0"/>
          <a:chExt cx="0" cy="0"/>
        </a:xfrm>
      </p:grpSpPr>
      <p:sp>
        <p:nvSpPr>
          <p:cNvPr id="1510" name="Shape 1510"/>
          <p:cNvSpPr/>
          <p:nvPr/>
        </p:nvSpPr>
        <p:spPr>
          <a:xfrm>
            <a:off x="2" y="0"/>
            <a:ext cx="1189039" cy="51435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350"/>
              <a:buFont typeface="Arial"/>
              <a:buNone/>
            </a:pPr>
            <a:endParaRPr sz="1350" b="0" i="0" u="none" strike="noStrike" cap="none">
              <a:solidFill>
                <a:srgbClr val="FFFFFF"/>
              </a:solidFill>
              <a:latin typeface="Arial"/>
              <a:ea typeface="Arial"/>
              <a:cs typeface="Arial"/>
              <a:sym typeface="Arial"/>
            </a:endParaRPr>
          </a:p>
        </p:txBody>
      </p:sp>
      <p:sp>
        <p:nvSpPr>
          <p:cNvPr id="1511" name="Shape 1511"/>
          <p:cNvSpPr/>
          <p:nvPr/>
        </p:nvSpPr>
        <p:spPr>
          <a:xfrm>
            <a:off x="1279526" y="-9525"/>
            <a:ext cx="7864475" cy="3952875"/>
          </a:xfrm>
          <a:prstGeom prst="rect">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350"/>
              <a:buFont typeface="Arial"/>
              <a:buNone/>
            </a:pPr>
            <a:endParaRPr sz="1350" b="0" i="0" u="none" strike="noStrike" cap="none">
              <a:solidFill>
                <a:srgbClr val="FFFFFF"/>
              </a:solidFill>
              <a:latin typeface="Arial"/>
              <a:ea typeface="Arial"/>
              <a:cs typeface="Arial"/>
              <a:sym typeface="Arial"/>
            </a:endParaRPr>
          </a:p>
        </p:txBody>
      </p:sp>
      <p:pic>
        <p:nvPicPr>
          <p:cNvPr id="1512" name="Shape 1512"/>
          <p:cNvPicPr preferRelativeResize="0"/>
          <p:nvPr/>
        </p:nvPicPr>
        <p:blipFill rotWithShape="1">
          <a:blip r:embed="rId2">
            <a:alphaModFix/>
          </a:blip>
          <a:srcRect l="27296" t="17010" r="21719" b="22162"/>
          <a:stretch/>
        </p:blipFill>
        <p:spPr>
          <a:xfrm>
            <a:off x="382589" y="3874294"/>
            <a:ext cx="806451" cy="557213"/>
          </a:xfrm>
          <a:prstGeom prst="rect">
            <a:avLst/>
          </a:prstGeom>
          <a:noFill/>
          <a:ln>
            <a:noFill/>
          </a:ln>
        </p:spPr>
      </p:pic>
      <p:grpSp>
        <p:nvGrpSpPr>
          <p:cNvPr id="1513" name="Shape 1513"/>
          <p:cNvGrpSpPr/>
          <p:nvPr/>
        </p:nvGrpSpPr>
        <p:grpSpPr>
          <a:xfrm flipH="1">
            <a:off x="-2" y="4838700"/>
            <a:ext cx="9144003" cy="304800"/>
            <a:chOff x="-2" y="6451600"/>
            <a:chExt cx="9144003" cy="406400"/>
          </a:xfrm>
        </p:grpSpPr>
        <p:sp>
          <p:nvSpPr>
            <p:cNvPr id="1514" name="Shape 1514"/>
            <p:cNvSpPr/>
            <p:nvPr/>
          </p:nvSpPr>
          <p:spPr>
            <a:xfrm>
              <a:off x="-2" y="6451600"/>
              <a:ext cx="7872153" cy="406400"/>
            </a:xfrm>
            <a:prstGeom prst="rect">
              <a:avLst/>
            </a:prstGeom>
            <a:solidFill>
              <a:srgbClr val="59595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sp>
          <p:nvSpPr>
            <p:cNvPr id="1515" name="Shape 1515"/>
            <p:cNvSpPr/>
            <p:nvPr/>
          </p:nvSpPr>
          <p:spPr>
            <a:xfrm>
              <a:off x="7954964" y="6451600"/>
              <a:ext cx="1189037" cy="4064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grpSp>
      <p:sp>
        <p:nvSpPr>
          <p:cNvPr id="1516" name="Shape 1516"/>
          <p:cNvSpPr txBox="1">
            <a:spLocks noGrp="1"/>
          </p:cNvSpPr>
          <p:nvPr>
            <p:ph type="dt" idx="10"/>
          </p:nvPr>
        </p:nvSpPr>
        <p:spPr>
          <a:xfrm>
            <a:off x="7598152" y="4835128"/>
            <a:ext cx="1554163" cy="308372"/>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1517" name="Shape 1517"/>
          <p:cNvSpPr txBox="1">
            <a:spLocks noGrp="1"/>
          </p:cNvSpPr>
          <p:nvPr>
            <p:ph type="ftr" idx="11"/>
          </p:nvPr>
        </p:nvSpPr>
        <p:spPr>
          <a:xfrm>
            <a:off x="1279525" y="4835128"/>
            <a:ext cx="6310312" cy="308372"/>
          </a:xfrm>
          <a:prstGeom prst="rect">
            <a:avLst/>
          </a:prstGeom>
          <a:noFill/>
          <a:ln>
            <a:noFill/>
          </a:ln>
        </p:spPr>
        <p:txBody>
          <a:bodyPr spcFirstLastPara="1" wrap="square" lIns="91425" tIns="91425" rIns="91425" bIns="91425" anchor="ctr" anchorCtr="0"/>
          <a:lstStyle>
            <a:lvl1pPr marR="0" lvl="0" algn="ctr"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1518" name="Shape 1518"/>
          <p:cNvSpPr txBox="1">
            <a:spLocks noGrp="1"/>
          </p:cNvSpPr>
          <p:nvPr>
            <p:ph type="sldNum" idx="12"/>
          </p:nvPr>
        </p:nvSpPr>
        <p:spPr>
          <a:xfrm>
            <a:off x="1" y="4835128"/>
            <a:ext cx="1189037" cy="308372"/>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1pPr>
            <a:lvl2pPr marL="0" marR="0" lvl="1"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2pPr>
            <a:lvl3pPr marL="0" marR="0" lvl="2"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3pPr>
            <a:lvl4pPr marL="0" marR="0" lvl="3"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4pPr>
            <a:lvl5pPr marL="0" marR="0" lvl="4"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5pPr>
            <a:lvl6pPr marL="0" marR="0" lvl="5"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6pPr>
            <a:lvl7pPr marL="0" marR="0" lvl="6"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7pPr>
            <a:lvl8pPr marL="0" marR="0" lvl="7"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8pPr>
            <a:lvl9pPr marL="0" marR="0" lvl="8"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
        <p:nvSpPr>
          <p:cNvPr id="1519" name="Shape 1519"/>
          <p:cNvSpPr txBox="1">
            <a:spLocks noGrp="1"/>
          </p:cNvSpPr>
          <p:nvPr>
            <p:ph type="title"/>
          </p:nvPr>
        </p:nvSpPr>
        <p:spPr>
          <a:xfrm>
            <a:off x="1280197" y="3943350"/>
            <a:ext cx="7863804" cy="742950"/>
          </a:xfrm>
          <a:prstGeom prst="rect">
            <a:avLst/>
          </a:prstGeom>
          <a:noFill/>
          <a:ln>
            <a:noFill/>
          </a:ln>
        </p:spPr>
        <p:txBody>
          <a:bodyPr spcFirstLastPara="1" wrap="square" lIns="91425" tIns="91425" rIns="91425" bIns="91425" anchor="t" anchorCtr="0"/>
          <a:lstStyle>
            <a:lvl1pPr marR="0" lvl="0" algn="l" rtl="0">
              <a:spcBef>
                <a:spcPts val="0"/>
              </a:spcBef>
              <a:spcAft>
                <a:spcPts val="0"/>
              </a:spcAft>
              <a:buSzPts val="1400"/>
              <a:buNone/>
              <a:defRPr sz="3300" b="0" i="0" u="none" strike="noStrike" cap="none">
                <a:solidFill>
                  <a:schemeClr val="lt2"/>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187.xml><?xml version="1.0" encoding="utf-8"?>
<p:sldLayout xmlns:a="http://schemas.openxmlformats.org/drawingml/2006/main" xmlns:r="http://schemas.openxmlformats.org/officeDocument/2006/relationships" xmlns:p="http://schemas.openxmlformats.org/presentationml/2006/main" showMasterSp="0" matchingName="Image Chapter/Transition">
  <p:cSld name="Image Chapter/Transition">
    <p:spTree>
      <p:nvGrpSpPr>
        <p:cNvPr id="1" name="Shape 1520"/>
        <p:cNvGrpSpPr/>
        <p:nvPr/>
      </p:nvGrpSpPr>
      <p:grpSpPr>
        <a:xfrm>
          <a:off x="0" y="0"/>
          <a:ext cx="0" cy="0"/>
          <a:chOff x="0" y="0"/>
          <a:chExt cx="0" cy="0"/>
        </a:xfrm>
      </p:grpSpPr>
      <p:sp>
        <p:nvSpPr>
          <p:cNvPr id="1521" name="Shape 1521"/>
          <p:cNvSpPr txBox="1">
            <a:spLocks noGrp="1"/>
          </p:cNvSpPr>
          <p:nvPr>
            <p:ph type="title"/>
          </p:nvPr>
        </p:nvSpPr>
        <p:spPr>
          <a:xfrm>
            <a:off x="1280197" y="3943350"/>
            <a:ext cx="7863804" cy="1200150"/>
          </a:xfrm>
          <a:prstGeom prst="rect">
            <a:avLst/>
          </a:prstGeom>
          <a:solidFill>
            <a:schemeClr val="lt2"/>
          </a:solidFill>
          <a:ln>
            <a:noFill/>
          </a:ln>
        </p:spPr>
        <p:txBody>
          <a:bodyPr spcFirstLastPara="1" wrap="square" lIns="91425" tIns="91425" rIns="91425" bIns="91425" anchor="t" anchorCtr="0"/>
          <a:lstStyle>
            <a:lvl1pPr marR="0" lvl="0" algn="l" rtl="0">
              <a:spcBef>
                <a:spcPts val="0"/>
              </a:spcBef>
              <a:spcAft>
                <a:spcPts val="0"/>
              </a:spcAft>
              <a:buSzPts val="1400"/>
              <a:buNone/>
              <a:defRPr sz="3300" b="0" i="0" u="none" strike="noStrike" cap="none">
                <a:solidFill>
                  <a:schemeClr val="lt1"/>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
        <p:nvSpPr>
          <p:cNvPr id="1522" name="Shape 1522"/>
          <p:cNvSpPr/>
          <p:nvPr/>
        </p:nvSpPr>
        <p:spPr>
          <a:xfrm>
            <a:off x="2" y="0"/>
            <a:ext cx="1189039" cy="51435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350"/>
              <a:buFont typeface="Arial"/>
              <a:buNone/>
            </a:pPr>
            <a:endParaRPr sz="1350" b="0" i="0" u="none" strike="noStrike" cap="none">
              <a:solidFill>
                <a:srgbClr val="FFFFFF"/>
              </a:solidFill>
              <a:latin typeface="Arial"/>
              <a:ea typeface="Arial"/>
              <a:cs typeface="Arial"/>
              <a:sym typeface="Arial"/>
            </a:endParaRPr>
          </a:p>
        </p:txBody>
      </p:sp>
      <p:pic>
        <p:nvPicPr>
          <p:cNvPr id="1523" name="Shape 1523"/>
          <p:cNvPicPr preferRelativeResize="0"/>
          <p:nvPr/>
        </p:nvPicPr>
        <p:blipFill rotWithShape="1">
          <a:blip r:embed="rId2">
            <a:alphaModFix/>
          </a:blip>
          <a:srcRect l="27296" t="17010" r="21719" b="22162"/>
          <a:stretch/>
        </p:blipFill>
        <p:spPr>
          <a:xfrm>
            <a:off x="382589" y="3874294"/>
            <a:ext cx="806451" cy="557213"/>
          </a:xfrm>
          <a:prstGeom prst="rect">
            <a:avLst/>
          </a:prstGeom>
          <a:noFill/>
          <a:ln>
            <a:noFill/>
          </a:ln>
        </p:spPr>
      </p:pic>
      <p:sp>
        <p:nvSpPr>
          <p:cNvPr id="1524" name="Shape 1524"/>
          <p:cNvSpPr>
            <a:spLocks noGrp="1"/>
          </p:cNvSpPr>
          <p:nvPr>
            <p:ph type="pic" idx="2"/>
          </p:nvPr>
        </p:nvSpPr>
        <p:spPr>
          <a:xfrm>
            <a:off x="1279525" y="0"/>
            <a:ext cx="7864475" cy="3943335"/>
          </a:xfrm>
          <a:prstGeom prst="rect">
            <a:avLst/>
          </a:prstGeom>
          <a:noFill/>
          <a:ln>
            <a:noFill/>
          </a:ln>
        </p:spPr>
        <p:txBody>
          <a:bodyPr spcFirstLastPara="1" wrap="square" lIns="91425" tIns="91425" rIns="91425" bIns="91425" anchor="t" anchorCtr="0"/>
          <a:lstStyle>
            <a:lvl1pPr marR="0" lvl="0" algn="l" rtl="0">
              <a:spcBef>
                <a:spcPts val="480"/>
              </a:spcBef>
              <a:spcAft>
                <a:spcPts val="0"/>
              </a:spcAft>
              <a:buClr>
                <a:schemeClr val="dk2"/>
              </a:buClr>
              <a:buSzPts val="2400"/>
              <a:buFont typeface="Arial"/>
              <a:buChar char="•"/>
              <a:defRPr sz="2400" b="0" i="0" u="none" strike="noStrike" cap="none">
                <a:solidFill>
                  <a:srgbClr val="595959"/>
                </a:solidFill>
                <a:latin typeface="Calibri"/>
                <a:ea typeface="Calibri"/>
                <a:cs typeface="Calibri"/>
                <a:sym typeface="Calibri"/>
              </a:defRPr>
            </a:lvl1pPr>
            <a:lvl2pPr marR="0" lvl="1" algn="l" rtl="0">
              <a:spcBef>
                <a:spcPts val="420"/>
              </a:spcBef>
              <a:spcAft>
                <a:spcPts val="0"/>
              </a:spcAft>
              <a:buClr>
                <a:schemeClr val="dk2"/>
              </a:buClr>
              <a:buSzPts val="2100"/>
              <a:buFont typeface="Arial"/>
              <a:buChar char="–"/>
              <a:defRPr sz="2100" b="0" i="0" u="none" strike="noStrike" cap="none">
                <a:solidFill>
                  <a:srgbClr val="595959"/>
                </a:solidFill>
                <a:latin typeface="Calibri"/>
                <a:ea typeface="Calibri"/>
                <a:cs typeface="Calibri"/>
                <a:sym typeface="Calibri"/>
              </a:defRPr>
            </a:lvl2pPr>
            <a:lvl3pPr marR="0" lvl="2" algn="l" rtl="0">
              <a:spcBef>
                <a:spcPts val="360"/>
              </a:spcBef>
              <a:spcAft>
                <a:spcPts val="0"/>
              </a:spcAft>
              <a:buClr>
                <a:schemeClr val="dk2"/>
              </a:buClr>
              <a:buSzPts val="1800"/>
              <a:buFont typeface="Arial"/>
              <a:buChar char="•"/>
              <a:defRPr sz="1800" b="0" i="0" u="none" strike="noStrike" cap="none">
                <a:solidFill>
                  <a:srgbClr val="595959"/>
                </a:solidFill>
                <a:latin typeface="Calibri"/>
                <a:ea typeface="Calibri"/>
                <a:cs typeface="Calibri"/>
                <a:sym typeface="Calibri"/>
              </a:defRPr>
            </a:lvl3pPr>
            <a:lvl4pPr marR="0" lvl="3"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4pPr>
            <a:lvl5pPr marR="0" lvl="4"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5pPr>
            <a:lvl6pPr marR="0" lvl="5"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R="0" lvl="6"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R="0" lvl="7"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R="0" lvl="8"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188.xml><?xml version="1.0" encoding="utf-8"?>
<p:sldLayout xmlns:a="http://schemas.openxmlformats.org/drawingml/2006/main" xmlns:r="http://schemas.openxmlformats.org/officeDocument/2006/relationships" xmlns:p="http://schemas.openxmlformats.org/presentationml/2006/main" showMasterSp="0" matchingName="Image Chapter/Transition w/ Footer">
  <p:cSld name="Image Chapter/Transition w/ Footer">
    <p:spTree>
      <p:nvGrpSpPr>
        <p:cNvPr id="1" name="Shape 1525"/>
        <p:cNvGrpSpPr/>
        <p:nvPr/>
      </p:nvGrpSpPr>
      <p:grpSpPr>
        <a:xfrm>
          <a:off x="0" y="0"/>
          <a:ext cx="0" cy="0"/>
          <a:chOff x="0" y="0"/>
          <a:chExt cx="0" cy="0"/>
        </a:xfrm>
      </p:grpSpPr>
      <p:sp>
        <p:nvSpPr>
          <p:cNvPr id="1526" name="Shape 1526"/>
          <p:cNvSpPr txBox="1">
            <a:spLocks noGrp="1"/>
          </p:cNvSpPr>
          <p:nvPr>
            <p:ph type="title"/>
          </p:nvPr>
        </p:nvSpPr>
        <p:spPr>
          <a:xfrm>
            <a:off x="1280197" y="3943350"/>
            <a:ext cx="7863804" cy="800100"/>
          </a:xfrm>
          <a:prstGeom prst="rect">
            <a:avLst/>
          </a:prstGeom>
          <a:solidFill>
            <a:schemeClr val="lt2"/>
          </a:solidFill>
          <a:ln>
            <a:noFill/>
          </a:ln>
        </p:spPr>
        <p:txBody>
          <a:bodyPr spcFirstLastPara="1" wrap="square" lIns="91425" tIns="91425" rIns="91425" bIns="91425" anchor="t" anchorCtr="0"/>
          <a:lstStyle>
            <a:lvl1pPr marR="0" lvl="0" algn="l" rtl="0">
              <a:spcBef>
                <a:spcPts val="0"/>
              </a:spcBef>
              <a:spcAft>
                <a:spcPts val="0"/>
              </a:spcAft>
              <a:buSzPts val="1400"/>
              <a:buNone/>
              <a:defRPr sz="3300" b="0" i="0" u="none" strike="noStrike" cap="none">
                <a:solidFill>
                  <a:schemeClr val="lt1"/>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
        <p:nvSpPr>
          <p:cNvPr id="1527" name="Shape 1527"/>
          <p:cNvSpPr/>
          <p:nvPr/>
        </p:nvSpPr>
        <p:spPr>
          <a:xfrm>
            <a:off x="2" y="0"/>
            <a:ext cx="1189039" cy="51435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350"/>
              <a:buFont typeface="Arial"/>
              <a:buNone/>
            </a:pPr>
            <a:endParaRPr sz="1350" b="0" i="0" u="none" strike="noStrike" cap="none">
              <a:solidFill>
                <a:srgbClr val="FFFFFF"/>
              </a:solidFill>
              <a:latin typeface="Arial"/>
              <a:ea typeface="Arial"/>
              <a:cs typeface="Arial"/>
              <a:sym typeface="Arial"/>
            </a:endParaRPr>
          </a:p>
        </p:txBody>
      </p:sp>
      <p:pic>
        <p:nvPicPr>
          <p:cNvPr id="1528" name="Shape 1528"/>
          <p:cNvPicPr preferRelativeResize="0"/>
          <p:nvPr/>
        </p:nvPicPr>
        <p:blipFill rotWithShape="1">
          <a:blip r:embed="rId2">
            <a:alphaModFix/>
          </a:blip>
          <a:srcRect l="27296" t="17010" r="21719" b="22162"/>
          <a:stretch/>
        </p:blipFill>
        <p:spPr>
          <a:xfrm>
            <a:off x="382589" y="3874294"/>
            <a:ext cx="806451" cy="557213"/>
          </a:xfrm>
          <a:prstGeom prst="rect">
            <a:avLst/>
          </a:prstGeom>
          <a:noFill/>
          <a:ln>
            <a:noFill/>
          </a:ln>
        </p:spPr>
      </p:pic>
      <p:sp>
        <p:nvSpPr>
          <p:cNvPr id="1529" name="Shape 1529"/>
          <p:cNvSpPr>
            <a:spLocks noGrp="1"/>
          </p:cNvSpPr>
          <p:nvPr>
            <p:ph type="pic" idx="2"/>
          </p:nvPr>
        </p:nvSpPr>
        <p:spPr>
          <a:xfrm>
            <a:off x="1279525" y="0"/>
            <a:ext cx="7864475" cy="3943335"/>
          </a:xfrm>
          <a:prstGeom prst="rect">
            <a:avLst/>
          </a:prstGeom>
          <a:noFill/>
          <a:ln>
            <a:noFill/>
          </a:ln>
        </p:spPr>
        <p:txBody>
          <a:bodyPr spcFirstLastPara="1" wrap="square" lIns="91425" tIns="91425" rIns="91425" bIns="91425" anchor="t" anchorCtr="0"/>
          <a:lstStyle>
            <a:lvl1pPr marR="0" lvl="0" algn="l" rtl="0">
              <a:spcBef>
                <a:spcPts val="480"/>
              </a:spcBef>
              <a:spcAft>
                <a:spcPts val="0"/>
              </a:spcAft>
              <a:buClr>
                <a:schemeClr val="dk2"/>
              </a:buClr>
              <a:buSzPts val="2400"/>
              <a:buFont typeface="Arial"/>
              <a:buChar char="•"/>
              <a:defRPr sz="2400" b="0" i="0" u="none" strike="noStrike" cap="none">
                <a:solidFill>
                  <a:srgbClr val="595959"/>
                </a:solidFill>
                <a:latin typeface="Calibri"/>
                <a:ea typeface="Calibri"/>
                <a:cs typeface="Calibri"/>
                <a:sym typeface="Calibri"/>
              </a:defRPr>
            </a:lvl1pPr>
            <a:lvl2pPr marR="0" lvl="1" algn="l" rtl="0">
              <a:spcBef>
                <a:spcPts val="420"/>
              </a:spcBef>
              <a:spcAft>
                <a:spcPts val="0"/>
              </a:spcAft>
              <a:buClr>
                <a:schemeClr val="dk2"/>
              </a:buClr>
              <a:buSzPts val="2100"/>
              <a:buFont typeface="Arial"/>
              <a:buChar char="–"/>
              <a:defRPr sz="2100" b="0" i="0" u="none" strike="noStrike" cap="none">
                <a:solidFill>
                  <a:srgbClr val="595959"/>
                </a:solidFill>
                <a:latin typeface="Calibri"/>
                <a:ea typeface="Calibri"/>
                <a:cs typeface="Calibri"/>
                <a:sym typeface="Calibri"/>
              </a:defRPr>
            </a:lvl2pPr>
            <a:lvl3pPr marR="0" lvl="2" algn="l" rtl="0">
              <a:spcBef>
                <a:spcPts val="360"/>
              </a:spcBef>
              <a:spcAft>
                <a:spcPts val="0"/>
              </a:spcAft>
              <a:buClr>
                <a:schemeClr val="dk2"/>
              </a:buClr>
              <a:buSzPts val="1800"/>
              <a:buFont typeface="Arial"/>
              <a:buChar char="•"/>
              <a:defRPr sz="1800" b="0" i="0" u="none" strike="noStrike" cap="none">
                <a:solidFill>
                  <a:srgbClr val="595959"/>
                </a:solidFill>
                <a:latin typeface="Calibri"/>
                <a:ea typeface="Calibri"/>
                <a:cs typeface="Calibri"/>
                <a:sym typeface="Calibri"/>
              </a:defRPr>
            </a:lvl3pPr>
            <a:lvl4pPr marR="0" lvl="3"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4pPr>
            <a:lvl5pPr marR="0" lvl="4"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5pPr>
            <a:lvl6pPr marR="0" lvl="5"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R="0" lvl="6"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R="0" lvl="7"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R="0" lvl="8"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grpSp>
        <p:nvGrpSpPr>
          <p:cNvPr id="1530" name="Shape 1530"/>
          <p:cNvGrpSpPr/>
          <p:nvPr/>
        </p:nvGrpSpPr>
        <p:grpSpPr>
          <a:xfrm flipH="1">
            <a:off x="-2" y="4838700"/>
            <a:ext cx="9144003" cy="304800"/>
            <a:chOff x="-2" y="6451600"/>
            <a:chExt cx="9144003" cy="406400"/>
          </a:xfrm>
        </p:grpSpPr>
        <p:sp>
          <p:nvSpPr>
            <p:cNvPr id="1531" name="Shape 1531"/>
            <p:cNvSpPr/>
            <p:nvPr/>
          </p:nvSpPr>
          <p:spPr>
            <a:xfrm>
              <a:off x="-2" y="6451600"/>
              <a:ext cx="7872153" cy="406400"/>
            </a:xfrm>
            <a:prstGeom prst="rect">
              <a:avLst/>
            </a:prstGeom>
            <a:solidFill>
              <a:srgbClr val="59595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sp>
          <p:nvSpPr>
            <p:cNvPr id="1532" name="Shape 1532"/>
            <p:cNvSpPr/>
            <p:nvPr/>
          </p:nvSpPr>
          <p:spPr>
            <a:xfrm>
              <a:off x="7954964" y="6451600"/>
              <a:ext cx="1189037" cy="4064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grpSp>
      <p:sp>
        <p:nvSpPr>
          <p:cNvPr id="1533" name="Shape 1533"/>
          <p:cNvSpPr txBox="1">
            <a:spLocks noGrp="1"/>
          </p:cNvSpPr>
          <p:nvPr>
            <p:ph type="dt" idx="10"/>
          </p:nvPr>
        </p:nvSpPr>
        <p:spPr>
          <a:xfrm>
            <a:off x="7598152" y="4835128"/>
            <a:ext cx="1554163" cy="308372"/>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1534" name="Shape 1534"/>
          <p:cNvSpPr txBox="1">
            <a:spLocks noGrp="1"/>
          </p:cNvSpPr>
          <p:nvPr>
            <p:ph type="ftr" idx="11"/>
          </p:nvPr>
        </p:nvSpPr>
        <p:spPr>
          <a:xfrm>
            <a:off x="1279525" y="4835128"/>
            <a:ext cx="6310312" cy="308372"/>
          </a:xfrm>
          <a:prstGeom prst="rect">
            <a:avLst/>
          </a:prstGeom>
          <a:noFill/>
          <a:ln>
            <a:noFill/>
          </a:ln>
        </p:spPr>
        <p:txBody>
          <a:bodyPr spcFirstLastPara="1" wrap="square" lIns="91425" tIns="91425" rIns="91425" bIns="91425" anchor="ctr" anchorCtr="0"/>
          <a:lstStyle>
            <a:lvl1pPr marR="0" lvl="0" algn="ctr"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1535" name="Shape 1535"/>
          <p:cNvSpPr txBox="1">
            <a:spLocks noGrp="1"/>
          </p:cNvSpPr>
          <p:nvPr>
            <p:ph type="sldNum" idx="12"/>
          </p:nvPr>
        </p:nvSpPr>
        <p:spPr>
          <a:xfrm>
            <a:off x="1" y="4835128"/>
            <a:ext cx="1189037" cy="308372"/>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1pPr>
            <a:lvl2pPr marL="0" marR="0" lvl="1"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2pPr>
            <a:lvl3pPr marL="0" marR="0" lvl="2"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3pPr>
            <a:lvl4pPr marL="0" marR="0" lvl="3"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4pPr>
            <a:lvl5pPr marL="0" marR="0" lvl="4"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5pPr>
            <a:lvl6pPr marL="0" marR="0" lvl="5"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6pPr>
            <a:lvl7pPr marL="0" marR="0" lvl="6"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7pPr>
            <a:lvl8pPr marL="0" marR="0" lvl="7"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8pPr>
            <a:lvl9pPr marL="0" marR="0" lvl="8"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89.xml><?xml version="1.0" encoding="utf-8"?>
<p:sldLayout xmlns:a="http://schemas.openxmlformats.org/drawingml/2006/main" xmlns:r="http://schemas.openxmlformats.org/officeDocument/2006/relationships" xmlns:p="http://schemas.openxmlformats.org/presentationml/2006/main" showMasterSp="0" matchingName="Image_Chapter/Transition">
  <p:cSld name="Image_Chapter/Transition">
    <p:spTree>
      <p:nvGrpSpPr>
        <p:cNvPr id="1" name="Shape 1536"/>
        <p:cNvGrpSpPr/>
        <p:nvPr/>
      </p:nvGrpSpPr>
      <p:grpSpPr>
        <a:xfrm>
          <a:off x="0" y="0"/>
          <a:ext cx="0" cy="0"/>
          <a:chOff x="0" y="0"/>
          <a:chExt cx="0" cy="0"/>
        </a:xfrm>
      </p:grpSpPr>
      <p:sp>
        <p:nvSpPr>
          <p:cNvPr id="1537" name="Shape 1537"/>
          <p:cNvSpPr/>
          <p:nvPr/>
        </p:nvSpPr>
        <p:spPr>
          <a:xfrm>
            <a:off x="1" y="0"/>
            <a:ext cx="1189037" cy="51435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pic>
        <p:nvPicPr>
          <p:cNvPr id="1538" name="Shape 1538"/>
          <p:cNvPicPr preferRelativeResize="0"/>
          <p:nvPr/>
        </p:nvPicPr>
        <p:blipFill rotWithShape="1">
          <a:blip r:embed="rId2">
            <a:alphaModFix/>
          </a:blip>
          <a:srcRect l="27296" t="17011" r="21719" b="22163"/>
          <a:stretch/>
        </p:blipFill>
        <p:spPr>
          <a:xfrm>
            <a:off x="382845" y="3874756"/>
            <a:ext cx="805912" cy="557213"/>
          </a:xfrm>
          <a:prstGeom prst="rect">
            <a:avLst/>
          </a:prstGeom>
          <a:noFill/>
          <a:ln>
            <a:noFill/>
          </a:ln>
        </p:spPr>
      </p:pic>
      <p:sp>
        <p:nvSpPr>
          <p:cNvPr id="1539" name="Shape 1539"/>
          <p:cNvSpPr>
            <a:spLocks noGrp="1"/>
          </p:cNvSpPr>
          <p:nvPr>
            <p:ph type="pic" idx="2"/>
          </p:nvPr>
        </p:nvSpPr>
        <p:spPr>
          <a:xfrm>
            <a:off x="1279526" y="0"/>
            <a:ext cx="7864475" cy="3952875"/>
          </a:xfrm>
          <a:prstGeom prst="rect">
            <a:avLst/>
          </a:prstGeom>
          <a:noFill/>
          <a:ln>
            <a:noFill/>
          </a:ln>
        </p:spPr>
        <p:txBody>
          <a:bodyPr spcFirstLastPara="1" wrap="square" lIns="91425" tIns="91425" rIns="91425" bIns="91425" anchor="t" anchorCtr="0"/>
          <a:lstStyle>
            <a:lvl1pPr marR="0" lvl="0" algn="l" rtl="0">
              <a:spcBef>
                <a:spcPts val="480"/>
              </a:spcBef>
              <a:spcAft>
                <a:spcPts val="0"/>
              </a:spcAft>
              <a:buClr>
                <a:schemeClr val="dk2"/>
              </a:buClr>
              <a:buSzPts val="2400"/>
              <a:buFont typeface="Arial"/>
              <a:buChar char="•"/>
              <a:defRPr sz="2400" b="0" i="0" u="none" strike="noStrike" cap="none">
                <a:solidFill>
                  <a:srgbClr val="595959"/>
                </a:solidFill>
                <a:latin typeface="Calibri"/>
                <a:ea typeface="Calibri"/>
                <a:cs typeface="Calibri"/>
                <a:sym typeface="Calibri"/>
              </a:defRPr>
            </a:lvl1pPr>
            <a:lvl2pPr marR="0" lvl="1" algn="l" rtl="0">
              <a:spcBef>
                <a:spcPts val="420"/>
              </a:spcBef>
              <a:spcAft>
                <a:spcPts val="0"/>
              </a:spcAft>
              <a:buClr>
                <a:schemeClr val="dk2"/>
              </a:buClr>
              <a:buSzPts val="2100"/>
              <a:buFont typeface="Arial"/>
              <a:buChar char="–"/>
              <a:defRPr sz="2100" b="0" i="0" u="none" strike="noStrike" cap="none">
                <a:solidFill>
                  <a:srgbClr val="595959"/>
                </a:solidFill>
                <a:latin typeface="Calibri"/>
                <a:ea typeface="Calibri"/>
                <a:cs typeface="Calibri"/>
                <a:sym typeface="Calibri"/>
              </a:defRPr>
            </a:lvl2pPr>
            <a:lvl3pPr marR="0" lvl="2" algn="l" rtl="0">
              <a:spcBef>
                <a:spcPts val="360"/>
              </a:spcBef>
              <a:spcAft>
                <a:spcPts val="0"/>
              </a:spcAft>
              <a:buClr>
                <a:schemeClr val="dk2"/>
              </a:buClr>
              <a:buSzPts val="1800"/>
              <a:buFont typeface="Arial"/>
              <a:buChar char="•"/>
              <a:defRPr sz="1800" b="0" i="0" u="none" strike="noStrike" cap="none">
                <a:solidFill>
                  <a:srgbClr val="595959"/>
                </a:solidFill>
                <a:latin typeface="Calibri"/>
                <a:ea typeface="Calibri"/>
                <a:cs typeface="Calibri"/>
                <a:sym typeface="Calibri"/>
              </a:defRPr>
            </a:lvl3pPr>
            <a:lvl4pPr marR="0" lvl="3"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4pPr>
            <a:lvl5pPr marR="0" lvl="4"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5pPr>
            <a:lvl6pPr marR="0" lvl="5"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R="0" lvl="6"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R="0" lvl="7"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R="0" lvl="8"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540" name="Shape 1540"/>
          <p:cNvSpPr txBox="1">
            <a:spLocks noGrp="1"/>
          </p:cNvSpPr>
          <p:nvPr>
            <p:ph type="title"/>
          </p:nvPr>
        </p:nvSpPr>
        <p:spPr>
          <a:xfrm>
            <a:off x="1280197" y="3943352"/>
            <a:ext cx="7863804" cy="742949"/>
          </a:xfrm>
          <a:prstGeom prst="rect">
            <a:avLst/>
          </a:prstGeom>
          <a:noFill/>
          <a:ln>
            <a:noFill/>
          </a:ln>
        </p:spPr>
        <p:txBody>
          <a:bodyPr spcFirstLastPara="1" wrap="square" lIns="91425" tIns="91425" rIns="91425" bIns="91425" anchor="t" anchorCtr="0"/>
          <a:lstStyle>
            <a:lvl1pPr marR="0" lvl="0" algn="l" rtl="0">
              <a:spcBef>
                <a:spcPts val="0"/>
              </a:spcBef>
              <a:spcAft>
                <a:spcPts val="0"/>
              </a:spcAft>
              <a:buSzPts val="1400"/>
              <a:buNone/>
              <a:defRPr sz="3300" b="0" i="0" u="none" strike="noStrike" cap="none">
                <a:solidFill>
                  <a:schemeClr val="lt2"/>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matchingName="Image Chapter/Transition">
  <p:cSld name="Image Chapter/Transition">
    <p:spTree>
      <p:nvGrpSpPr>
        <p:cNvPr id="1" name="Shape 140"/>
        <p:cNvGrpSpPr/>
        <p:nvPr/>
      </p:nvGrpSpPr>
      <p:grpSpPr>
        <a:xfrm>
          <a:off x="0" y="0"/>
          <a:ext cx="0" cy="0"/>
          <a:chOff x="0" y="0"/>
          <a:chExt cx="0" cy="0"/>
        </a:xfrm>
      </p:grpSpPr>
      <p:sp>
        <p:nvSpPr>
          <p:cNvPr id="141" name="Shape 141"/>
          <p:cNvSpPr txBox="1">
            <a:spLocks noGrp="1"/>
          </p:cNvSpPr>
          <p:nvPr>
            <p:ph type="title"/>
          </p:nvPr>
        </p:nvSpPr>
        <p:spPr>
          <a:xfrm>
            <a:off x="1280197" y="3943350"/>
            <a:ext cx="7863804" cy="1200150"/>
          </a:xfrm>
          <a:prstGeom prst="rect">
            <a:avLst/>
          </a:prstGeom>
          <a:solidFill>
            <a:schemeClr val="lt2"/>
          </a:solidFill>
          <a:ln>
            <a:noFill/>
          </a:ln>
        </p:spPr>
        <p:txBody>
          <a:bodyPr spcFirstLastPara="1" wrap="square" lIns="91425" tIns="91425" rIns="91425" bIns="91425" anchor="t" anchorCtr="0"/>
          <a:lstStyle>
            <a:lvl1pPr marR="0" lvl="0" algn="l" rtl="0">
              <a:spcBef>
                <a:spcPts val="0"/>
              </a:spcBef>
              <a:spcAft>
                <a:spcPts val="0"/>
              </a:spcAft>
              <a:buSzPts val="1400"/>
              <a:buNone/>
              <a:defRPr sz="3300" b="0" i="0" u="none" strike="noStrike" cap="none">
                <a:solidFill>
                  <a:schemeClr val="lt1"/>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
        <p:nvSpPr>
          <p:cNvPr id="142" name="Shape 142"/>
          <p:cNvSpPr/>
          <p:nvPr/>
        </p:nvSpPr>
        <p:spPr>
          <a:xfrm>
            <a:off x="2" y="0"/>
            <a:ext cx="1189039" cy="51435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350"/>
              <a:buFont typeface="Arial"/>
              <a:buNone/>
            </a:pPr>
            <a:endParaRPr sz="1350" b="0" i="0" u="none" strike="noStrike" cap="none">
              <a:solidFill>
                <a:srgbClr val="FFFFFF"/>
              </a:solidFill>
              <a:latin typeface="Arial"/>
              <a:ea typeface="Arial"/>
              <a:cs typeface="Arial"/>
              <a:sym typeface="Arial"/>
            </a:endParaRPr>
          </a:p>
        </p:txBody>
      </p:sp>
      <p:pic>
        <p:nvPicPr>
          <p:cNvPr id="143" name="Shape 143"/>
          <p:cNvPicPr preferRelativeResize="0"/>
          <p:nvPr/>
        </p:nvPicPr>
        <p:blipFill rotWithShape="1">
          <a:blip r:embed="rId2">
            <a:alphaModFix/>
          </a:blip>
          <a:srcRect l="27296" t="17010" r="21719" b="22162"/>
          <a:stretch/>
        </p:blipFill>
        <p:spPr>
          <a:xfrm>
            <a:off x="382589" y="3874294"/>
            <a:ext cx="806451" cy="557213"/>
          </a:xfrm>
          <a:prstGeom prst="rect">
            <a:avLst/>
          </a:prstGeom>
          <a:noFill/>
          <a:ln>
            <a:noFill/>
          </a:ln>
        </p:spPr>
      </p:pic>
      <p:sp>
        <p:nvSpPr>
          <p:cNvPr id="144" name="Shape 144"/>
          <p:cNvSpPr>
            <a:spLocks noGrp="1"/>
          </p:cNvSpPr>
          <p:nvPr>
            <p:ph type="pic" idx="2"/>
          </p:nvPr>
        </p:nvSpPr>
        <p:spPr>
          <a:xfrm>
            <a:off x="1279525" y="0"/>
            <a:ext cx="7864475" cy="3943335"/>
          </a:xfrm>
          <a:prstGeom prst="rect">
            <a:avLst/>
          </a:prstGeom>
          <a:noFill/>
          <a:ln>
            <a:noFill/>
          </a:ln>
        </p:spPr>
        <p:txBody>
          <a:bodyPr spcFirstLastPara="1" wrap="square" lIns="91425" tIns="91425" rIns="91425" bIns="91425" anchor="t" anchorCtr="0"/>
          <a:lstStyle>
            <a:lvl1pPr marR="0" lvl="0" algn="l" rtl="0">
              <a:spcBef>
                <a:spcPts val="480"/>
              </a:spcBef>
              <a:spcAft>
                <a:spcPts val="0"/>
              </a:spcAft>
              <a:buClr>
                <a:schemeClr val="dk2"/>
              </a:buClr>
              <a:buSzPts val="2400"/>
              <a:buFont typeface="Arial"/>
              <a:buChar char="•"/>
              <a:defRPr sz="2400" b="0" i="0" u="none" strike="noStrike" cap="none">
                <a:solidFill>
                  <a:srgbClr val="595959"/>
                </a:solidFill>
                <a:latin typeface="Calibri"/>
                <a:ea typeface="Calibri"/>
                <a:cs typeface="Calibri"/>
                <a:sym typeface="Calibri"/>
              </a:defRPr>
            </a:lvl1pPr>
            <a:lvl2pPr marR="0" lvl="1" algn="l" rtl="0">
              <a:spcBef>
                <a:spcPts val="420"/>
              </a:spcBef>
              <a:spcAft>
                <a:spcPts val="0"/>
              </a:spcAft>
              <a:buClr>
                <a:schemeClr val="dk2"/>
              </a:buClr>
              <a:buSzPts val="2100"/>
              <a:buFont typeface="Arial"/>
              <a:buChar char="–"/>
              <a:defRPr sz="2100" b="0" i="0" u="none" strike="noStrike" cap="none">
                <a:solidFill>
                  <a:srgbClr val="595959"/>
                </a:solidFill>
                <a:latin typeface="Calibri"/>
                <a:ea typeface="Calibri"/>
                <a:cs typeface="Calibri"/>
                <a:sym typeface="Calibri"/>
              </a:defRPr>
            </a:lvl2pPr>
            <a:lvl3pPr marR="0" lvl="2" algn="l" rtl="0">
              <a:spcBef>
                <a:spcPts val="360"/>
              </a:spcBef>
              <a:spcAft>
                <a:spcPts val="0"/>
              </a:spcAft>
              <a:buClr>
                <a:schemeClr val="dk2"/>
              </a:buClr>
              <a:buSzPts val="1800"/>
              <a:buFont typeface="Arial"/>
              <a:buChar char="•"/>
              <a:defRPr sz="1800" b="0" i="0" u="none" strike="noStrike" cap="none">
                <a:solidFill>
                  <a:srgbClr val="595959"/>
                </a:solidFill>
                <a:latin typeface="Calibri"/>
                <a:ea typeface="Calibri"/>
                <a:cs typeface="Calibri"/>
                <a:sym typeface="Calibri"/>
              </a:defRPr>
            </a:lvl3pPr>
            <a:lvl4pPr marR="0" lvl="3"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4pPr>
            <a:lvl5pPr marR="0" lvl="4"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5pPr>
            <a:lvl6pPr marR="0" lvl="5"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R="0" lvl="6"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R="0" lvl="7"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R="0" lvl="8"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190.xml><?xml version="1.0" encoding="utf-8"?>
<p:sldLayout xmlns:a="http://schemas.openxmlformats.org/drawingml/2006/main" xmlns:r="http://schemas.openxmlformats.org/officeDocument/2006/relationships" xmlns:p="http://schemas.openxmlformats.org/presentationml/2006/main" showMasterSp="0" matchingName="Image_Chapter/Transition w/Footer">
  <p:cSld name="Image_Chapter/Transition w/Footer">
    <p:spTree>
      <p:nvGrpSpPr>
        <p:cNvPr id="1" name="Shape 1541"/>
        <p:cNvGrpSpPr/>
        <p:nvPr/>
      </p:nvGrpSpPr>
      <p:grpSpPr>
        <a:xfrm>
          <a:off x="0" y="0"/>
          <a:ext cx="0" cy="0"/>
          <a:chOff x="0" y="0"/>
          <a:chExt cx="0" cy="0"/>
        </a:xfrm>
      </p:grpSpPr>
      <p:sp>
        <p:nvSpPr>
          <p:cNvPr id="1542" name="Shape 1542"/>
          <p:cNvSpPr/>
          <p:nvPr/>
        </p:nvSpPr>
        <p:spPr>
          <a:xfrm>
            <a:off x="1" y="0"/>
            <a:ext cx="1189037" cy="51435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pic>
        <p:nvPicPr>
          <p:cNvPr id="1543" name="Shape 1543"/>
          <p:cNvPicPr preferRelativeResize="0"/>
          <p:nvPr/>
        </p:nvPicPr>
        <p:blipFill rotWithShape="1">
          <a:blip r:embed="rId2">
            <a:alphaModFix/>
          </a:blip>
          <a:srcRect l="27296" t="17011" r="21719" b="22163"/>
          <a:stretch/>
        </p:blipFill>
        <p:spPr>
          <a:xfrm>
            <a:off x="382845" y="3874756"/>
            <a:ext cx="805912" cy="557213"/>
          </a:xfrm>
          <a:prstGeom prst="rect">
            <a:avLst/>
          </a:prstGeom>
          <a:noFill/>
          <a:ln>
            <a:noFill/>
          </a:ln>
        </p:spPr>
      </p:pic>
      <p:sp>
        <p:nvSpPr>
          <p:cNvPr id="1544" name="Shape 1544"/>
          <p:cNvSpPr>
            <a:spLocks noGrp="1"/>
          </p:cNvSpPr>
          <p:nvPr>
            <p:ph type="pic" idx="2"/>
          </p:nvPr>
        </p:nvSpPr>
        <p:spPr>
          <a:xfrm>
            <a:off x="1279526" y="0"/>
            <a:ext cx="7864475" cy="3952875"/>
          </a:xfrm>
          <a:prstGeom prst="rect">
            <a:avLst/>
          </a:prstGeom>
          <a:noFill/>
          <a:ln>
            <a:noFill/>
          </a:ln>
        </p:spPr>
        <p:txBody>
          <a:bodyPr spcFirstLastPara="1" wrap="square" lIns="91425" tIns="91425" rIns="91425" bIns="91425" anchor="t" anchorCtr="0"/>
          <a:lstStyle>
            <a:lvl1pPr marR="0" lvl="0" algn="l" rtl="0">
              <a:spcBef>
                <a:spcPts val="480"/>
              </a:spcBef>
              <a:spcAft>
                <a:spcPts val="0"/>
              </a:spcAft>
              <a:buClr>
                <a:schemeClr val="dk2"/>
              </a:buClr>
              <a:buSzPts val="2400"/>
              <a:buFont typeface="Arial"/>
              <a:buChar char="•"/>
              <a:defRPr sz="2400" b="0" i="0" u="none" strike="noStrike" cap="none">
                <a:solidFill>
                  <a:srgbClr val="595959"/>
                </a:solidFill>
                <a:latin typeface="Calibri"/>
                <a:ea typeface="Calibri"/>
                <a:cs typeface="Calibri"/>
                <a:sym typeface="Calibri"/>
              </a:defRPr>
            </a:lvl1pPr>
            <a:lvl2pPr marR="0" lvl="1" algn="l" rtl="0">
              <a:spcBef>
                <a:spcPts val="420"/>
              </a:spcBef>
              <a:spcAft>
                <a:spcPts val="0"/>
              </a:spcAft>
              <a:buClr>
                <a:schemeClr val="dk2"/>
              </a:buClr>
              <a:buSzPts val="2100"/>
              <a:buFont typeface="Arial"/>
              <a:buChar char="–"/>
              <a:defRPr sz="2100" b="0" i="0" u="none" strike="noStrike" cap="none">
                <a:solidFill>
                  <a:srgbClr val="595959"/>
                </a:solidFill>
                <a:latin typeface="Calibri"/>
                <a:ea typeface="Calibri"/>
                <a:cs typeface="Calibri"/>
                <a:sym typeface="Calibri"/>
              </a:defRPr>
            </a:lvl2pPr>
            <a:lvl3pPr marR="0" lvl="2" algn="l" rtl="0">
              <a:spcBef>
                <a:spcPts val="360"/>
              </a:spcBef>
              <a:spcAft>
                <a:spcPts val="0"/>
              </a:spcAft>
              <a:buClr>
                <a:schemeClr val="dk2"/>
              </a:buClr>
              <a:buSzPts val="1800"/>
              <a:buFont typeface="Arial"/>
              <a:buChar char="•"/>
              <a:defRPr sz="1800" b="0" i="0" u="none" strike="noStrike" cap="none">
                <a:solidFill>
                  <a:srgbClr val="595959"/>
                </a:solidFill>
                <a:latin typeface="Calibri"/>
                <a:ea typeface="Calibri"/>
                <a:cs typeface="Calibri"/>
                <a:sym typeface="Calibri"/>
              </a:defRPr>
            </a:lvl3pPr>
            <a:lvl4pPr marR="0" lvl="3"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4pPr>
            <a:lvl5pPr marR="0" lvl="4"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5pPr>
            <a:lvl6pPr marR="0" lvl="5"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R="0" lvl="6"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R="0" lvl="7"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R="0" lvl="8"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grpSp>
        <p:nvGrpSpPr>
          <p:cNvPr id="1545" name="Shape 1545"/>
          <p:cNvGrpSpPr/>
          <p:nvPr/>
        </p:nvGrpSpPr>
        <p:grpSpPr>
          <a:xfrm flipH="1">
            <a:off x="-2" y="4838700"/>
            <a:ext cx="9144003" cy="304800"/>
            <a:chOff x="-2" y="6451600"/>
            <a:chExt cx="9144003" cy="406400"/>
          </a:xfrm>
        </p:grpSpPr>
        <p:sp>
          <p:nvSpPr>
            <p:cNvPr id="1546" name="Shape 1546"/>
            <p:cNvSpPr/>
            <p:nvPr/>
          </p:nvSpPr>
          <p:spPr>
            <a:xfrm>
              <a:off x="-2" y="6451600"/>
              <a:ext cx="7872153" cy="406400"/>
            </a:xfrm>
            <a:prstGeom prst="rect">
              <a:avLst/>
            </a:prstGeom>
            <a:solidFill>
              <a:srgbClr val="59595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sp>
          <p:nvSpPr>
            <p:cNvPr id="1547" name="Shape 1547"/>
            <p:cNvSpPr/>
            <p:nvPr/>
          </p:nvSpPr>
          <p:spPr>
            <a:xfrm>
              <a:off x="7954964" y="6451600"/>
              <a:ext cx="1189037" cy="4064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grpSp>
      <p:sp>
        <p:nvSpPr>
          <p:cNvPr id="1548" name="Shape 1548"/>
          <p:cNvSpPr txBox="1">
            <a:spLocks noGrp="1"/>
          </p:cNvSpPr>
          <p:nvPr>
            <p:ph type="dt" idx="10"/>
          </p:nvPr>
        </p:nvSpPr>
        <p:spPr>
          <a:xfrm>
            <a:off x="7598152" y="4835128"/>
            <a:ext cx="1554163" cy="308372"/>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1549" name="Shape 1549"/>
          <p:cNvSpPr txBox="1">
            <a:spLocks noGrp="1"/>
          </p:cNvSpPr>
          <p:nvPr>
            <p:ph type="ftr" idx="11"/>
          </p:nvPr>
        </p:nvSpPr>
        <p:spPr>
          <a:xfrm>
            <a:off x="1279525" y="4835128"/>
            <a:ext cx="6310312" cy="308372"/>
          </a:xfrm>
          <a:prstGeom prst="rect">
            <a:avLst/>
          </a:prstGeom>
          <a:noFill/>
          <a:ln>
            <a:noFill/>
          </a:ln>
        </p:spPr>
        <p:txBody>
          <a:bodyPr spcFirstLastPara="1" wrap="square" lIns="91425" tIns="91425" rIns="91425" bIns="91425" anchor="ctr" anchorCtr="0"/>
          <a:lstStyle>
            <a:lvl1pPr marR="0" lvl="0" algn="ctr"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1550" name="Shape 1550"/>
          <p:cNvSpPr txBox="1">
            <a:spLocks noGrp="1"/>
          </p:cNvSpPr>
          <p:nvPr>
            <p:ph type="sldNum" idx="12"/>
          </p:nvPr>
        </p:nvSpPr>
        <p:spPr>
          <a:xfrm>
            <a:off x="1" y="4835128"/>
            <a:ext cx="1189037" cy="308372"/>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1pPr>
            <a:lvl2pPr marL="0" marR="0" lvl="1"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2pPr>
            <a:lvl3pPr marL="0" marR="0" lvl="2"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3pPr>
            <a:lvl4pPr marL="0" marR="0" lvl="3"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4pPr>
            <a:lvl5pPr marL="0" marR="0" lvl="4"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5pPr>
            <a:lvl6pPr marL="0" marR="0" lvl="5"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6pPr>
            <a:lvl7pPr marL="0" marR="0" lvl="6"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7pPr>
            <a:lvl8pPr marL="0" marR="0" lvl="7"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8pPr>
            <a:lvl9pPr marL="0" marR="0" lvl="8"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
        <p:nvSpPr>
          <p:cNvPr id="1551" name="Shape 1551"/>
          <p:cNvSpPr txBox="1">
            <a:spLocks noGrp="1"/>
          </p:cNvSpPr>
          <p:nvPr>
            <p:ph type="title"/>
          </p:nvPr>
        </p:nvSpPr>
        <p:spPr>
          <a:xfrm>
            <a:off x="1280197" y="3943352"/>
            <a:ext cx="7863804" cy="742949"/>
          </a:xfrm>
          <a:prstGeom prst="rect">
            <a:avLst/>
          </a:prstGeom>
          <a:noFill/>
          <a:ln>
            <a:noFill/>
          </a:ln>
        </p:spPr>
        <p:txBody>
          <a:bodyPr spcFirstLastPara="1" wrap="square" lIns="91425" tIns="91425" rIns="91425" bIns="91425" anchor="t" anchorCtr="0"/>
          <a:lstStyle>
            <a:lvl1pPr marR="0" lvl="0" algn="l" rtl="0">
              <a:spcBef>
                <a:spcPts val="0"/>
              </a:spcBef>
              <a:spcAft>
                <a:spcPts val="0"/>
              </a:spcAft>
              <a:buSzPts val="1400"/>
              <a:buNone/>
              <a:defRPr sz="3300" b="0" i="0" u="none" strike="noStrike" cap="none">
                <a:solidFill>
                  <a:schemeClr val="lt2"/>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191.xml><?xml version="1.0" encoding="utf-8"?>
<p:sldLayout xmlns:a="http://schemas.openxmlformats.org/drawingml/2006/main" xmlns:r="http://schemas.openxmlformats.org/officeDocument/2006/relationships" xmlns:p="http://schemas.openxmlformats.org/presentationml/2006/main" showMasterSp="0" matchingName="Contact Info">
  <p:cSld name="Contact Info">
    <p:spTree>
      <p:nvGrpSpPr>
        <p:cNvPr id="1" name="Shape 1552"/>
        <p:cNvGrpSpPr/>
        <p:nvPr/>
      </p:nvGrpSpPr>
      <p:grpSpPr>
        <a:xfrm>
          <a:off x="0" y="0"/>
          <a:ext cx="0" cy="0"/>
          <a:chOff x="0" y="0"/>
          <a:chExt cx="0" cy="0"/>
        </a:xfrm>
      </p:grpSpPr>
      <p:sp>
        <p:nvSpPr>
          <p:cNvPr id="1553" name="Shape 1553"/>
          <p:cNvSpPr txBox="1">
            <a:spLocks noGrp="1"/>
          </p:cNvSpPr>
          <p:nvPr>
            <p:ph type="title"/>
          </p:nvPr>
        </p:nvSpPr>
        <p:spPr>
          <a:xfrm>
            <a:off x="1280197" y="1"/>
            <a:ext cx="7863804" cy="3051572"/>
          </a:xfrm>
          <a:prstGeom prst="rect">
            <a:avLst/>
          </a:prstGeom>
          <a:solidFill>
            <a:schemeClr val="lt2"/>
          </a:solidFill>
          <a:ln>
            <a:noFill/>
          </a:ln>
        </p:spPr>
        <p:txBody>
          <a:bodyPr spcFirstLastPara="1" wrap="square" lIns="91425" tIns="91425" rIns="91425" bIns="91425" anchor="b" anchorCtr="0"/>
          <a:lstStyle>
            <a:lvl1pPr marR="0" lvl="0" algn="l" rtl="0">
              <a:spcBef>
                <a:spcPts val="0"/>
              </a:spcBef>
              <a:spcAft>
                <a:spcPts val="0"/>
              </a:spcAft>
              <a:buSzPts val="1400"/>
              <a:buNone/>
              <a:defRPr sz="3300" b="0" i="0" u="none" strike="noStrike" cap="none">
                <a:solidFill>
                  <a:schemeClr val="lt1"/>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
        <p:nvSpPr>
          <p:cNvPr id="1554" name="Shape 1554"/>
          <p:cNvSpPr/>
          <p:nvPr/>
        </p:nvSpPr>
        <p:spPr>
          <a:xfrm>
            <a:off x="2" y="1"/>
            <a:ext cx="1189039" cy="3051572"/>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350"/>
              <a:buFont typeface="Arial"/>
              <a:buNone/>
            </a:pPr>
            <a:endParaRPr sz="1350" b="0" i="0" u="none" strike="noStrike" cap="none">
              <a:solidFill>
                <a:srgbClr val="FFFFFF"/>
              </a:solidFill>
              <a:latin typeface="Arial"/>
              <a:ea typeface="Arial"/>
              <a:cs typeface="Arial"/>
              <a:sym typeface="Arial"/>
            </a:endParaRPr>
          </a:p>
        </p:txBody>
      </p:sp>
      <p:pic>
        <p:nvPicPr>
          <p:cNvPr id="1555" name="Shape 1555"/>
          <p:cNvPicPr preferRelativeResize="0"/>
          <p:nvPr/>
        </p:nvPicPr>
        <p:blipFill rotWithShape="1">
          <a:blip r:embed="rId2">
            <a:alphaModFix/>
          </a:blip>
          <a:srcRect l="27296" t="17010" r="21719" b="22162"/>
          <a:stretch/>
        </p:blipFill>
        <p:spPr>
          <a:xfrm>
            <a:off x="382589" y="2297906"/>
            <a:ext cx="806451" cy="557213"/>
          </a:xfrm>
          <a:prstGeom prst="rect">
            <a:avLst/>
          </a:prstGeom>
          <a:noFill/>
          <a:ln>
            <a:noFill/>
          </a:ln>
        </p:spPr>
      </p:pic>
      <p:sp>
        <p:nvSpPr>
          <p:cNvPr id="1556" name="Shape 1556"/>
          <p:cNvSpPr txBox="1">
            <a:spLocks noGrp="1"/>
          </p:cNvSpPr>
          <p:nvPr>
            <p:ph type="body" idx="1"/>
          </p:nvPr>
        </p:nvSpPr>
        <p:spPr>
          <a:xfrm>
            <a:off x="1279477" y="3121093"/>
            <a:ext cx="7864475" cy="342188"/>
          </a:xfrm>
          <a:prstGeom prst="rect">
            <a:avLst/>
          </a:prstGeom>
          <a:noFill/>
          <a:ln>
            <a:noFill/>
          </a:ln>
        </p:spPr>
        <p:txBody>
          <a:bodyPr spcFirstLastPara="1" wrap="square" lIns="91425" tIns="91425" rIns="91425" bIns="91425" anchor="t" anchorCtr="0"/>
          <a:lstStyle>
            <a:lvl1pPr marL="457200" marR="0" lvl="0" indent="-228600" algn="l" rtl="0">
              <a:spcBef>
                <a:spcPts val="360"/>
              </a:spcBef>
              <a:spcAft>
                <a:spcPts val="0"/>
              </a:spcAft>
              <a:buClr>
                <a:schemeClr val="dk2"/>
              </a:buClr>
              <a:buSzPts val="1800"/>
              <a:buFont typeface="Arial"/>
              <a:buNone/>
              <a:defRPr sz="1800" b="1" i="0" u="none" strike="noStrike" cap="none">
                <a:solidFill>
                  <a:srgbClr val="595959"/>
                </a:solidFill>
                <a:latin typeface="Calibri"/>
                <a:ea typeface="Calibri"/>
                <a:cs typeface="Calibri"/>
                <a:sym typeface="Calibri"/>
              </a:defRPr>
            </a:lvl1pPr>
            <a:lvl2pPr marL="914400" marR="0" lvl="1"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2pPr>
            <a:lvl3pPr marL="1371600" marR="0" lvl="2"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3pPr>
            <a:lvl4pPr marL="1828800" marR="0" lvl="3"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4pPr>
            <a:lvl5pPr marL="2286000" marR="0" lvl="4"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557" name="Shape 1557"/>
          <p:cNvSpPr txBox="1">
            <a:spLocks noGrp="1"/>
          </p:cNvSpPr>
          <p:nvPr>
            <p:ph type="body" idx="2"/>
          </p:nvPr>
        </p:nvSpPr>
        <p:spPr>
          <a:xfrm>
            <a:off x="1279527" y="3463281"/>
            <a:ext cx="7864425" cy="342188"/>
          </a:xfrm>
          <a:prstGeom prst="rect">
            <a:avLst/>
          </a:prstGeom>
          <a:noFill/>
          <a:ln>
            <a:noFill/>
          </a:ln>
        </p:spPr>
        <p:txBody>
          <a:bodyPr spcFirstLastPara="1" wrap="square" lIns="91425" tIns="91425" rIns="91425" bIns="91425" anchor="t" anchorCtr="0"/>
          <a:lstStyle>
            <a:lvl1pPr marL="457200" marR="0" lvl="0" indent="-228600" algn="l" rtl="0">
              <a:spcBef>
                <a:spcPts val="360"/>
              </a:spcBef>
              <a:spcAft>
                <a:spcPts val="0"/>
              </a:spcAft>
              <a:buClr>
                <a:schemeClr val="dk2"/>
              </a:buClr>
              <a:buSzPts val="1800"/>
              <a:buFont typeface="Arial"/>
              <a:buNone/>
              <a:defRPr sz="1800" b="1" i="0" u="none" strike="noStrike" cap="none">
                <a:solidFill>
                  <a:srgbClr val="595959"/>
                </a:solidFill>
                <a:latin typeface="Calibri"/>
                <a:ea typeface="Calibri"/>
                <a:cs typeface="Calibri"/>
                <a:sym typeface="Calibri"/>
              </a:defRPr>
            </a:lvl1pPr>
            <a:lvl2pPr marL="914400" marR="0" lvl="1"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2pPr>
            <a:lvl3pPr marL="1371600" marR="0" lvl="2"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3pPr>
            <a:lvl4pPr marL="1828800" marR="0" lvl="3"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4pPr>
            <a:lvl5pPr marL="2286000" marR="0" lvl="4"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558" name="Shape 1558"/>
          <p:cNvSpPr txBox="1">
            <a:spLocks noGrp="1"/>
          </p:cNvSpPr>
          <p:nvPr>
            <p:ph type="body" idx="3"/>
          </p:nvPr>
        </p:nvSpPr>
        <p:spPr>
          <a:xfrm>
            <a:off x="1279527" y="4013332"/>
            <a:ext cx="7864425" cy="342188"/>
          </a:xfrm>
          <a:prstGeom prst="rect">
            <a:avLst/>
          </a:prstGeom>
          <a:noFill/>
          <a:ln>
            <a:noFill/>
          </a:ln>
        </p:spPr>
        <p:txBody>
          <a:bodyPr spcFirstLastPara="1" wrap="square" lIns="91425" tIns="91425" rIns="91425" bIns="91425" anchor="t" anchorCtr="0"/>
          <a:lstStyle>
            <a:lvl1pPr marL="457200" marR="0" lvl="0" indent="-228600" algn="l" rtl="0">
              <a:spcBef>
                <a:spcPts val="360"/>
              </a:spcBef>
              <a:spcAft>
                <a:spcPts val="0"/>
              </a:spcAft>
              <a:buClr>
                <a:schemeClr val="dk2"/>
              </a:buClr>
              <a:buSzPts val="1800"/>
              <a:buFont typeface="Arial"/>
              <a:buNone/>
              <a:defRPr sz="1800" b="0" i="0" u="none" strike="noStrike" cap="none">
                <a:solidFill>
                  <a:srgbClr val="595959"/>
                </a:solidFill>
                <a:latin typeface="Calibri"/>
                <a:ea typeface="Calibri"/>
                <a:cs typeface="Calibri"/>
                <a:sym typeface="Calibri"/>
              </a:defRPr>
            </a:lvl1pPr>
            <a:lvl2pPr marL="914400" marR="0" lvl="1"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2pPr>
            <a:lvl3pPr marL="1371600" marR="0" lvl="2"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3pPr>
            <a:lvl4pPr marL="1828800" marR="0" lvl="3"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4pPr>
            <a:lvl5pPr marL="2286000" marR="0" lvl="4"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559" name="Shape 1559"/>
          <p:cNvSpPr txBox="1">
            <a:spLocks noGrp="1"/>
          </p:cNvSpPr>
          <p:nvPr>
            <p:ph type="body" idx="4"/>
          </p:nvPr>
        </p:nvSpPr>
        <p:spPr>
          <a:xfrm>
            <a:off x="1279578" y="4355520"/>
            <a:ext cx="7864375" cy="342188"/>
          </a:xfrm>
          <a:prstGeom prst="rect">
            <a:avLst/>
          </a:prstGeom>
          <a:noFill/>
          <a:ln>
            <a:noFill/>
          </a:ln>
        </p:spPr>
        <p:txBody>
          <a:bodyPr spcFirstLastPara="1" wrap="square" lIns="91425" tIns="91425" rIns="91425" bIns="91425" anchor="t" anchorCtr="0"/>
          <a:lstStyle>
            <a:lvl1pPr marL="457200" marR="0" lvl="0" indent="-228600" algn="l" rtl="0">
              <a:spcBef>
                <a:spcPts val="360"/>
              </a:spcBef>
              <a:spcAft>
                <a:spcPts val="0"/>
              </a:spcAft>
              <a:buClr>
                <a:schemeClr val="dk2"/>
              </a:buClr>
              <a:buSzPts val="1800"/>
              <a:buFont typeface="Arial"/>
              <a:buNone/>
              <a:defRPr sz="1800" b="0" i="0" u="none" strike="noStrike" cap="none">
                <a:solidFill>
                  <a:srgbClr val="595959"/>
                </a:solidFill>
                <a:latin typeface="Calibri"/>
                <a:ea typeface="Calibri"/>
                <a:cs typeface="Calibri"/>
                <a:sym typeface="Calibri"/>
              </a:defRPr>
            </a:lvl1pPr>
            <a:lvl2pPr marL="914400" marR="0" lvl="1"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2pPr>
            <a:lvl3pPr marL="1371600" marR="0" lvl="2"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3pPr>
            <a:lvl4pPr marL="1828800" marR="0" lvl="3"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4pPr>
            <a:lvl5pPr marL="2286000" marR="0" lvl="4"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192.xml><?xml version="1.0" encoding="utf-8"?>
<p:sldLayout xmlns:a="http://schemas.openxmlformats.org/drawingml/2006/main" xmlns:r="http://schemas.openxmlformats.org/officeDocument/2006/relationships" xmlns:p="http://schemas.openxmlformats.org/presentationml/2006/main" showMasterSp="0" matchingName="1_Contact Info w/Footer">
  <p:cSld name="1_Contact Info w/Footer">
    <p:spTree>
      <p:nvGrpSpPr>
        <p:cNvPr id="1" name="Shape 1560"/>
        <p:cNvGrpSpPr/>
        <p:nvPr/>
      </p:nvGrpSpPr>
      <p:grpSpPr>
        <a:xfrm>
          <a:off x="0" y="0"/>
          <a:ext cx="0" cy="0"/>
          <a:chOff x="0" y="0"/>
          <a:chExt cx="0" cy="0"/>
        </a:xfrm>
      </p:grpSpPr>
      <p:grpSp>
        <p:nvGrpSpPr>
          <p:cNvPr id="1561" name="Shape 1561"/>
          <p:cNvGrpSpPr/>
          <p:nvPr/>
        </p:nvGrpSpPr>
        <p:grpSpPr>
          <a:xfrm flipH="1">
            <a:off x="-2" y="4838700"/>
            <a:ext cx="9144003" cy="304800"/>
            <a:chOff x="-2" y="6451600"/>
            <a:chExt cx="9144003" cy="406400"/>
          </a:xfrm>
        </p:grpSpPr>
        <p:sp>
          <p:nvSpPr>
            <p:cNvPr id="1562" name="Shape 1562"/>
            <p:cNvSpPr/>
            <p:nvPr/>
          </p:nvSpPr>
          <p:spPr>
            <a:xfrm>
              <a:off x="-2" y="6451600"/>
              <a:ext cx="7872153" cy="406400"/>
            </a:xfrm>
            <a:prstGeom prst="rect">
              <a:avLst/>
            </a:prstGeom>
            <a:solidFill>
              <a:srgbClr val="59595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sp>
          <p:nvSpPr>
            <p:cNvPr id="1563" name="Shape 1563"/>
            <p:cNvSpPr/>
            <p:nvPr/>
          </p:nvSpPr>
          <p:spPr>
            <a:xfrm>
              <a:off x="7954964" y="6451600"/>
              <a:ext cx="1189037" cy="4064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grpSp>
      <p:sp>
        <p:nvSpPr>
          <p:cNvPr id="1564" name="Shape 1564"/>
          <p:cNvSpPr txBox="1">
            <a:spLocks noGrp="1"/>
          </p:cNvSpPr>
          <p:nvPr>
            <p:ph type="title"/>
          </p:nvPr>
        </p:nvSpPr>
        <p:spPr>
          <a:xfrm>
            <a:off x="1280197" y="0"/>
            <a:ext cx="7863804" cy="3047654"/>
          </a:xfrm>
          <a:prstGeom prst="rect">
            <a:avLst/>
          </a:prstGeom>
          <a:solidFill>
            <a:schemeClr val="lt2"/>
          </a:solidFill>
          <a:ln>
            <a:noFill/>
          </a:ln>
        </p:spPr>
        <p:txBody>
          <a:bodyPr spcFirstLastPara="1" wrap="square" lIns="91425" tIns="91425" rIns="91425" bIns="91425" anchor="b" anchorCtr="0"/>
          <a:lstStyle>
            <a:lvl1pPr marR="0" lvl="0" algn="l" rtl="0">
              <a:spcBef>
                <a:spcPts val="0"/>
              </a:spcBef>
              <a:spcAft>
                <a:spcPts val="0"/>
              </a:spcAft>
              <a:buSzPts val="1400"/>
              <a:buNone/>
              <a:defRPr sz="3300" b="0" i="0" u="none" strike="noStrike" cap="none">
                <a:solidFill>
                  <a:schemeClr val="lt1"/>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
        <p:nvSpPr>
          <p:cNvPr id="1565" name="Shape 1565"/>
          <p:cNvSpPr/>
          <p:nvPr/>
        </p:nvSpPr>
        <p:spPr>
          <a:xfrm>
            <a:off x="2" y="0"/>
            <a:ext cx="1189039" cy="51435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350"/>
              <a:buFont typeface="Arial"/>
              <a:buNone/>
            </a:pPr>
            <a:endParaRPr sz="1350" b="0" i="0" u="none" strike="noStrike" cap="none">
              <a:solidFill>
                <a:srgbClr val="FFFFFF"/>
              </a:solidFill>
              <a:latin typeface="Arial"/>
              <a:ea typeface="Arial"/>
              <a:cs typeface="Arial"/>
              <a:sym typeface="Arial"/>
            </a:endParaRPr>
          </a:p>
        </p:txBody>
      </p:sp>
      <p:pic>
        <p:nvPicPr>
          <p:cNvPr id="1566" name="Shape 1566"/>
          <p:cNvPicPr preferRelativeResize="0"/>
          <p:nvPr/>
        </p:nvPicPr>
        <p:blipFill rotWithShape="1">
          <a:blip r:embed="rId2">
            <a:alphaModFix/>
          </a:blip>
          <a:srcRect l="27296" t="17010" r="21719" b="22162"/>
          <a:stretch/>
        </p:blipFill>
        <p:spPr>
          <a:xfrm>
            <a:off x="382589" y="2297906"/>
            <a:ext cx="806451" cy="557213"/>
          </a:xfrm>
          <a:prstGeom prst="rect">
            <a:avLst/>
          </a:prstGeom>
          <a:noFill/>
          <a:ln>
            <a:noFill/>
          </a:ln>
        </p:spPr>
      </p:pic>
      <p:sp>
        <p:nvSpPr>
          <p:cNvPr id="1567" name="Shape 1567"/>
          <p:cNvSpPr txBox="1">
            <a:spLocks noGrp="1"/>
          </p:cNvSpPr>
          <p:nvPr>
            <p:ph type="body" idx="1"/>
          </p:nvPr>
        </p:nvSpPr>
        <p:spPr>
          <a:xfrm>
            <a:off x="1279477" y="3121093"/>
            <a:ext cx="7864475" cy="342188"/>
          </a:xfrm>
          <a:prstGeom prst="rect">
            <a:avLst/>
          </a:prstGeom>
          <a:noFill/>
          <a:ln>
            <a:noFill/>
          </a:ln>
        </p:spPr>
        <p:txBody>
          <a:bodyPr spcFirstLastPara="1" wrap="square" lIns="91425" tIns="91425" rIns="91425" bIns="91425" anchor="t" anchorCtr="0"/>
          <a:lstStyle>
            <a:lvl1pPr marL="457200" marR="0" lvl="0" indent="-228600" algn="l" rtl="0">
              <a:spcBef>
                <a:spcPts val="360"/>
              </a:spcBef>
              <a:spcAft>
                <a:spcPts val="0"/>
              </a:spcAft>
              <a:buClr>
                <a:schemeClr val="dk2"/>
              </a:buClr>
              <a:buSzPts val="1800"/>
              <a:buFont typeface="Arial"/>
              <a:buNone/>
              <a:defRPr sz="1800" b="1" i="0" u="none" strike="noStrike" cap="none">
                <a:solidFill>
                  <a:srgbClr val="595959"/>
                </a:solidFill>
                <a:latin typeface="Calibri"/>
                <a:ea typeface="Calibri"/>
                <a:cs typeface="Calibri"/>
                <a:sym typeface="Calibri"/>
              </a:defRPr>
            </a:lvl1pPr>
            <a:lvl2pPr marL="914400" marR="0" lvl="1"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2pPr>
            <a:lvl3pPr marL="1371600" marR="0" lvl="2"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3pPr>
            <a:lvl4pPr marL="1828800" marR="0" lvl="3"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4pPr>
            <a:lvl5pPr marL="2286000" marR="0" lvl="4"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568" name="Shape 1568"/>
          <p:cNvSpPr txBox="1">
            <a:spLocks noGrp="1"/>
          </p:cNvSpPr>
          <p:nvPr>
            <p:ph type="body" idx="2"/>
          </p:nvPr>
        </p:nvSpPr>
        <p:spPr>
          <a:xfrm>
            <a:off x="1279527" y="3463281"/>
            <a:ext cx="7864425" cy="342188"/>
          </a:xfrm>
          <a:prstGeom prst="rect">
            <a:avLst/>
          </a:prstGeom>
          <a:noFill/>
          <a:ln>
            <a:noFill/>
          </a:ln>
        </p:spPr>
        <p:txBody>
          <a:bodyPr spcFirstLastPara="1" wrap="square" lIns="91425" tIns="91425" rIns="91425" bIns="91425" anchor="t" anchorCtr="0"/>
          <a:lstStyle>
            <a:lvl1pPr marL="457200" marR="0" lvl="0" indent="-228600" algn="l" rtl="0">
              <a:spcBef>
                <a:spcPts val="360"/>
              </a:spcBef>
              <a:spcAft>
                <a:spcPts val="0"/>
              </a:spcAft>
              <a:buClr>
                <a:schemeClr val="dk2"/>
              </a:buClr>
              <a:buSzPts val="1800"/>
              <a:buFont typeface="Arial"/>
              <a:buNone/>
              <a:defRPr sz="1800" b="1" i="0" u="none" strike="noStrike" cap="none">
                <a:solidFill>
                  <a:srgbClr val="595959"/>
                </a:solidFill>
                <a:latin typeface="Calibri"/>
                <a:ea typeface="Calibri"/>
                <a:cs typeface="Calibri"/>
                <a:sym typeface="Calibri"/>
              </a:defRPr>
            </a:lvl1pPr>
            <a:lvl2pPr marL="914400" marR="0" lvl="1"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2pPr>
            <a:lvl3pPr marL="1371600" marR="0" lvl="2"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3pPr>
            <a:lvl4pPr marL="1828800" marR="0" lvl="3"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4pPr>
            <a:lvl5pPr marL="2286000" marR="0" lvl="4"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569" name="Shape 1569"/>
          <p:cNvSpPr txBox="1">
            <a:spLocks noGrp="1"/>
          </p:cNvSpPr>
          <p:nvPr>
            <p:ph type="body" idx="3"/>
          </p:nvPr>
        </p:nvSpPr>
        <p:spPr>
          <a:xfrm>
            <a:off x="1279527" y="4013332"/>
            <a:ext cx="7864425" cy="342188"/>
          </a:xfrm>
          <a:prstGeom prst="rect">
            <a:avLst/>
          </a:prstGeom>
          <a:noFill/>
          <a:ln>
            <a:noFill/>
          </a:ln>
        </p:spPr>
        <p:txBody>
          <a:bodyPr spcFirstLastPara="1" wrap="square" lIns="91425" tIns="91425" rIns="91425" bIns="91425" anchor="t" anchorCtr="0"/>
          <a:lstStyle>
            <a:lvl1pPr marL="457200" marR="0" lvl="0" indent="-228600" algn="l" rtl="0">
              <a:spcBef>
                <a:spcPts val="360"/>
              </a:spcBef>
              <a:spcAft>
                <a:spcPts val="0"/>
              </a:spcAft>
              <a:buClr>
                <a:schemeClr val="dk2"/>
              </a:buClr>
              <a:buSzPts val="1800"/>
              <a:buFont typeface="Arial"/>
              <a:buNone/>
              <a:defRPr sz="1800" b="0" i="0" u="none" strike="noStrike" cap="none">
                <a:solidFill>
                  <a:srgbClr val="595959"/>
                </a:solidFill>
                <a:latin typeface="Calibri"/>
                <a:ea typeface="Calibri"/>
                <a:cs typeface="Calibri"/>
                <a:sym typeface="Calibri"/>
              </a:defRPr>
            </a:lvl1pPr>
            <a:lvl2pPr marL="914400" marR="0" lvl="1"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2pPr>
            <a:lvl3pPr marL="1371600" marR="0" lvl="2"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3pPr>
            <a:lvl4pPr marL="1828800" marR="0" lvl="3"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4pPr>
            <a:lvl5pPr marL="2286000" marR="0" lvl="4"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570" name="Shape 1570"/>
          <p:cNvSpPr txBox="1">
            <a:spLocks noGrp="1"/>
          </p:cNvSpPr>
          <p:nvPr>
            <p:ph type="body" idx="4"/>
          </p:nvPr>
        </p:nvSpPr>
        <p:spPr>
          <a:xfrm>
            <a:off x="1279578" y="4355520"/>
            <a:ext cx="7864375" cy="342188"/>
          </a:xfrm>
          <a:prstGeom prst="rect">
            <a:avLst/>
          </a:prstGeom>
          <a:noFill/>
          <a:ln>
            <a:noFill/>
          </a:ln>
        </p:spPr>
        <p:txBody>
          <a:bodyPr spcFirstLastPara="1" wrap="square" lIns="91425" tIns="91425" rIns="91425" bIns="91425" anchor="t" anchorCtr="0"/>
          <a:lstStyle>
            <a:lvl1pPr marL="457200" marR="0" lvl="0" indent="-228600" algn="l" rtl="0">
              <a:spcBef>
                <a:spcPts val="360"/>
              </a:spcBef>
              <a:spcAft>
                <a:spcPts val="0"/>
              </a:spcAft>
              <a:buClr>
                <a:schemeClr val="dk2"/>
              </a:buClr>
              <a:buSzPts val="1800"/>
              <a:buFont typeface="Arial"/>
              <a:buNone/>
              <a:defRPr sz="1800" b="0" i="0" u="none" strike="noStrike" cap="none">
                <a:solidFill>
                  <a:srgbClr val="595959"/>
                </a:solidFill>
                <a:latin typeface="Calibri"/>
                <a:ea typeface="Calibri"/>
                <a:cs typeface="Calibri"/>
                <a:sym typeface="Calibri"/>
              </a:defRPr>
            </a:lvl1pPr>
            <a:lvl2pPr marL="914400" marR="0" lvl="1"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2pPr>
            <a:lvl3pPr marL="1371600" marR="0" lvl="2"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3pPr>
            <a:lvl4pPr marL="1828800" marR="0" lvl="3"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4pPr>
            <a:lvl5pPr marL="2286000" marR="0" lvl="4"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571" name="Shape 1571"/>
          <p:cNvSpPr txBox="1">
            <a:spLocks noGrp="1"/>
          </p:cNvSpPr>
          <p:nvPr>
            <p:ph type="dt" idx="10"/>
          </p:nvPr>
        </p:nvSpPr>
        <p:spPr>
          <a:xfrm>
            <a:off x="7598152" y="4835128"/>
            <a:ext cx="1554163" cy="308372"/>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1572" name="Shape 1572"/>
          <p:cNvSpPr txBox="1">
            <a:spLocks noGrp="1"/>
          </p:cNvSpPr>
          <p:nvPr>
            <p:ph type="ftr" idx="11"/>
          </p:nvPr>
        </p:nvSpPr>
        <p:spPr>
          <a:xfrm>
            <a:off x="1279525" y="4835128"/>
            <a:ext cx="6310312" cy="308372"/>
          </a:xfrm>
          <a:prstGeom prst="rect">
            <a:avLst/>
          </a:prstGeom>
          <a:noFill/>
          <a:ln>
            <a:noFill/>
          </a:ln>
        </p:spPr>
        <p:txBody>
          <a:bodyPr spcFirstLastPara="1" wrap="square" lIns="91425" tIns="91425" rIns="91425" bIns="91425" anchor="ctr" anchorCtr="0"/>
          <a:lstStyle>
            <a:lvl1pPr marR="0" lvl="0" algn="ctr"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1573" name="Shape 1573"/>
          <p:cNvSpPr txBox="1">
            <a:spLocks noGrp="1"/>
          </p:cNvSpPr>
          <p:nvPr>
            <p:ph type="sldNum" idx="12"/>
          </p:nvPr>
        </p:nvSpPr>
        <p:spPr>
          <a:xfrm>
            <a:off x="1" y="4835128"/>
            <a:ext cx="1189037" cy="308372"/>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1pPr>
            <a:lvl2pPr marL="0" marR="0" lvl="1"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2pPr>
            <a:lvl3pPr marL="0" marR="0" lvl="2"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3pPr>
            <a:lvl4pPr marL="0" marR="0" lvl="3"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4pPr>
            <a:lvl5pPr marL="0" marR="0" lvl="4"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5pPr>
            <a:lvl6pPr marL="0" marR="0" lvl="5"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6pPr>
            <a:lvl7pPr marL="0" marR="0" lvl="6"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7pPr>
            <a:lvl8pPr marL="0" marR="0" lvl="7"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8pPr>
            <a:lvl9pPr marL="0" marR="0" lvl="8"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93.xml><?xml version="1.0" encoding="utf-8"?>
<p:sldLayout xmlns:a="http://schemas.openxmlformats.org/drawingml/2006/main" xmlns:r="http://schemas.openxmlformats.org/officeDocument/2006/relationships" xmlns:p="http://schemas.openxmlformats.org/presentationml/2006/main" showMasterSp="0" matchingName="Contact Info w/Picture">
  <p:cSld name="Contact Info w/Picture">
    <p:spTree>
      <p:nvGrpSpPr>
        <p:cNvPr id="1" name="Shape 1574"/>
        <p:cNvGrpSpPr/>
        <p:nvPr/>
      </p:nvGrpSpPr>
      <p:grpSpPr>
        <a:xfrm>
          <a:off x="0" y="0"/>
          <a:ext cx="0" cy="0"/>
          <a:chOff x="0" y="0"/>
          <a:chExt cx="0" cy="0"/>
        </a:xfrm>
      </p:grpSpPr>
      <p:sp>
        <p:nvSpPr>
          <p:cNvPr id="1575" name="Shape 1575"/>
          <p:cNvSpPr/>
          <p:nvPr/>
        </p:nvSpPr>
        <p:spPr>
          <a:xfrm>
            <a:off x="2" y="0"/>
            <a:ext cx="1189039" cy="257175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350"/>
              <a:buFont typeface="Arial"/>
              <a:buNone/>
            </a:pPr>
            <a:endParaRPr sz="1350" b="0" i="0" u="none" strike="noStrike" cap="none">
              <a:solidFill>
                <a:srgbClr val="FFFFFF"/>
              </a:solidFill>
              <a:latin typeface="Arial"/>
              <a:ea typeface="Arial"/>
              <a:cs typeface="Arial"/>
              <a:sym typeface="Arial"/>
            </a:endParaRPr>
          </a:p>
        </p:txBody>
      </p:sp>
      <p:pic>
        <p:nvPicPr>
          <p:cNvPr id="1576" name="Shape 1576"/>
          <p:cNvPicPr preferRelativeResize="0"/>
          <p:nvPr/>
        </p:nvPicPr>
        <p:blipFill rotWithShape="1">
          <a:blip r:embed="rId2">
            <a:alphaModFix/>
          </a:blip>
          <a:srcRect l="27296" t="17010" r="21719" b="22162"/>
          <a:stretch/>
        </p:blipFill>
        <p:spPr>
          <a:xfrm>
            <a:off x="382589" y="1816894"/>
            <a:ext cx="806451" cy="557213"/>
          </a:xfrm>
          <a:prstGeom prst="rect">
            <a:avLst/>
          </a:prstGeom>
          <a:noFill/>
          <a:ln>
            <a:noFill/>
          </a:ln>
        </p:spPr>
      </p:pic>
      <p:sp>
        <p:nvSpPr>
          <p:cNvPr id="1577" name="Shape 1577"/>
          <p:cNvSpPr txBox="1">
            <a:spLocks noGrp="1"/>
          </p:cNvSpPr>
          <p:nvPr>
            <p:ph type="body" idx="1"/>
          </p:nvPr>
        </p:nvSpPr>
        <p:spPr>
          <a:xfrm>
            <a:off x="3840488" y="2641039"/>
            <a:ext cx="5303512" cy="342188"/>
          </a:xfrm>
          <a:prstGeom prst="rect">
            <a:avLst/>
          </a:prstGeom>
          <a:noFill/>
          <a:ln>
            <a:noFill/>
          </a:ln>
        </p:spPr>
        <p:txBody>
          <a:bodyPr spcFirstLastPara="1" wrap="square" lIns="91425" tIns="91425" rIns="91425" bIns="91425" anchor="t" anchorCtr="0"/>
          <a:lstStyle>
            <a:lvl1pPr marL="457200" marR="0" lvl="0" indent="-228600" algn="l" rtl="0">
              <a:spcBef>
                <a:spcPts val="360"/>
              </a:spcBef>
              <a:spcAft>
                <a:spcPts val="0"/>
              </a:spcAft>
              <a:buClr>
                <a:schemeClr val="dk2"/>
              </a:buClr>
              <a:buSzPts val="1800"/>
              <a:buFont typeface="Arial"/>
              <a:buNone/>
              <a:defRPr sz="1800" b="1" i="0" u="none" strike="noStrike" cap="none">
                <a:solidFill>
                  <a:srgbClr val="595959"/>
                </a:solidFill>
                <a:latin typeface="Calibri"/>
                <a:ea typeface="Calibri"/>
                <a:cs typeface="Calibri"/>
                <a:sym typeface="Calibri"/>
              </a:defRPr>
            </a:lvl1pPr>
            <a:lvl2pPr marL="914400" marR="0" lvl="1"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2pPr>
            <a:lvl3pPr marL="1371600" marR="0" lvl="2"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3pPr>
            <a:lvl4pPr marL="1828800" marR="0" lvl="3"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4pPr>
            <a:lvl5pPr marL="2286000" marR="0" lvl="4"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578" name="Shape 1578"/>
          <p:cNvSpPr txBox="1">
            <a:spLocks noGrp="1"/>
          </p:cNvSpPr>
          <p:nvPr>
            <p:ph type="body" idx="2"/>
          </p:nvPr>
        </p:nvSpPr>
        <p:spPr>
          <a:xfrm>
            <a:off x="3840539" y="2983225"/>
            <a:ext cx="5303463" cy="342188"/>
          </a:xfrm>
          <a:prstGeom prst="rect">
            <a:avLst/>
          </a:prstGeom>
          <a:noFill/>
          <a:ln>
            <a:noFill/>
          </a:ln>
        </p:spPr>
        <p:txBody>
          <a:bodyPr spcFirstLastPara="1" wrap="square" lIns="91425" tIns="91425" rIns="91425" bIns="91425" anchor="t" anchorCtr="0"/>
          <a:lstStyle>
            <a:lvl1pPr marL="457200" marR="0" lvl="0" indent="-228600" algn="l" rtl="0">
              <a:spcBef>
                <a:spcPts val="360"/>
              </a:spcBef>
              <a:spcAft>
                <a:spcPts val="0"/>
              </a:spcAft>
              <a:buClr>
                <a:schemeClr val="dk2"/>
              </a:buClr>
              <a:buSzPts val="1800"/>
              <a:buFont typeface="Arial"/>
              <a:buNone/>
              <a:defRPr sz="1800" b="1" i="0" u="none" strike="noStrike" cap="none">
                <a:solidFill>
                  <a:srgbClr val="595959"/>
                </a:solidFill>
                <a:latin typeface="Calibri"/>
                <a:ea typeface="Calibri"/>
                <a:cs typeface="Calibri"/>
                <a:sym typeface="Calibri"/>
              </a:defRPr>
            </a:lvl1pPr>
            <a:lvl2pPr marL="914400" marR="0" lvl="1"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2pPr>
            <a:lvl3pPr marL="1371600" marR="0" lvl="2"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3pPr>
            <a:lvl4pPr marL="1828800" marR="0" lvl="3"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4pPr>
            <a:lvl5pPr marL="2286000" marR="0" lvl="4"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579" name="Shape 1579"/>
          <p:cNvSpPr txBox="1">
            <a:spLocks noGrp="1"/>
          </p:cNvSpPr>
          <p:nvPr>
            <p:ph type="body" idx="3"/>
          </p:nvPr>
        </p:nvSpPr>
        <p:spPr>
          <a:xfrm>
            <a:off x="3840539" y="3533278"/>
            <a:ext cx="5303412" cy="342188"/>
          </a:xfrm>
          <a:prstGeom prst="rect">
            <a:avLst/>
          </a:prstGeom>
          <a:noFill/>
          <a:ln>
            <a:noFill/>
          </a:ln>
        </p:spPr>
        <p:txBody>
          <a:bodyPr spcFirstLastPara="1" wrap="square" lIns="91425" tIns="91425" rIns="91425" bIns="91425" anchor="t" anchorCtr="0"/>
          <a:lstStyle>
            <a:lvl1pPr marL="457200" marR="0" lvl="0" indent="-228600" algn="l" rtl="0">
              <a:spcBef>
                <a:spcPts val="360"/>
              </a:spcBef>
              <a:spcAft>
                <a:spcPts val="0"/>
              </a:spcAft>
              <a:buClr>
                <a:schemeClr val="dk2"/>
              </a:buClr>
              <a:buSzPts val="1800"/>
              <a:buFont typeface="Arial"/>
              <a:buNone/>
              <a:defRPr sz="1800" b="0" i="0" u="none" strike="noStrike" cap="none">
                <a:solidFill>
                  <a:srgbClr val="595959"/>
                </a:solidFill>
                <a:latin typeface="Calibri"/>
                <a:ea typeface="Calibri"/>
                <a:cs typeface="Calibri"/>
                <a:sym typeface="Calibri"/>
              </a:defRPr>
            </a:lvl1pPr>
            <a:lvl2pPr marL="914400" marR="0" lvl="1"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2pPr>
            <a:lvl3pPr marL="1371600" marR="0" lvl="2"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3pPr>
            <a:lvl4pPr marL="1828800" marR="0" lvl="3"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4pPr>
            <a:lvl5pPr marL="2286000" marR="0" lvl="4"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580" name="Shape 1580"/>
          <p:cNvSpPr txBox="1">
            <a:spLocks noGrp="1"/>
          </p:cNvSpPr>
          <p:nvPr>
            <p:ph type="body" idx="4"/>
          </p:nvPr>
        </p:nvSpPr>
        <p:spPr>
          <a:xfrm>
            <a:off x="3840589" y="3875465"/>
            <a:ext cx="5303412" cy="342188"/>
          </a:xfrm>
          <a:prstGeom prst="rect">
            <a:avLst/>
          </a:prstGeom>
          <a:noFill/>
          <a:ln>
            <a:noFill/>
          </a:ln>
        </p:spPr>
        <p:txBody>
          <a:bodyPr spcFirstLastPara="1" wrap="square" lIns="91425" tIns="91425" rIns="91425" bIns="91425" anchor="t" anchorCtr="0"/>
          <a:lstStyle>
            <a:lvl1pPr marL="457200" marR="0" lvl="0" indent="-228600" algn="l" rtl="0">
              <a:spcBef>
                <a:spcPts val="360"/>
              </a:spcBef>
              <a:spcAft>
                <a:spcPts val="0"/>
              </a:spcAft>
              <a:buClr>
                <a:schemeClr val="dk2"/>
              </a:buClr>
              <a:buSzPts val="1800"/>
              <a:buFont typeface="Arial"/>
              <a:buNone/>
              <a:defRPr sz="1800" b="0" i="0" u="none" strike="noStrike" cap="none">
                <a:solidFill>
                  <a:srgbClr val="595959"/>
                </a:solidFill>
                <a:latin typeface="Calibri"/>
                <a:ea typeface="Calibri"/>
                <a:cs typeface="Calibri"/>
                <a:sym typeface="Calibri"/>
              </a:defRPr>
            </a:lvl1pPr>
            <a:lvl2pPr marL="914400" marR="0" lvl="1"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2pPr>
            <a:lvl3pPr marL="1371600" marR="0" lvl="2"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3pPr>
            <a:lvl4pPr marL="1828800" marR="0" lvl="3"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4pPr>
            <a:lvl5pPr marL="2286000" marR="0" lvl="4"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581" name="Shape 1581"/>
          <p:cNvSpPr>
            <a:spLocks noGrp="1"/>
          </p:cNvSpPr>
          <p:nvPr>
            <p:ph type="pic" idx="5"/>
          </p:nvPr>
        </p:nvSpPr>
        <p:spPr>
          <a:xfrm>
            <a:off x="1279527" y="0"/>
            <a:ext cx="2470151" cy="2571750"/>
          </a:xfrm>
          <a:prstGeom prst="rect">
            <a:avLst/>
          </a:prstGeom>
          <a:noFill/>
          <a:ln>
            <a:noFill/>
          </a:ln>
        </p:spPr>
        <p:txBody>
          <a:bodyPr spcFirstLastPara="1" wrap="square" lIns="91425" tIns="91425" rIns="91425" bIns="91425" anchor="t" anchorCtr="0"/>
          <a:lstStyle>
            <a:lvl1pPr marR="0" lvl="0" algn="l" rtl="0">
              <a:spcBef>
                <a:spcPts val="480"/>
              </a:spcBef>
              <a:spcAft>
                <a:spcPts val="0"/>
              </a:spcAft>
              <a:buClr>
                <a:schemeClr val="dk2"/>
              </a:buClr>
              <a:buSzPts val="2400"/>
              <a:buFont typeface="Arial"/>
              <a:buChar char="•"/>
              <a:defRPr sz="2400" b="0" i="0" u="none" strike="noStrike" cap="none">
                <a:solidFill>
                  <a:srgbClr val="595959"/>
                </a:solidFill>
                <a:latin typeface="Calibri"/>
                <a:ea typeface="Calibri"/>
                <a:cs typeface="Calibri"/>
                <a:sym typeface="Calibri"/>
              </a:defRPr>
            </a:lvl1pPr>
            <a:lvl2pPr marR="0" lvl="1" algn="l" rtl="0">
              <a:spcBef>
                <a:spcPts val="420"/>
              </a:spcBef>
              <a:spcAft>
                <a:spcPts val="0"/>
              </a:spcAft>
              <a:buClr>
                <a:schemeClr val="dk2"/>
              </a:buClr>
              <a:buSzPts val="2100"/>
              <a:buFont typeface="Arial"/>
              <a:buChar char="–"/>
              <a:defRPr sz="2100" b="0" i="0" u="none" strike="noStrike" cap="none">
                <a:solidFill>
                  <a:srgbClr val="595959"/>
                </a:solidFill>
                <a:latin typeface="Calibri"/>
                <a:ea typeface="Calibri"/>
                <a:cs typeface="Calibri"/>
                <a:sym typeface="Calibri"/>
              </a:defRPr>
            </a:lvl2pPr>
            <a:lvl3pPr marR="0" lvl="2" algn="l" rtl="0">
              <a:spcBef>
                <a:spcPts val="360"/>
              </a:spcBef>
              <a:spcAft>
                <a:spcPts val="0"/>
              </a:spcAft>
              <a:buClr>
                <a:schemeClr val="dk2"/>
              </a:buClr>
              <a:buSzPts val="1800"/>
              <a:buFont typeface="Arial"/>
              <a:buChar char="•"/>
              <a:defRPr sz="1800" b="0" i="0" u="none" strike="noStrike" cap="none">
                <a:solidFill>
                  <a:srgbClr val="595959"/>
                </a:solidFill>
                <a:latin typeface="Calibri"/>
                <a:ea typeface="Calibri"/>
                <a:cs typeface="Calibri"/>
                <a:sym typeface="Calibri"/>
              </a:defRPr>
            </a:lvl3pPr>
            <a:lvl4pPr marR="0" lvl="3"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4pPr>
            <a:lvl5pPr marR="0" lvl="4"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5pPr>
            <a:lvl6pPr marR="0" lvl="5"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R="0" lvl="6"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R="0" lvl="7"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R="0" lvl="8"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582" name="Shape 1582"/>
          <p:cNvSpPr txBox="1">
            <a:spLocks noGrp="1"/>
          </p:cNvSpPr>
          <p:nvPr>
            <p:ph type="title"/>
          </p:nvPr>
        </p:nvSpPr>
        <p:spPr>
          <a:xfrm>
            <a:off x="3859877" y="-4503"/>
            <a:ext cx="5284124" cy="2590800"/>
          </a:xfrm>
          <a:prstGeom prst="rect">
            <a:avLst/>
          </a:prstGeom>
          <a:solidFill>
            <a:schemeClr val="lt2"/>
          </a:solidFill>
          <a:ln>
            <a:noFill/>
          </a:ln>
        </p:spPr>
        <p:txBody>
          <a:bodyPr spcFirstLastPara="1" wrap="square" lIns="91425" tIns="91425" rIns="91425" bIns="91425" anchor="b" anchorCtr="0"/>
          <a:lstStyle>
            <a:lvl1pPr marR="0" lvl="0" algn="l" rtl="0">
              <a:spcBef>
                <a:spcPts val="0"/>
              </a:spcBef>
              <a:spcAft>
                <a:spcPts val="0"/>
              </a:spcAft>
              <a:buSzPts val="1400"/>
              <a:buNone/>
              <a:defRPr sz="3300" b="0" i="0" u="none" strike="noStrike" cap="none">
                <a:solidFill>
                  <a:schemeClr val="lt1"/>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194.xml><?xml version="1.0" encoding="utf-8"?>
<p:sldLayout xmlns:a="http://schemas.openxmlformats.org/drawingml/2006/main" xmlns:r="http://schemas.openxmlformats.org/officeDocument/2006/relationships" xmlns:p="http://schemas.openxmlformats.org/presentationml/2006/main" matchingName="Contact Info w/Pic Footer">
  <p:cSld name="Contact Info w/Pic Footer">
    <p:spTree>
      <p:nvGrpSpPr>
        <p:cNvPr id="1" name="Shape 1583"/>
        <p:cNvGrpSpPr/>
        <p:nvPr/>
      </p:nvGrpSpPr>
      <p:grpSpPr>
        <a:xfrm>
          <a:off x="0" y="0"/>
          <a:ext cx="0" cy="0"/>
          <a:chOff x="0" y="0"/>
          <a:chExt cx="0" cy="0"/>
        </a:xfrm>
      </p:grpSpPr>
      <p:sp>
        <p:nvSpPr>
          <p:cNvPr id="1584" name="Shape 1584"/>
          <p:cNvSpPr txBox="1">
            <a:spLocks noGrp="1"/>
          </p:cNvSpPr>
          <p:nvPr>
            <p:ph type="title"/>
          </p:nvPr>
        </p:nvSpPr>
        <p:spPr>
          <a:xfrm>
            <a:off x="3857105" y="0"/>
            <a:ext cx="5303520" cy="2571750"/>
          </a:xfrm>
          <a:prstGeom prst="rect">
            <a:avLst/>
          </a:prstGeom>
          <a:solidFill>
            <a:schemeClr val="lt2"/>
          </a:solidFill>
          <a:ln>
            <a:noFill/>
          </a:ln>
        </p:spPr>
        <p:txBody>
          <a:bodyPr spcFirstLastPara="1" wrap="square" lIns="91425" tIns="91425" rIns="91425" bIns="91425" anchor="b" anchorCtr="0"/>
          <a:lstStyle>
            <a:lvl1pPr marR="0" lvl="0" algn="l" rtl="0">
              <a:spcBef>
                <a:spcPts val="0"/>
              </a:spcBef>
              <a:spcAft>
                <a:spcPts val="0"/>
              </a:spcAft>
              <a:buSzPts val="1400"/>
              <a:buNone/>
              <a:defRPr sz="3300" b="0" i="0" u="none" strike="noStrike" cap="none">
                <a:solidFill>
                  <a:schemeClr val="lt1"/>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
        <p:nvSpPr>
          <p:cNvPr id="1585" name="Shape 1585"/>
          <p:cNvSpPr/>
          <p:nvPr/>
        </p:nvSpPr>
        <p:spPr>
          <a:xfrm>
            <a:off x="2" y="0"/>
            <a:ext cx="1189039" cy="257175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350"/>
              <a:buFont typeface="Arial"/>
              <a:buNone/>
            </a:pPr>
            <a:endParaRPr sz="1350" b="0" i="0" u="none" strike="noStrike" cap="none">
              <a:solidFill>
                <a:srgbClr val="FFFFFF"/>
              </a:solidFill>
              <a:latin typeface="Arial"/>
              <a:ea typeface="Arial"/>
              <a:cs typeface="Arial"/>
              <a:sym typeface="Arial"/>
            </a:endParaRPr>
          </a:p>
        </p:txBody>
      </p:sp>
      <p:pic>
        <p:nvPicPr>
          <p:cNvPr id="1586" name="Shape 1586"/>
          <p:cNvPicPr preferRelativeResize="0"/>
          <p:nvPr/>
        </p:nvPicPr>
        <p:blipFill rotWithShape="1">
          <a:blip r:embed="rId2">
            <a:alphaModFix/>
          </a:blip>
          <a:srcRect l="27296" t="17010" r="21719" b="22162"/>
          <a:stretch/>
        </p:blipFill>
        <p:spPr>
          <a:xfrm>
            <a:off x="382589" y="1816894"/>
            <a:ext cx="806451" cy="557213"/>
          </a:xfrm>
          <a:prstGeom prst="rect">
            <a:avLst/>
          </a:prstGeom>
          <a:noFill/>
          <a:ln>
            <a:noFill/>
          </a:ln>
        </p:spPr>
      </p:pic>
      <p:sp>
        <p:nvSpPr>
          <p:cNvPr id="1587" name="Shape 1587"/>
          <p:cNvSpPr txBox="1">
            <a:spLocks noGrp="1"/>
          </p:cNvSpPr>
          <p:nvPr>
            <p:ph type="body" idx="1"/>
          </p:nvPr>
        </p:nvSpPr>
        <p:spPr>
          <a:xfrm>
            <a:off x="3840488" y="2641039"/>
            <a:ext cx="5303512" cy="342188"/>
          </a:xfrm>
          <a:prstGeom prst="rect">
            <a:avLst/>
          </a:prstGeom>
          <a:noFill/>
          <a:ln>
            <a:noFill/>
          </a:ln>
        </p:spPr>
        <p:txBody>
          <a:bodyPr spcFirstLastPara="1" wrap="square" lIns="91425" tIns="91425" rIns="91425" bIns="91425" anchor="t" anchorCtr="0"/>
          <a:lstStyle>
            <a:lvl1pPr marL="457200" marR="0" lvl="0" indent="-228600" algn="l" rtl="0">
              <a:spcBef>
                <a:spcPts val="360"/>
              </a:spcBef>
              <a:spcAft>
                <a:spcPts val="0"/>
              </a:spcAft>
              <a:buClr>
                <a:schemeClr val="dk2"/>
              </a:buClr>
              <a:buSzPts val="1800"/>
              <a:buFont typeface="Arial"/>
              <a:buNone/>
              <a:defRPr sz="1800" b="1" i="0" u="none" strike="noStrike" cap="none">
                <a:solidFill>
                  <a:srgbClr val="595959"/>
                </a:solidFill>
                <a:latin typeface="Calibri"/>
                <a:ea typeface="Calibri"/>
                <a:cs typeface="Calibri"/>
                <a:sym typeface="Calibri"/>
              </a:defRPr>
            </a:lvl1pPr>
            <a:lvl2pPr marL="914400" marR="0" lvl="1"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2pPr>
            <a:lvl3pPr marL="1371600" marR="0" lvl="2"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3pPr>
            <a:lvl4pPr marL="1828800" marR="0" lvl="3"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4pPr>
            <a:lvl5pPr marL="2286000" marR="0" lvl="4"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588" name="Shape 1588"/>
          <p:cNvSpPr txBox="1">
            <a:spLocks noGrp="1"/>
          </p:cNvSpPr>
          <p:nvPr>
            <p:ph type="body" idx="2"/>
          </p:nvPr>
        </p:nvSpPr>
        <p:spPr>
          <a:xfrm>
            <a:off x="3840539" y="2983225"/>
            <a:ext cx="5303463" cy="342188"/>
          </a:xfrm>
          <a:prstGeom prst="rect">
            <a:avLst/>
          </a:prstGeom>
          <a:noFill/>
          <a:ln>
            <a:noFill/>
          </a:ln>
        </p:spPr>
        <p:txBody>
          <a:bodyPr spcFirstLastPara="1" wrap="square" lIns="91425" tIns="91425" rIns="91425" bIns="91425" anchor="t" anchorCtr="0"/>
          <a:lstStyle>
            <a:lvl1pPr marL="457200" marR="0" lvl="0" indent="-228600" algn="l" rtl="0">
              <a:spcBef>
                <a:spcPts val="360"/>
              </a:spcBef>
              <a:spcAft>
                <a:spcPts val="0"/>
              </a:spcAft>
              <a:buClr>
                <a:schemeClr val="dk2"/>
              </a:buClr>
              <a:buSzPts val="1800"/>
              <a:buFont typeface="Arial"/>
              <a:buNone/>
              <a:defRPr sz="1800" b="1" i="0" u="none" strike="noStrike" cap="none">
                <a:solidFill>
                  <a:srgbClr val="595959"/>
                </a:solidFill>
                <a:latin typeface="Calibri"/>
                <a:ea typeface="Calibri"/>
                <a:cs typeface="Calibri"/>
                <a:sym typeface="Calibri"/>
              </a:defRPr>
            </a:lvl1pPr>
            <a:lvl2pPr marL="914400" marR="0" lvl="1"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2pPr>
            <a:lvl3pPr marL="1371600" marR="0" lvl="2"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3pPr>
            <a:lvl4pPr marL="1828800" marR="0" lvl="3"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4pPr>
            <a:lvl5pPr marL="2286000" marR="0" lvl="4"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589" name="Shape 1589"/>
          <p:cNvSpPr txBox="1">
            <a:spLocks noGrp="1"/>
          </p:cNvSpPr>
          <p:nvPr>
            <p:ph type="body" idx="3"/>
          </p:nvPr>
        </p:nvSpPr>
        <p:spPr>
          <a:xfrm>
            <a:off x="3840539" y="3533278"/>
            <a:ext cx="5303412" cy="342188"/>
          </a:xfrm>
          <a:prstGeom prst="rect">
            <a:avLst/>
          </a:prstGeom>
          <a:noFill/>
          <a:ln>
            <a:noFill/>
          </a:ln>
        </p:spPr>
        <p:txBody>
          <a:bodyPr spcFirstLastPara="1" wrap="square" lIns="91425" tIns="91425" rIns="91425" bIns="91425" anchor="t" anchorCtr="0"/>
          <a:lstStyle>
            <a:lvl1pPr marL="457200" marR="0" lvl="0" indent="-228600" algn="l" rtl="0">
              <a:spcBef>
                <a:spcPts val="360"/>
              </a:spcBef>
              <a:spcAft>
                <a:spcPts val="0"/>
              </a:spcAft>
              <a:buClr>
                <a:schemeClr val="dk2"/>
              </a:buClr>
              <a:buSzPts val="1800"/>
              <a:buFont typeface="Arial"/>
              <a:buNone/>
              <a:defRPr sz="1800" b="0" i="0" u="none" strike="noStrike" cap="none">
                <a:solidFill>
                  <a:srgbClr val="595959"/>
                </a:solidFill>
                <a:latin typeface="Calibri"/>
                <a:ea typeface="Calibri"/>
                <a:cs typeface="Calibri"/>
                <a:sym typeface="Calibri"/>
              </a:defRPr>
            </a:lvl1pPr>
            <a:lvl2pPr marL="914400" marR="0" lvl="1"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2pPr>
            <a:lvl3pPr marL="1371600" marR="0" lvl="2"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3pPr>
            <a:lvl4pPr marL="1828800" marR="0" lvl="3"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4pPr>
            <a:lvl5pPr marL="2286000" marR="0" lvl="4"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590" name="Shape 1590"/>
          <p:cNvSpPr txBox="1">
            <a:spLocks noGrp="1"/>
          </p:cNvSpPr>
          <p:nvPr>
            <p:ph type="body" idx="4"/>
          </p:nvPr>
        </p:nvSpPr>
        <p:spPr>
          <a:xfrm>
            <a:off x="3840589" y="3875465"/>
            <a:ext cx="5303412" cy="342188"/>
          </a:xfrm>
          <a:prstGeom prst="rect">
            <a:avLst/>
          </a:prstGeom>
          <a:noFill/>
          <a:ln>
            <a:noFill/>
          </a:ln>
        </p:spPr>
        <p:txBody>
          <a:bodyPr spcFirstLastPara="1" wrap="square" lIns="91425" tIns="91425" rIns="91425" bIns="91425" anchor="t" anchorCtr="0"/>
          <a:lstStyle>
            <a:lvl1pPr marL="457200" marR="0" lvl="0" indent="-228600" algn="l" rtl="0">
              <a:spcBef>
                <a:spcPts val="360"/>
              </a:spcBef>
              <a:spcAft>
                <a:spcPts val="0"/>
              </a:spcAft>
              <a:buClr>
                <a:schemeClr val="dk2"/>
              </a:buClr>
              <a:buSzPts val="1800"/>
              <a:buFont typeface="Arial"/>
              <a:buNone/>
              <a:defRPr sz="1800" b="0" i="0" u="none" strike="noStrike" cap="none">
                <a:solidFill>
                  <a:srgbClr val="595959"/>
                </a:solidFill>
                <a:latin typeface="Calibri"/>
                <a:ea typeface="Calibri"/>
                <a:cs typeface="Calibri"/>
                <a:sym typeface="Calibri"/>
              </a:defRPr>
            </a:lvl1pPr>
            <a:lvl2pPr marL="914400" marR="0" lvl="1"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2pPr>
            <a:lvl3pPr marL="1371600" marR="0" lvl="2"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3pPr>
            <a:lvl4pPr marL="1828800" marR="0" lvl="3"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4pPr>
            <a:lvl5pPr marL="2286000" marR="0" lvl="4"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591" name="Shape 1591"/>
          <p:cNvSpPr>
            <a:spLocks noGrp="1"/>
          </p:cNvSpPr>
          <p:nvPr>
            <p:ph type="pic" idx="5"/>
          </p:nvPr>
        </p:nvSpPr>
        <p:spPr>
          <a:xfrm>
            <a:off x="1279527" y="0"/>
            <a:ext cx="2470151" cy="2571750"/>
          </a:xfrm>
          <a:prstGeom prst="rect">
            <a:avLst/>
          </a:prstGeom>
          <a:noFill/>
          <a:ln>
            <a:noFill/>
          </a:ln>
        </p:spPr>
        <p:txBody>
          <a:bodyPr spcFirstLastPara="1" wrap="square" lIns="91425" tIns="91425" rIns="91425" bIns="91425" anchor="t" anchorCtr="0"/>
          <a:lstStyle>
            <a:lvl1pPr marR="0" lvl="0" algn="l" rtl="0">
              <a:spcBef>
                <a:spcPts val="480"/>
              </a:spcBef>
              <a:spcAft>
                <a:spcPts val="0"/>
              </a:spcAft>
              <a:buClr>
                <a:schemeClr val="dk2"/>
              </a:buClr>
              <a:buSzPts val="2400"/>
              <a:buFont typeface="Arial"/>
              <a:buChar char="•"/>
              <a:defRPr sz="2400" b="0" i="0" u="none" strike="noStrike" cap="none">
                <a:solidFill>
                  <a:srgbClr val="595959"/>
                </a:solidFill>
                <a:latin typeface="Calibri"/>
                <a:ea typeface="Calibri"/>
                <a:cs typeface="Calibri"/>
                <a:sym typeface="Calibri"/>
              </a:defRPr>
            </a:lvl1pPr>
            <a:lvl2pPr marR="0" lvl="1" algn="l" rtl="0">
              <a:spcBef>
                <a:spcPts val="420"/>
              </a:spcBef>
              <a:spcAft>
                <a:spcPts val="0"/>
              </a:spcAft>
              <a:buClr>
                <a:schemeClr val="dk2"/>
              </a:buClr>
              <a:buSzPts val="2100"/>
              <a:buFont typeface="Arial"/>
              <a:buChar char="–"/>
              <a:defRPr sz="2100" b="0" i="0" u="none" strike="noStrike" cap="none">
                <a:solidFill>
                  <a:srgbClr val="595959"/>
                </a:solidFill>
                <a:latin typeface="Calibri"/>
                <a:ea typeface="Calibri"/>
                <a:cs typeface="Calibri"/>
                <a:sym typeface="Calibri"/>
              </a:defRPr>
            </a:lvl2pPr>
            <a:lvl3pPr marR="0" lvl="2" algn="l" rtl="0">
              <a:spcBef>
                <a:spcPts val="360"/>
              </a:spcBef>
              <a:spcAft>
                <a:spcPts val="0"/>
              </a:spcAft>
              <a:buClr>
                <a:schemeClr val="dk2"/>
              </a:buClr>
              <a:buSzPts val="1800"/>
              <a:buFont typeface="Arial"/>
              <a:buChar char="•"/>
              <a:defRPr sz="1800" b="0" i="0" u="none" strike="noStrike" cap="none">
                <a:solidFill>
                  <a:srgbClr val="595959"/>
                </a:solidFill>
                <a:latin typeface="Calibri"/>
                <a:ea typeface="Calibri"/>
                <a:cs typeface="Calibri"/>
                <a:sym typeface="Calibri"/>
              </a:defRPr>
            </a:lvl3pPr>
            <a:lvl4pPr marR="0" lvl="3"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4pPr>
            <a:lvl5pPr marR="0" lvl="4"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5pPr>
            <a:lvl6pPr marR="0" lvl="5"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R="0" lvl="6"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R="0" lvl="7"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R="0" lvl="8"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grpSp>
        <p:nvGrpSpPr>
          <p:cNvPr id="1592" name="Shape 1592"/>
          <p:cNvGrpSpPr/>
          <p:nvPr/>
        </p:nvGrpSpPr>
        <p:grpSpPr>
          <a:xfrm flipH="1">
            <a:off x="-2" y="4838700"/>
            <a:ext cx="9144003" cy="304800"/>
            <a:chOff x="-2" y="6451600"/>
            <a:chExt cx="9144003" cy="406400"/>
          </a:xfrm>
        </p:grpSpPr>
        <p:sp>
          <p:nvSpPr>
            <p:cNvPr id="1593" name="Shape 1593"/>
            <p:cNvSpPr/>
            <p:nvPr/>
          </p:nvSpPr>
          <p:spPr>
            <a:xfrm>
              <a:off x="-2" y="6451600"/>
              <a:ext cx="7872153" cy="406400"/>
            </a:xfrm>
            <a:prstGeom prst="rect">
              <a:avLst/>
            </a:prstGeom>
            <a:solidFill>
              <a:srgbClr val="59595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sp>
          <p:nvSpPr>
            <p:cNvPr id="1594" name="Shape 1594"/>
            <p:cNvSpPr/>
            <p:nvPr/>
          </p:nvSpPr>
          <p:spPr>
            <a:xfrm>
              <a:off x="7954964" y="6451600"/>
              <a:ext cx="1189037" cy="4064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grpSp>
      <p:sp>
        <p:nvSpPr>
          <p:cNvPr id="1595" name="Shape 1595"/>
          <p:cNvSpPr txBox="1">
            <a:spLocks noGrp="1"/>
          </p:cNvSpPr>
          <p:nvPr>
            <p:ph type="dt" idx="10"/>
          </p:nvPr>
        </p:nvSpPr>
        <p:spPr>
          <a:xfrm>
            <a:off x="7598152" y="4835128"/>
            <a:ext cx="1554163" cy="308372"/>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1596" name="Shape 1596"/>
          <p:cNvSpPr txBox="1">
            <a:spLocks noGrp="1"/>
          </p:cNvSpPr>
          <p:nvPr>
            <p:ph type="ftr" idx="11"/>
          </p:nvPr>
        </p:nvSpPr>
        <p:spPr>
          <a:xfrm>
            <a:off x="1279525" y="4835128"/>
            <a:ext cx="6310312" cy="308372"/>
          </a:xfrm>
          <a:prstGeom prst="rect">
            <a:avLst/>
          </a:prstGeom>
          <a:noFill/>
          <a:ln>
            <a:noFill/>
          </a:ln>
        </p:spPr>
        <p:txBody>
          <a:bodyPr spcFirstLastPara="1" wrap="square" lIns="91425" tIns="91425" rIns="91425" bIns="91425" anchor="ctr" anchorCtr="0"/>
          <a:lstStyle>
            <a:lvl1pPr marR="0" lvl="0" algn="ctr"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1597" name="Shape 1597"/>
          <p:cNvSpPr txBox="1">
            <a:spLocks noGrp="1"/>
          </p:cNvSpPr>
          <p:nvPr>
            <p:ph type="sldNum" idx="12"/>
          </p:nvPr>
        </p:nvSpPr>
        <p:spPr>
          <a:xfrm>
            <a:off x="1" y="4835128"/>
            <a:ext cx="1189037" cy="308372"/>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1pPr>
            <a:lvl2pPr marL="0" marR="0" lvl="1"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2pPr>
            <a:lvl3pPr marL="0" marR="0" lvl="2"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3pPr>
            <a:lvl4pPr marL="0" marR="0" lvl="3"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4pPr>
            <a:lvl5pPr marL="0" marR="0" lvl="4"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5pPr>
            <a:lvl6pPr marL="0" marR="0" lvl="5"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6pPr>
            <a:lvl7pPr marL="0" marR="0" lvl="6"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7pPr>
            <a:lvl8pPr marL="0" marR="0" lvl="7"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8pPr>
            <a:lvl9pPr marL="0" marR="0" lvl="8"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95.xml><?xml version="1.0" encoding="utf-8"?>
<p:sldLayout xmlns:a="http://schemas.openxmlformats.org/drawingml/2006/main" xmlns:r="http://schemas.openxmlformats.org/officeDocument/2006/relationships" xmlns:p="http://schemas.openxmlformats.org/presentationml/2006/main" matchingName="Questions">
  <p:cSld name="Questions">
    <p:spTree>
      <p:nvGrpSpPr>
        <p:cNvPr id="1" name="Shape 1598"/>
        <p:cNvGrpSpPr/>
        <p:nvPr/>
      </p:nvGrpSpPr>
      <p:grpSpPr>
        <a:xfrm>
          <a:off x="0" y="0"/>
          <a:ext cx="0" cy="0"/>
          <a:chOff x="0" y="0"/>
          <a:chExt cx="0" cy="0"/>
        </a:xfrm>
      </p:grpSpPr>
      <p:pic>
        <p:nvPicPr>
          <p:cNvPr id="1599" name="Shape 1599" descr="j0439536"/>
          <p:cNvPicPr preferRelativeResize="0"/>
          <p:nvPr/>
        </p:nvPicPr>
        <p:blipFill rotWithShape="1">
          <a:blip r:embed="rId2">
            <a:alphaModFix/>
          </a:blip>
          <a:srcRect/>
          <a:stretch/>
        </p:blipFill>
        <p:spPr>
          <a:xfrm>
            <a:off x="2" y="1085850"/>
            <a:ext cx="7864475" cy="4057650"/>
          </a:xfrm>
          <a:prstGeom prst="rect">
            <a:avLst/>
          </a:prstGeom>
          <a:noFill/>
          <a:ln>
            <a:noFill/>
          </a:ln>
        </p:spPr>
      </p:pic>
      <p:pic>
        <p:nvPicPr>
          <p:cNvPr id="1600" name="Shape 1600"/>
          <p:cNvPicPr preferRelativeResize="0"/>
          <p:nvPr/>
        </p:nvPicPr>
        <p:blipFill rotWithShape="1">
          <a:blip r:embed="rId3">
            <a:alphaModFix/>
          </a:blip>
          <a:srcRect l="27296" t="17010" r="21719" b="22162"/>
          <a:stretch/>
        </p:blipFill>
        <p:spPr>
          <a:xfrm>
            <a:off x="8047039" y="377428"/>
            <a:ext cx="804863" cy="557213"/>
          </a:xfrm>
          <a:prstGeom prst="rect">
            <a:avLst/>
          </a:prstGeom>
          <a:noFill/>
          <a:ln>
            <a:noFill/>
          </a:ln>
        </p:spPr>
      </p:pic>
      <p:sp>
        <p:nvSpPr>
          <p:cNvPr id="1601" name="Shape 1601"/>
          <p:cNvSpPr/>
          <p:nvPr/>
        </p:nvSpPr>
        <p:spPr>
          <a:xfrm>
            <a:off x="7954963" y="971550"/>
            <a:ext cx="1189039" cy="417195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350"/>
              <a:buFont typeface="Arial"/>
              <a:buNone/>
            </a:pPr>
            <a:endParaRPr sz="1350" b="0" i="0" u="none" strike="noStrike" cap="none">
              <a:solidFill>
                <a:srgbClr val="FFFFFF"/>
              </a:solidFill>
              <a:latin typeface="Arial"/>
              <a:ea typeface="Arial"/>
              <a:cs typeface="Arial"/>
              <a:sym typeface="Arial"/>
            </a:endParaRPr>
          </a:p>
        </p:txBody>
      </p:sp>
      <p:sp>
        <p:nvSpPr>
          <p:cNvPr id="1602" name="Shape 1602"/>
          <p:cNvSpPr txBox="1">
            <a:spLocks noGrp="1"/>
          </p:cNvSpPr>
          <p:nvPr>
            <p:ph type="title"/>
          </p:nvPr>
        </p:nvSpPr>
        <p:spPr>
          <a:xfrm>
            <a:off x="-9698" y="1"/>
            <a:ext cx="7863804" cy="1033895"/>
          </a:xfrm>
          <a:prstGeom prst="rect">
            <a:avLst/>
          </a:prstGeom>
          <a:solidFill>
            <a:schemeClr val="lt2"/>
          </a:solidFill>
          <a:ln>
            <a:noFill/>
          </a:ln>
        </p:spPr>
        <p:txBody>
          <a:bodyPr spcFirstLastPara="1" wrap="square" lIns="91425" tIns="91425" rIns="91425" bIns="91425" anchor="b" anchorCtr="0"/>
          <a:lstStyle>
            <a:lvl1pPr marR="0" lvl="0" algn="l" rtl="0">
              <a:spcBef>
                <a:spcPts val="0"/>
              </a:spcBef>
              <a:spcAft>
                <a:spcPts val="0"/>
              </a:spcAft>
              <a:buSzPts val="1400"/>
              <a:buNone/>
              <a:defRPr sz="3300" b="0" i="0" u="none" strike="noStrike" cap="none">
                <a:solidFill>
                  <a:schemeClr val="lt1"/>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
        <p:nvSpPr>
          <p:cNvPr id="1603" name="Shape 1603"/>
          <p:cNvSpPr/>
          <p:nvPr/>
        </p:nvSpPr>
        <p:spPr>
          <a:xfrm>
            <a:off x="7954963" y="971550"/>
            <a:ext cx="1189039" cy="417195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350"/>
              <a:buFont typeface="Arial"/>
              <a:buNone/>
            </a:pPr>
            <a:endParaRPr sz="1350" b="0" i="0" u="none" strike="noStrike" cap="none">
              <a:solidFill>
                <a:srgbClr val="FFFFFF"/>
              </a:solidFill>
              <a:latin typeface="Arial"/>
              <a:ea typeface="Arial"/>
              <a:cs typeface="Arial"/>
              <a:sym typeface="Arial"/>
            </a:endParaRPr>
          </a:p>
        </p:txBody>
      </p:sp>
    </p:spTree>
  </p:cSld>
  <p:clrMapOvr>
    <a:masterClrMapping/>
  </p:clrMapOvr>
</p:sldLayout>
</file>

<file path=ppt/slideLayouts/slideLayout196.xml><?xml version="1.0" encoding="utf-8"?>
<p:sldLayout xmlns:a="http://schemas.openxmlformats.org/drawingml/2006/main" xmlns:r="http://schemas.openxmlformats.org/officeDocument/2006/relationships" xmlns:p="http://schemas.openxmlformats.org/presentationml/2006/main" matchingName="Question Slide w/Footer">
  <p:cSld name="Question Slide w/Footer">
    <p:spTree>
      <p:nvGrpSpPr>
        <p:cNvPr id="1" name="Shape 1604"/>
        <p:cNvGrpSpPr/>
        <p:nvPr/>
      </p:nvGrpSpPr>
      <p:grpSpPr>
        <a:xfrm>
          <a:off x="0" y="0"/>
          <a:ext cx="0" cy="0"/>
          <a:chOff x="0" y="0"/>
          <a:chExt cx="0" cy="0"/>
        </a:xfrm>
      </p:grpSpPr>
      <p:pic>
        <p:nvPicPr>
          <p:cNvPr id="1605" name="Shape 1605" descr="j0439536"/>
          <p:cNvPicPr preferRelativeResize="0"/>
          <p:nvPr/>
        </p:nvPicPr>
        <p:blipFill rotWithShape="1">
          <a:blip r:embed="rId2">
            <a:alphaModFix/>
          </a:blip>
          <a:srcRect l="3076" r="4616" b="1400"/>
          <a:stretch/>
        </p:blipFill>
        <p:spPr>
          <a:xfrm>
            <a:off x="0" y="1085851"/>
            <a:ext cx="7848600" cy="3661172"/>
          </a:xfrm>
          <a:prstGeom prst="rect">
            <a:avLst/>
          </a:prstGeom>
          <a:noFill/>
          <a:ln>
            <a:noFill/>
          </a:ln>
        </p:spPr>
      </p:pic>
      <p:sp>
        <p:nvSpPr>
          <p:cNvPr id="1606" name="Shape 1606"/>
          <p:cNvSpPr/>
          <p:nvPr/>
        </p:nvSpPr>
        <p:spPr>
          <a:xfrm>
            <a:off x="7954963" y="971550"/>
            <a:ext cx="1189039" cy="417195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350"/>
              <a:buFont typeface="Arial"/>
              <a:buNone/>
            </a:pPr>
            <a:endParaRPr sz="1350" b="0" i="0" u="none" strike="noStrike" cap="none">
              <a:solidFill>
                <a:srgbClr val="FFFFFF"/>
              </a:solidFill>
              <a:latin typeface="Arial"/>
              <a:ea typeface="Arial"/>
              <a:cs typeface="Arial"/>
              <a:sym typeface="Arial"/>
            </a:endParaRPr>
          </a:p>
        </p:txBody>
      </p:sp>
      <p:grpSp>
        <p:nvGrpSpPr>
          <p:cNvPr id="1607" name="Shape 1607"/>
          <p:cNvGrpSpPr/>
          <p:nvPr/>
        </p:nvGrpSpPr>
        <p:grpSpPr>
          <a:xfrm>
            <a:off x="-2" y="4838700"/>
            <a:ext cx="9144003" cy="304800"/>
            <a:chOff x="-2" y="6451600"/>
            <a:chExt cx="9144003" cy="406400"/>
          </a:xfrm>
        </p:grpSpPr>
        <p:sp>
          <p:nvSpPr>
            <p:cNvPr id="1608" name="Shape 1608"/>
            <p:cNvSpPr/>
            <p:nvPr/>
          </p:nvSpPr>
          <p:spPr>
            <a:xfrm>
              <a:off x="-2" y="6451600"/>
              <a:ext cx="7872153" cy="406400"/>
            </a:xfrm>
            <a:prstGeom prst="rect">
              <a:avLst/>
            </a:prstGeom>
            <a:solidFill>
              <a:srgbClr val="59595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sp>
          <p:nvSpPr>
            <p:cNvPr id="1609" name="Shape 1609"/>
            <p:cNvSpPr/>
            <p:nvPr/>
          </p:nvSpPr>
          <p:spPr>
            <a:xfrm>
              <a:off x="7954964" y="6451600"/>
              <a:ext cx="1189037" cy="4064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grpSp>
      <p:sp>
        <p:nvSpPr>
          <p:cNvPr id="1610" name="Shape 1610"/>
          <p:cNvSpPr txBox="1">
            <a:spLocks noGrp="1"/>
          </p:cNvSpPr>
          <p:nvPr>
            <p:ph type="title"/>
          </p:nvPr>
        </p:nvSpPr>
        <p:spPr>
          <a:xfrm>
            <a:off x="-9698" y="1"/>
            <a:ext cx="7863804" cy="1033895"/>
          </a:xfrm>
          <a:prstGeom prst="rect">
            <a:avLst/>
          </a:prstGeom>
          <a:solidFill>
            <a:schemeClr val="lt2"/>
          </a:solidFill>
          <a:ln>
            <a:noFill/>
          </a:ln>
        </p:spPr>
        <p:txBody>
          <a:bodyPr spcFirstLastPara="1" wrap="square" lIns="91425" tIns="91425" rIns="91425" bIns="91425" anchor="b" anchorCtr="0"/>
          <a:lstStyle>
            <a:lvl1pPr marR="0" lvl="0" algn="l" rtl="0">
              <a:spcBef>
                <a:spcPts val="0"/>
              </a:spcBef>
              <a:spcAft>
                <a:spcPts val="0"/>
              </a:spcAft>
              <a:buSzPts val="1400"/>
              <a:buNone/>
              <a:defRPr sz="3300" b="0" i="0" u="none" strike="noStrike" cap="none">
                <a:solidFill>
                  <a:schemeClr val="lt1"/>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
        <p:nvSpPr>
          <p:cNvPr id="1611" name="Shape 1611"/>
          <p:cNvSpPr txBox="1">
            <a:spLocks noGrp="1"/>
          </p:cNvSpPr>
          <p:nvPr>
            <p:ph type="dt" idx="10"/>
          </p:nvPr>
        </p:nvSpPr>
        <p:spPr>
          <a:xfrm>
            <a:off x="2" y="4835128"/>
            <a:ext cx="1554163" cy="308372"/>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1612" name="Shape 1612"/>
          <p:cNvSpPr txBox="1">
            <a:spLocks noGrp="1"/>
          </p:cNvSpPr>
          <p:nvPr>
            <p:ph type="ftr" idx="11"/>
          </p:nvPr>
        </p:nvSpPr>
        <p:spPr>
          <a:xfrm>
            <a:off x="1554163" y="4835128"/>
            <a:ext cx="6310312" cy="308372"/>
          </a:xfrm>
          <a:prstGeom prst="rect">
            <a:avLst/>
          </a:prstGeom>
          <a:noFill/>
          <a:ln>
            <a:noFill/>
          </a:ln>
        </p:spPr>
        <p:txBody>
          <a:bodyPr spcFirstLastPara="1" wrap="square" lIns="91425" tIns="91425" rIns="91425" bIns="91425" anchor="ctr" anchorCtr="0"/>
          <a:lstStyle>
            <a:lvl1pPr marR="0" lvl="0" algn="ctr"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1613" name="Shape 1613"/>
          <p:cNvSpPr txBox="1">
            <a:spLocks noGrp="1"/>
          </p:cNvSpPr>
          <p:nvPr>
            <p:ph type="sldNum" idx="12"/>
          </p:nvPr>
        </p:nvSpPr>
        <p:spPr>
          <a:xfrm>
            <a:off x="7954965" y="4835128"/>
            <a:ext cx="1189037" cy="308372"/>
          </a:xfrm>
          <a:prstGeom prst="rect">
            <a:avLst/>
          </a:prstGeom>
          <a:noFill/>
          <a:ln>
            <a:noFill/>
          </a:ln>
        </p:spPr>
        <p:txBody>
          <a:bodyPr spcFirstLastPara="1" wrap="square" lIns="91425" tIns="45700" rIns="91425" bIns="45700" anchor="ctr" anchorCtr="0">
            <a:noAutofit/>
          </a:bodyPr>
          <a:lstStyle>
            <a:lvl1pPr marL="0" marR="0" lvl="0"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1pPr>
            <a:lvl2pPr marL="0" marR="0" lvl="1"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2pPr>
            <a:lvl3pPr marL="0" marR="0" lvl="2"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3pPr>
            <a:lvl4pPr marL="0" marR="0" lvl="3"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4pPr>
            <a:lvl5pPr marL="0" marR="0" lvl="4"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5pPr>
            <a:lvl6pPr marL="0" marR="0" lvl="5"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6pPr>
            <a:lvl7pPr marL="0" marR="0" lvl="6"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7pPr>
            <a:lvl8pPr marL="0" marR="0" lvl="7"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8pPr>
            <a:lvl9pPr marL="0" marR="0" lvl="8"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
        <p:nvSpPr>
          <p:cNvPr id="1614" name="Shape 1614"/>
          <p:cNvSpPr/>
          <p:nvPr/>
        </p:nvSpPr>
        <p:spPr>
          <a:xfrm>
            <a:off x="7954963" y="971550"/>
            <a:ext cx="1189039" cy="417195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350"/>
              <a:buFont typeface="Arial"/>
              <a:buNone/>
            </a:pPr>
            <a:endParaRPr sz="1350" b="0" i="0" u="none" strike="noStrike" cap="none">
              <a:solidFill>
                <a:srgbClr val="FFFFFF"/>
              </a:solidFill>
              <a:latin typeface="Arial"/>
              <a:ea typeface="Arial"/>
              <a:cs typeface="Arial"/>
              <a:sym typeface="Arial"/>
            </a:endParaRPr>
          </a:p>
        </p:txBody>
      </p:sp>
    </p:spTree>
  </p:cSld>
  <p:clrMapOvr>
    <a:masterClrMapping/>
  </p:clrMapOvr>
</p:sldLayout>
</file>

<file path=ppt/slideLayouts/slideLayout197.xml><?xml version="1.0" encoding="utf-8"?>
<p:sldLayout xmlns:a="http://schemas.openxmlformats.org/drawingml/2006/main" xmlns:r="http://schemas.openxmlformats.org/officeDocument/2006/relationships" xmlns:p="http://schemas.openxmlformats.org/presentationml/2006/main" matchingName="Standard Slide">
  <p:cSld name="Standard Slide">
    <p:spTree>
      <p:nvGrpSpPr>
        <p:cNvPr id="1" name="Shape 1625"/>
        <p:cNvGrpSpPr/>
        <p:nvPr/>
      </p:nvGrpSpPr>
      <p:grpSpPr>
        <a:xfrm>
          <a:off x="0" y="0"/>
          <a:ext cx="0" cy="0"/>
          <a:chOff x="0" y="0"/>
          <a:chExt cx="0" cy="0"/>
        </a:xfrm>
      </p:grpSpPr>
      <p:sp>
        <p:nvSpPr>
          <p:cNvPr id="1626" name="Shape 1626"/>
          <p:cNvSpPr txBox="1">
            <a:spLocks noGrp="1"/>
          </p:cNvSpPr>
          <p:nvPr>
            <p:ph type="title"/>
          </p:nvPr>
        </p:nvSpPr>
        <p:spPr>
          <a:xfrm>
            <a:off x="-9698" y="1"/>
            <a:ext cx="7863804" cy="1033895"/>
          </a:xfrm>
          <a:prstGeom prst="rect">
            <a:avLst/>
          </a:prstGeom>
          <a:solidFill>
            <a:schemeClr val="lt2"/>
          </a:solidFill>
          <a:ln>
            <a:noFill/>
          </a:ln>
        </p:spPr>
        <p:txBody>
          <a:bodyPr spcFirstLastPara="1" wrap="square" lIns="91425" tIns="91425" rIns="91425" bIns="91425" anchor="b" anchorCtr="0"/>
          <a:lstStyle>
            <a:lvl1pPr marR="0" lvl="0" algn="l" rtl="0">
              <a:spcBef>
                <a:spcPts val="0"/>
              </a:spcBef>
              <a:spcAft>
                <a:spcPts val="0"/>
              </a:spcAft>
              <a:buSzPts val="1400"/>
              <a:buNone/>
              <a:defRPr sz="3300" b="0" i="0" u="none" strike="noStrike" cap="none">
                <a:solidFill>
                  <a:schemeClr val="lt1"/>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
        <p:nvSpPr>
          <p:cNvPr id="1627" name="Shape 1627"/>
          <p:cNvSpPr txBox="1">
            <a:spLocks noGrp="1"/>
          </p:cNvSpPr>
          <p:nvPr>
            <p:ph type="body" idx="1"/>
          </p:nvPr>
        </p:nvSpPr>
        <p:spPr>
          <a:xfrm>
            <a:off x="457200" y="1200150"/>
            <a:ext cx="8229600" cy="3371850"/>
          </a:xfrm>
          <a:prstGeom prst="rect">
            <a:avLst/>
          </a:prstGeom>
          <a:noFill/>
          <a:ln>
            <a:noFill/>
          </a:ln>
        </p:spPr>
        <p:txBody>
          <a:bodyPr spcFirstLastPara="1" wrap="square" lIns="91425" tIns="91425" rIns="91425" bIns="91425" anchor="t" anchorCtr="0"/>
          <a:lstStyle>
            <a:lvl1pPr marL="457200" marR="0" lvl="0" indent="-381000" algn="l" rtl="0">
              <a:spcBef>
                <a:spcPts val="480"/>
              </a:spcBef>
              <a:spcAft>
                <a:spcPts val="0"/>
              </a:spcAft>
              <a:buClr>
                <a:schemeClr val="dk2"/>
              </a:buClr>
              <a:buSzPts val="2400"/>
              <a:buFont typeface="Arial"/>
              <a:buChar char="•"/>
              <a:defRPr sz="2400" b="0" i="0" u="none" strike="noStrike" cap="none">
                <a:solidFill>
                  <a:srgbClr val="595959"/>
                </a:solidFill>
                <a:latin typeface="Calibri"/>
                <a:ea typeface="Calibri"/>
                <a:cs typeface="Calibri"/>
                <a:sym typeface="Calibri"/>
              </a:defRPr>
            </a:lvl1pPr>
            <a:lvl2pPr marL="914400" marR="0" lvl="1" indent="-361950" algn="l" rtl="0">
              <a:spcBef>
                <a:spcPts val="420"/>
              </a:spcBef>
              <a:spcAft>
                <a:spcPts val="0"/>
              </a:spcAft>
              <a:buClr>
                <a:schemeClr val="dk2"/>
              </a:buClr>
              <a:buSzPts val="2100"/>
              <a:buFont typeface="Arial"/>
              <a:buChar char="–"/>
              <a:defRPr sz="2100" b="0" i="0" u="none" strike="noStrike" cap="none">
                <a:solidFill>
                  <a:srgbClr val="595959"/>
                </a:solidFill>
                <a:latin typeface="Calibri"/>
                <a:ea typeface="Calibri"/>
                <a:cs typeface="Calibri"/>
                <a:sym typeface="Calibri"/>
              </a:defRPr>
            </a:lvl2pPr>
            <a:lvl3pPr marL="1371600" marR="0" lvl="2" indent="-342900" algn="l" rtl="0">
              <a:spcBef>
                <a:spcPts val="360"/>
              </a:spcBef>
              <a:spcAft>
                <a:spcPts val="0"/>
              </a:spcAft>
              <a:buClr>
                <a:schemeClr val="dk2"/>
              </a:buClr>
              <a:buSzPts val="1800"/>
              <a:buFont typeface="Arial"/>
              <a:buChar char="•"/>
              <a:defRPr sz="1800" b="0" i="0" u="none" strike="noStrike" cap="none">
                <a:solidFill>
                  <a:srgbClr val="595959"/>
                </a:solidFill>
                <a:latin typeface="Calibri"/>
                <a:ea typeface="Calibri"/>
                <a:cs typeface="Calibri"/>
                <a:sym typeface="Calibri"/>
              </a:defRPr>
            </a:lvl3pPr>
            <a:lvl4pPr marL="1828800" marR="0" lvl="3" indent="-323850"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4pPr>
            <a:lvl5pPr marL="2286000" marR="0" lvl="4" indent="-323850"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198.xml><?xml version="1.0" encoding="utf-8"?>
<p:sldLayout xmlns:a="http://schemas.openxmlformats.org/drawingml/2006/main" xmlns:r="http://schemas.openxmlformats.org/officeDocument/2006/relationships" xmlns:p="http://schemas.openxmlformats.org/presentationml/2006/main" showMasterSp="0" matchingName="Title Slide 1">
  <p:cSld name="Title Slide 1">
    <p:spTree>
      <p:nvGrpSpPr>
        <p:cNvPr id="1" name="Shape 1628"/>
        <p:cNvGrpSpPr/>
        <p:nvPr/>
      </p:nvGrpSpPr>
      <p:grpSpPr>
        <a:xfrm>
          <a:off x="0" y="0"/>
          <a:ext cx="0" cy="0"/>
          <a:chOff x="0" y="0"/>
          <a:chExt cx="0" cy="0"/>
        </a:xfrm>
      </p:grpSpPr>
      <p:sp>
        <p:nvSpPr>
          <p:cNvPr id="1629" name="Shape 1629"/>
          <p:cNvSpPr txBox="1">
            <a:spLocks noGrp="1"/>
          </p:cNvSpPr>
          <p:nvPr>
            <p:ph type="title"/>
          </p:nvPr>
        </p:nvSpPr>
        <p:spPr>
          <a:xfrm>
            <a:off x="-9698" y="0"/>
            <a:ext cx="7863804" cy="3943350"/>
          </a:xfrm>
          <a:prstGeom prst="rect">
            <a:avLst/>
          </a:prstGeom>
          <a:solidFill>
            <a:schemeClr val="lt2"/>
          </a:solidFill>
          <a:ln>
            <a:noFill/>
          </a:ln>
        </p:spPr>
        <p:txBody>
          <a:bodyPr spcFirstLastPara="1" wrap="square" lIns="91425" tIns="91425" rIns="91425" bIns="91425" anchor="b" anchorCtr="0"/>
          <a:lstStyle>
            <a:lvl1pPr marR="0" lvl="0" algn="l" rtl="0">
              <a:spcBef>
                <a:spcPts val="0"/>
              </a:spcBef>
              <a:spcAft>
                <a:spcPts val="0"/>
              </a:spcAft>
              <a:buSzPts val="1400"/>
              <a:buNone/>
              <a:defRPr sz="3300" b="0" i="0" u="none" strike="noStrike" cap="none">
                <a:solidFill>
                  <a:schemeClr val="lt1"/>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
        <p:nvSpPr>
          <p:cNvPr id="1630" name="Shape 1630"/>
          <p:cNvSpPr/>
          <p:nvPr/>
        </p:nvSpPr>
        <p:spPr>
          <a:xfrm>
            <a:off x="7954965" y="0"/>
            <a:ext cx="1189037" cy="394335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350"/>
              <a:buFont typeface="Arial"/>
              <a:buNone/>
            </a:pPr>
            <a:endParaRPr sz="1350" b="0" i="0" u="none" strike="noStrike" cap="none">
              <a:solidFill>
                <a:srgbClr val="FFFFFF"/>
              </a:solidFill>
              <a:latin typeface="Arial"/>
              <a:ea typeface="Arial"/>
              <a:cs typeface="Arial"/>
              <a:sym typeface="Arial"/>
            </a:endParaRPr>
          </a:p>
        </p:txBody>
      </p:sp>
      <p:sp>
        <p:nvSpPr>
          <p:cNvPr id="1631" name="Shape 1631"/>
          <p:cNvSpPr txBox="1"/>
          <p:nvPr/>
        </p:nvSpPr>
        <p:spPr>
          <a:xfrm>
            <a:off x="3673477" y="4766073"/>
            <a:ext cx="3253455" cy="207749"/>
          </a:xfrm>
          <a:prstGeom prst="rect">
            <a:avLst/>
          </a:prstGeom>
          <a:noFill/>
          <a:ln>
            <a:noFill/>
          </a:ln>
        </p:spPr>
        <p:txBody>
          <a:bodyPr spcFirstLastPara="1" wrap="square" lIns="0" tIns="45700" rIns="91425" bIns="45700" anchor="t" anchorCtr="0">
            <a:noAutofit/>
          </a:bodyPr>
          <a:lstStyle/>
          <a:p>
            <a:pPr marL="0" marR="0" lvl="0" indent="0" algn="l" rtl="0">
              <a:lnSpc>
                <a:spcPct val="100000"/>
              </a:lnSpc>
              <a:spcBef>
                <a:spcPts val="0"/>
              </a:spcBef>
              <a:spcAft>
                <a:spcPts val="0"/>
              </a:spcAft>
              <a:buClr>
                <a:srgbClr val="254061"/>
              </a:buClr>
              <a:buSzPts val="750"/>
              <a:buFont typeface="Arial"/>
              <a:buNone/>
            </a:pPr>
            <a:r>
              <a:rPr lang="en-US" sz="750" b="0" i="0" u="none" strike="noStrike" cap="none">
                <a:solidFill>
                  <a:srgbClr val="254061"/>
                </a:solidFill>
                <a:latin typeface="Calibri"/>
                <a:ea typeface="Calibri"/>
                <a:cs typeface="Calibri"/>
                <a:sym typeface="Calibri"/>
              </a:rPr>
              <a:t>WeArePublicHealth.org     twitter.com/Maricopahealth     facebook.com/MCDPH</a:t>
            </a:r>
            <a:endParaRPr/>
          </a:p>
        </p:txBody>
      </p:sp>
      <p:pic>
        <p:nvPicPr>
          <p:cNvPr id="1632" name="Shape 1632" descr="PH Letterhead Header.png"/>
          <p:cNvPicPr preferRelativeResize="0"/>
          <p:nvPr/>
        </p:nvPicPr>
        <p:blipFill rotWithShape="1">
          <a:blip r:embed="rId2">
            <a:alphaModFix/>
          </a:blip>
          <a:srcRect/>
          <a:stretch/>
        </p:blipFill>
        <p:spPr>
          <a:xfrm>
            <a:off x="404813" y="4423174"/>
            <a:ext cx="2795587" cy="516731"/>
          </a:xfrm>
          <a:prstGeom prst="rect">
            <a:avLst/>
          </a:prstGeom>
          <a:noFill/>
          <a:ln>
            <a:noFill/>
          </a:ln>
        </p:spPr>
      </p:pic>
      <p:sp>
        <p:nvSpPr>
          <p:cNvPr id="1633" name="Shape 1633"/>
          <p:cNvSpPr txBox="1">
            <a:spLocks noGrp="1"/>
          </p:cNvSpPr>
          <p:nvPr>
            <p:ph type="body" idx="1"/>
          </p:nvPr>
        </p:nvSpPr>
        <p:spPr>
          <a:xfrm>
            <a:off x="2" y="4012624"/>
            <a:ext cx="7864475" cy="410766"/>
          </a:xfrm>
          <a:prstGeom prst="rect">
            <a:avLst/>
          </a:prstGeom>
          <a:noFill/>
          <a:ln>
            <a:noFill/>
          </a:ln>
        </p:spPr>
        <p:txBody>
          <a:bodyPr spcFirstLastPara="1" wrap="square" lIns="91425" tIns="91425" rIns="91425" bIns="91425" anchor="t" anchorCtr="0"/>
          <a:lstStyle>
            <a:lvl1pPr marL="457200" marR="0" lvl="0"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1pPr>
            <a:lvl2pPr marL="914400" marR="0" lvl="1"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2pPr>
            <a:lvl3pPr marL="1371600" marR="0" lvl="2"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3pPr>
            <a:lvl4pPr marL="1828800" marR="0" lvl="3"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4pPr>
            <a:lvl5pPr marL="2286000" marR="0" lvl="4"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199.xml><?xml version="1.0" encoding="utf-8"?>
<p:sldLayout xmlns:a="http://schemas.openxmlformats.org/drawingml/2006/main" xmlns:r="http://schemas.openxmlformats.org/officeDocument/2006/relationships" xmlns:p="http://schemas.openxmlformats.org/presentationml/2006/main" matchingName="Standard Slide w/Footer">
  <p:cSld name="Standard Slide w/Footer">
    <p:spTree>
      <p:nvGrpSpPr>
        <p:cNvPr id="1" name="Shape 1634"/>
        <p:cNvGrpSpPr/>
        <p:nvPr/>
      </p:nvGrpSpPr>
      <p:grpSpPr>
        <a:xfrm>
          <a:off x="0" y="0"/>
          <a:ext cx="0" cy="0"/>
          <a:chOff x="0" y="0"/>
          <a:chExt cx="0" cy="0"/>
        </a:xfrm>
      </p:grpSpPr>
      <p:sp>
        <p:nvSpPr>
          <p:cNvPr id="1635" name="Shape 1635"/>
          <p:cNvSpPr txBox="1">
            <a:spLocks noGrp="1"/>
          </p:cNvSpPr>
          <p:nvPr>
            <p:ph type="title"/>
          </p:nvPr>
        </p:nvSpPr>
        <p:spPr>
          <a:xfrm>
            <a:off x="-9698" y="1"/>
            <a:ext cx="7863804" cy="1033895"/>
          </a:xfrm>
          <a:prstGeom prst="rect">
            <a:avLst/>
          </a:prstGeom>
          <a:solidFill>
            <a:schemeClr val="lt2"/>
          </a:solidFill>
          <a:ln>
            <a:noFill/>
          </a:ln>
        </p:spPr>
        <p:txBody>
          <a:bodyPr spcFirstLastPara="1" wrap="square" lIns="91425" tIns="91425" rIns="91425" bIns="91425" anchor="b" anchorCtr="0"/>
          <a:lstStyle>
            <a:lvl1pPr marR="0" lvl="0" algn="l" rtl="0">
              <a:spcBef>
                <a:spcPts val="0"/>
              </a:spcBef>
              <a:spcAft>
                <a:spcPts val="0"/>
              </a:spcAft>
              <a:buSzPts val="1400"/>
              <a:buNone/>
              <a:defRPr sz="3300" b="0" i="0" u="none" strike="noStrike" cap="none">
                <a:solidFill>
                  <a:schemeClr val="lt1"/>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
        <p:nvSpPr>
          <p:cNvPr id="1636" name="Shape 1636"/>
          <p:cNvSpPr txBox="1">
            <a:spLocks noGrp="1"/>
          </p:cNvSpPr>
          <p:nvPr>
            <p:ph type="body" idx="1"/>
          </p:nvPr>
        </p:nvSpPr>
        <p:spPr>
          <a:xfrm>
            <a:off x="457200" y="1200150"/>
            <a:ext cx="8229600" cy="3371850"/>
          </a:xfrm>
          <a:prstGeom prst="rect">
            <a:avLst/>
          </a:prstGeom>
          <a:noFill/>
          <a:ln>
            <a:noFill/>
          </a:ln>
        </p:spPr>
        <p:txBody>
          <a:bodyPr spcFirstLastPara="1" wrap="square" lIns="91425" tIns="91425" rIns="91425" bIns="91425" anchor="t" anchorCtr="0"/>
          <a:lstStyle>
            <a:lvl1pPr marL="457200" marR="0" lvl="0" indent="-381000" algn="l" rtl="0">
              <a:spcBef>
                <a:spcPts val="480"/>
              </a:spcBef>
              <a:spcAft>
                <a:spcPts val="0"/>
              </a:spcAft>
              <a:buClr>
                <a:schemeClr val="dk2"/>
              </a:buClr>
              <a:buSzPts val="2400"/>
              <a:buFont typeface="Arial"/>
              <a:buChar char="•"/>
              <a:defRPr sz="2400" b="0" i="0" u="none" strike="noStrike" cap="none">
                <a:solidFill>
                  <a:srgbClr val="595959"/>
                </a:solidFill>
                <a:latin typeface="Calibri"/>
                <a:ea typeface="Calibri"/>
                <a:cs typeface="Calibri"/>
                <a:sym typeface="Calibri"/>
              </a:defRPr>
            </a:lvl1pPr>
            <a:lvl2pPr marL="914400" marR="0" lvl="1" indent="-361950" algn="l" rtl="0">
              <a:spcBef>
                <a:spcPts val="420"/>
              </a:spcBef>
              <a:spcAft>
                <a:spcPts val="0"/>
              </a:spcAft>
              <a:buClr>
                <a:schemeClr val="dk2"/>
              </a:buClr>
              <a:buSzPts val="2100"/>
              <a:buFont typeface="Arial"/>
              <a:buChar char="–"/>
              <a:defRPr sz="2100" b="0" i="0" u="none" strike="noStrike" cap="none">
                <a:solidFill>
                  <a:srgbClr val="595959"/>
                </a:solidFill>
                <a:latin typeface="Calibri"/>
                <a:ea typeface="Calibri"/>
                <a:cs typeface="Calibri"/>
                <a:sym typeface="Calibri"/>
              </a:defRPr>
            </a:lvl2pPr>
            <a:lvl3pPr marL="1371600" marR="0" lvl="2" indent="-342900" algn="l" rtl="0">
              <a:spcBef>
                <a:spcPts val="360"/>
              </a:spcBef>
              <a:spcAft>
                <a:spcPts val="0"/>
              </a:spcAft>
              <a:buClr>
                <a:schemeClr val="dk2"/>
              </a:buClr>
              <a:buSzPts val="1800"/>
              <a:buFont typeface="Arial"/>
              <a:buChar char="•"/>
              <a:defRPr sz="1800" b="0" i="0" u="none" strike="noStrike" cap="none">
                <a:solidFill>
                  <a:srgbClr val="595959"/>
                </a:solidFill>
                <a:latin typeface="Calibri"/>
                <a:ea typeface="Calibri"/>
                <a:cs typeface="Calibri"/>
                <a:sym typeface="Calibri"/>
              </a:defRPr>
            </a:lvl3pPr>
            <a:lvl4pPr marL="1828800" marR="0" lvl="3" indent="-323850"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4pPr>
            <a:lvl5pPr marL="2286000" marR="0" lvl="4" indent="-323850"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grpSp>
        <p:nvGrpSpPr>
          <p:cNvPr id="1637" name="Shape 1637"/>
          <p:cNvGrpSpPr/>
          <p:nvPr/>
        </p:nvGrpSpPr>
        <p:grpSpPr>
          <a:xfrm>
            <a:off x="-2" y="4838700"/>
            <a:ext cx="9144003" cy="304800"/>
            <a:chOff x="-2" y="6451600"/>
            <a:chExt cx="9144003" cy="406400"/>
          </a:xfrm>
        </p:grpSpPr>
        <p:sp>
          <p:nvSpPr>
            <p:cNvPr id="1638" name="Shape 1638"/>
            <p:cNvSpPr/>
            <p:nvPr/>
          </p:nvSpPr>
          <p:spPr>
            <a:xfrm>
              <a:off x="-2" y="6451600"/>
              <a:ext cx="7872153" cy="406400"/>
            </a:xfrm>
            <a:prstGeom prst="rect">
              <a:avLst/>
            </a:prstGeom>
            <a:solidFill>
              <a:srgbClr val="59595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sp>
          <p:nvSpPr>
            <p:cNvPr id="1639" name="Shape 1639"/>
            <p:cNvSpPr/>
            <p:nvPr/>
          </p:nvSpPr>
          <p:spPr>
            <a:xfrm>
              <a:off x="7954964" y="6451600"/>
              <a:ext cx="1189037" cy="4064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grpSp>
      <p:sp>
        <p:nvSpPr>
          <p:cNvPr id="1640" name="Shape 1640"/>
          <p:cNvSpPr txBox="1">
            <a:spLocks noGrp="1"/>
          </p:cNvSpPr>
          <p:nvPr>
            <p:ph type="dt" idx="10"/>
          </p:nvPr>
        </p:nvSpPr>
        <p:spPr>
          <a:xfrm>
            <a:off x="2" y="4835128"/>
            <a:ext cx="1554163" cy="308372"/>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1641" name="Shape 1641"/>
          <p:cNvSpPr txBox="1">
            <a:spLocks noGrp="1"/>
          </p:cNvSpPr>
          <p:nvPr>
            <p:ph type="ftr" idx="11"/>
          </p:nvPr>
        </p:nvSpPr>
        <p:spPr>
          <a:xfrm>
            <a:off x="1554163" y="4835128"/>
            <a:ext cx="6310312" cy="308372"/>
          </a:xfrm>
          <a:prstGeom prst="rect">
            <a:avLst/>
          </a:prstGeom>
          <a:noFill/>
          <a:ln>
            <a:noFill/>
          </a:ln>
        </p:spPr>
        <p:txBody>
          <a:bodyPr spcFirstLastPara="1" wrap="square" lIns="91425" tIns="91425" rIns="91425" bIns="91425" anchor="ctr" anchorCtr="0"/>
          <a:lstStyle>
            <a:lvl1pPr marR="0" lvl="0" algn="ctr"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1642" name="Shape 1642"/>
          <p:cNvSpPr txBox="1">
            <a:spLocks noGrp="1"/>
          </p:cNvSpPr>
          <p:nvPr>
            <p:ph type="sldNum" idx="12"/>
          </p:nvPr>
        </p:nvSpPr>
        <p:spPr>
          <a:xfrm>
            <a:off x="7954965" y="4835128"/>
            <a:ext cx="1189037" cy="308372"/>
          </a:xfrm>
          <a:prstGeom prst="rect">
            <a:avLst/>
          </a:prstGeom>
          <a:noFill/>
          <a:ln>
            <a:noFill/>
          </a:ln>
        </p:spPr>
        <p:txBody>
          <a:bodyPr spcFirstLastPara="1" wrap="square" lIns="91425" tIns="45700" rIns="91425" bIns="45700" anchor="ctr" anchorCtr="0">
            <a:noAutofit/>
          </a:bodyPr>
          <a:lstStyle>
            <a:lvl1pPr marL="0" marR="0" lvl="0"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1pPr>
            <a:lvl2pPr marL="0" marR="0" lvl="1"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2pPr>
            <a:lvl3pPr marL="0" marR="0" lvl="2"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3pPr>
            <a:lvl4pPr marL="0" marR="0" lvl="3"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4pPr>
            <a:lvl5pPr marL="0" marR="0" lvl="4"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5pPr>
            <a:lvl6pPr marL="0" marR="0" lvl="5"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6pPr>
            <a:lvl7pPr marL="0" marR="0" lvl="6"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7pPr>
            <a:lvl8pPr marL="0" marR="0" lvl="7"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8pPr>
            <a:lvl9pPr marL="0" marR="0" lvl="8"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tandard Slide">
  <p:cSld name="Standard Slide">
    <p:spTree>
      <p:nvGrpSpPr>
        <p:cNvPr id="1" name="Shape 21"/>
        <p:cNvGrpSpPr/>
        <p:nvPr/>
      </p:nvGrpSpPr>
      <p:grpSpPr>
        <a:xfrm>
          <a:off x="0" y="0"/>
          <a:ext cx="0" cy="0"/>
          <a:chOff x="0" y="0"/>
          <a:chExt cx="0" cy="0"/>
        </a:xfrm>
      </p:grpSpPr>
      <p:sp>
        <p:nvSpPr>
          <p:cNvPr id="22" name="Shape 22"/>
          <p:cNvSpPr txBox="1">
            <a:spLocks noGrp="1"/>
          </p:cNvSpPr>
          <p:nvPr>
            <p:ph type="title"/>
          </p:nvPr>
        </p:nvSpPr>
        <p:spPr>
          <a:xfrm>
            <a:off x="-9698" y="1"/>
            <a:ext cx="7863804" cy="1033895"/>
          </a:xfrm>
          <a:prstGeom prst="rect">
            <a:avLst/>
          </a:prstGeom>
          <a:solidFill>
            <a:schemeClr val="lt2"/>
          </a:solidFill>
          <a:ln>
            <a:noFill/>
          </a:ln>
        </p:spPr>
        <p:txBody>
          <a:bodyPr spcFirstLastPara="1" wrap="square" lIns="91425" tIns="91425" rIns="91425" bIns="91425" anchor="b" anchorCtr="0"/>
          <a:lstStyle>
            <a:lvl1pPr marR="0" lvl="0" algn="l" rtl="0">
              <a:spcBef>
                <a:spcPts val="0"/>
              </a:spcBef>
              <a:spcAft>
                <a:spcPts val="0"/>
              </a:spcAft>
              <a:buSzPts val="1400"/>
              <a:buNone/>
              <a:defRPr sz="3300" b="0" i="0" u="none" strike="noStrike" cap="none">
                <a:solidFill>
                  <a:schemeClr val="lt1"/>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
        <p:nvSpPr>
          <p:cNvPr id="23" name="Shape 23"/>
          <p:cNvSpPr txBox="1">
            <a:spLocks noGrp="1"/>
          </p:cNvSpPr>
          <p:nvPr>
            <p:ph type="body" idx="1"/>
          </p:nvPr>
        </p:nvSpPr>
        <p:spPr>
          <a:xfrm>
            <a:off x="457200" y="1200150"/>
            <a:ext cx="8229600" cy="3371850"/>
          </a:xfrm>
          <a:prstGeom prst="rect">
            <a:avLst/>
          </a:prstGeom>
          <a:noFill/>
          <a:ln>
            <a:noFill/>
          </a:ln>
        </p:spPr>
        <p:txBody>
          <a:bodyPr spcFirstLastPara="1" wrap="square" lIns="91425" tIns="91425" rIns="91425" bIns="91425" anchor="t" anchorCtr="0"/>
          <a:lstStyle>
            <a:lvl1pPr marL="457200" marR="0" lvl="0" indent="-381000" algn="l" rtl="0">
              <a:spcBef>
                <a:spcPts val="480"/>
              </a:spcBef>
              <a:spcAft>
                <a:spcPts val="0"/>
              </a:spcAft>
              <a:buClr>
                <a:schemeClr val="dk2"/>
              </a:buClr>
              <a:buSzPts val="2400"/>
              <a:buFont typeface="Arial"/>
              <a:buChar char="•"/>
              <a:defRPr sz="2400" b="0" i="0" u="none" strike="noStrike" cap="none">
                <a:solidFill>
                  <a:srgbClr val="595959"/>
                </a:solidFill>
                <a:latin typeface="Calibri"/>
                <a:ea typeface="Calibri"/>
                <a:cs typeface="Calibri"/>
                <a:sym typeface="Calibri"/>
              </a:defRPr>
            </a:lvl1pPr>
            <a:lvl2pPr marL="914400" marR="0" lvl="1" indent="-361950" algn="l" rtl="0">
              <a:spcBef>
                <a:spcPts val="420"/>
              </a:spcBef>
              <a:spcAft>
                <a:spcPts val="0"/>
              </a:spcAft>
              <a:buClr>
                <a:schemeClr val="dk2"/>
              </a:buClr>
              <a:buSzPts val="2100"/>
              <a:buFont typeface="Arial"/>
              <a:buChar char="–"/>
              <a:defRPr sz="2100" b="0" i="0" u="none" strike="noStrike" cap="none">
                <a:solidFill>
                  <a:srgbClr val="595959"/>
                </a:solidFill>
                <a:latin typeface="Calibri"/>
                <a:ea typeface="Calibri"/>
                <a:cs typeface="Calibri"/>
                <a:sym typeface="Calibri"/>
              </a:defRPr>
            </a:lvl2pPr>
            <a:lvl3pPr marL="1371600" marR="0" lvl="2" indent="-342900" algn="l" rtl="0">
              <a:spcBef>
                <a:spcPts val="360"/>
              </a:spcBef>
              <a:spcAft>
                <a:spcPts val="0"/>
              </a:spcAft>
              <a:buClr>
                <a:schemeClr val="dk2"/>
              </a:buClr>
              <a:buSzPts val="1800"/>
              <a:buFont typeface="Arial"/>
              <a:buChar char="•"/>
              <a:defRPr sz="1800" b="0" i="0" u="none" strike="noStrike" cap="none">
                <a:solidFill>
                  <a:srgbClr val="595959"/>
                </a:solidFill>
                <a:latin typeface="Calibri"/>
                <a:ea typeface="Calibri"/>
                <a:cs typeface="Calibri"/>
                <a:sym typeface="Calibri"/>
              </a:defRPr>
            </a:lvl3pPr>
            <a:lvl4pPr marL="1828800" marR="0" lvl="3" indent="-323850"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4pPr>
            <a:lvl5pPr marL="2286000" marR="0" lvl="4" indent="-323850"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matchingName="Image Chapter/Transition w/ Footer">
  <p:cSld name="Image Chapter/Transition w/ Footer">
    <p:spTree>
      <p:nvGrpSpPr>
        <p:cNvPr id="1" name="Shape 145"/>
        <p:cNvGrpSpPr/>
        <p:nvPr/>
      </p:nvGrpSpPr>
      <p:grpSpPr>
        <a:xfrm>
          <a:off x="0" y="0"/>
          <a:ext cx="0" cy="0"/>
          <a:chOff x="0" y="0"/>
          <a:chExt cx="0" cy="0"/>
        </a:xfrm>
      </p:grpSpPr>
      <p:sp>
        <p:nvSpPr>
          <p:cNvPr id="146" name="Shape 146"/>
          <p:cNvSpPr txBox="1">
            <a:spLocks noGrp="1"/>
          </p:cNvSpPr>
          <p:nvPr>
            <p:ph type="title"/>
          </p:nvPr>
        </p:nvSpPr>
        <p:spPr>
          <a:xfrm>
            <a:off x="1280197" y="3943350"/>
            <a:ext cx="7863804" cy="800100"/>
          </a:xfrm>
          <a:prstGeom prst="rect">
            <a:avLst/>
          </a:prstGeom>
          <a:solidFill>
            <a:schemeClr val="lt2"/>
          </a:solidFill>
          <a:ln>
            <a:noFill/>
          </a:ln>
        </p:spPr>
        <p:txBody>
          <a:bodyPr spcFirstLastPara="1" wrap="square" lIns="91425" tIns="91425" rIns="91425" bIns="91425" anchor="t" anchorCtr="0"/>
          <a:lstStyle>
            <a:lvl1pPr marR="0" lvl="0" algn="l" rtl="0">
              <a:spcBef>
                <a:spcPts val="0"/>
              </a:spcBef>
              <a:spcAft>
                <a:spcPts val="0"/>
              </a:spcAft>
              <a:buSzPts val="1400"/>
              <a:buNone/>
              <a:defRPr sz="3300" b="0" i="0" u="none" strike="noStrike" cap="none">
                <a:solidFill>
                  <a:schemeClr val="lt1"/>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
        <p:nvSpPr>
          <p:cNvPr id="147" name="Shape 147"/>
          <p:cNvSpPr/>
          <p:nvPr/>
        </p:nvSpPr>
        <p:spPr>
          <a:xfrm>
            <a:off x="2" y="0"/>
            <a:ext cx="1189039" cy="51435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350"/>
              <a:buFont typeface="Arial"/>
              <a:buNone/>
            </a:pPr>
            <a:endParaRPr sz="1350" b="0" i="0" u="none" strike="noStrike" cap="none">
              <a:solidFill>
                <a:srgbClr val="FFFFFF"/>
              </a:solidFill>
              <a:latin typeface="Arial"/>
              <a:ea typeface="Arial"/>
              <a:cs typeface="Arial"/>
              <a:sym typeface="Arial"/>
            </a:endParaRPr>
          </a:p>
        </p:txBody>
      </p:sp>
      <p:pic>
        <p:nvPicPr>
          <p:cNvPr id="148" name="Shape 148"/>
          <p:cNvPicPr preferRelativeResize="0"/>
          <p:nvPr/>
        </p:nvPicPr>
        <p:blipFill rotWithShape="1">
          <a:blip r:embed="rId2">
            <a:alphaModFix/>
          </a:blip>
          <a:srcRect l="27296" t="17010" r="21719" b="22162"/>
          <a:stretch/>
        </p:blipFill>
        <p:spPr>
          <a:xfrm>
            <a:off x="382589" y="3874294"/>
            <a:ext cx="806451" cy="557213"/>
          </a:xfrm>
          <a:prstGeom prst="rect">
            <a:avLst/>
          </a:prstGeom>
          <a:noFill/>
          <a:ln>
            <a:noFill/>
          </a:ln>
        </p:spPr>
      </p:pic>
      <p:sp>
        <p:nvSpPr>
          <p:cNvPr id="149" name="Shape 149"/>
          <p:cNvSpPr>
            <a:spLocks noGrp="1"/>
          </p:cNvSpPr>
          <p:nvPr>
            <p:ph type="pic" idx="2"/>
          </p:nvPr>
        </p:nvSpPr>
        <p:spPr>
          <a:xfrm>
            <a:off x="1279525" y="0"/>
            <a:ext cx="7864475" cy="3943335"/>
          </a:xfrm>
          <a:prstGeom prst="rect">
            <a:avLst/>
          </a:prstGeom>
          <a:noFill/>
          <a:ln>
            <a:noFill/>
          </a:ln>
        </p:spPr>
        <p:txBody>
          <a:bodyPr spcFirstLastPara="1" wrap="square" lIns="91425" tIns="91425" rIns="91425" bIns="91425" anchor="t" anchorCtr="0"/>
          <a:lstStyle>
            <a:lvl1pPr marR="0" lvl="0" algn="l" rtl="0">
              <a:spcBef>
                <a:spcPts val="480"/>
              </a:spcBef>
              <a:spcAft>
                <a:spcPts val="0"/>
              </a:spcAft>
              <a:buClr>
                <a:schemeClr val="dk2"/>
              </a:buClr>
              <a:buSzPts val="2400"/>
              <a:buFont typeface="Arial"/>
              <a:buChar char="•"/>
              <a:defRPr sz="2400" b="0" i="0" u="none" strike="noStrike" cap="none">
                <a:solidFill>
                  <a:srgbClr val="595959"/>
                </a:solidFill>
                <a:latin typeface="Calibri"/>
                <a:ea typeface="Calibri"/>
                <a:cs typeface="Calibri"/>
                <a:sym typeface="Calibri"/>
              </a:defRPr>
            </a:lvl1pPr>
            <a:lvl2pPr marR="0" lvl="1" algn="l" rtl="0">
              <a:spcBef>
                <a:spcPts val="420"/>
              </a:spcBef>
              <a:spcAft>
                <a:spcPts val="0"/>
              </a:spcAft>
              <a:buClr>
                <a:schemeClr val="dk2"/>
              </a:buClr>
              <a:buSzPts val="2100"/>
              <a:buFont typeface="Arial"/>
              <a:buChar char="–"/>
              <a:defRPr sz="2100" b="0" i="0" u="none" strike="noStrike" cap="none">
                <a:solidFill>
                  <a:srgbClr val="595959"/>
                </a:solidFill>
                <a:latin typeface="Calibri"/>
                <a:ea typeface="Calibri"/>
                <a:cs typeface="Calibri"/>
                <a:sym typeface="Calibri"/>
              </a:defRPr>
            </a:lvl2pPr>
            <a:lvl3pPr marR="0" lvl="2" algn="l" rtl="0">
              <a:spcBef>
                <a:spcPts val="360"/>
              </a:spcBef>
              <a:spcAft>
                <a:spcPts val="0"/>
              </a:spcAft>
              <a:buClr>
                <a:schemeClr val="dk2"/>
              </a:buClr>
              <a:buSzPts val="1800"/>
              <a:buFont typeface="Arial"/>
              <a:buChar char="•"/>
              <a:defRPr sz="1800" b="0" i="0" u="none" strike="noStrike" cap="none">
                <a:solidFill>
                  <a:srgbClr val="595959"/>
                </a:solidFill>
                <a:latin typeface="Calibri"/>
                <a:ea typeface="Calibri"/>
                <a:cs typeface="Calibri"/>
                <a:sym typeface="Calibri"/>
              </a:defRPr>
            </a:lvl3pPr>
            <a:lvl4pPr marR="0" lvl="3"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4pPr>
            <a:lvl5pPr marR="0" lvl="4"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5pPr>
            <a:lvl6pPr marR="0" lvl="5"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R="0" lvl="6"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R="0" lvl="7"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R="0" lvl="8"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grpSp>
        <p:nvGrpSpPr>
          <p:cNvPr id="150" name="Shape 150"/>
          <p:cNvGrpSpPr/>
          <p:nvPr/>
        </p:nvGrpSpPr>
        <p:grpSpPr>
          <a:xfrm flipH="1">
            <a:off x="-2" y="4838700"/>
            <a:ext cx="9144003" cy="304800"/>
            <a:chOff x="-2" y="6451600"/>
            <a:chExt cx="9144003" cy="406400"/>
          </a:xfrm>
        </p:grpSpPr>
        <p:sp>
          <p:nvSpPr>
            <p:cNvPr id="151" name="Shape 151"/>
            <p:cNvSpPr/>
            <p:nvPr/>
          </p:nvSpPr>
          <p:spPr>
            <a:xfrm>
              <a:off x="-2" y="6451600"/>
              <a:ext cx="7872153" cy="406400"/>
            </a:xfrm>
            <a:prstGeom prst="rect">
              <a:avLst/>
            </a:prstGeom>
            <a:solidFill>
              <a:srgbClr val="59595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sp>
          <p:nvSpPr>
            <p:cNvPr id="152" name="Shape 152"/>
            <p:cNvSpPr/>
            <p:nvPr/>
          </p:nvSpPr>
          <p:spPr>
            <a:xfrm>
              <a:off x="7954964" y="6451600"/>
              <a:ext cx="1189037" cy="4064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grpSp>
      <p:sp>
        <p:nvSpPr>
          <p:cNvPr id="153" name="Shape 153"/>
          <p:cNvSpPr txBox="1">
            <a:spLocks noGrp="1"/>
          </p:cNvSpPr>
          <p:nvPr>
            <p:ph type="dt" idx="10"/>
          </p:nvPr>
        </p:nvSpPr>
        <p:spPr>
          <a:xfrm>
            <a:off x="7598152" y="4835128"/>
            <a:ext cx="1554163" cy="308372"/>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154" name="Shape 154"/>
          <p:cNvSpPr txBox="1">
            <a:spLocks noGrp="1"/>
          </p:cNvSpPr>
          <p:nvPr>
            <p:ph type="ftr" idx="11"/>
          </p:nvPr>
        </p:nvSpPr>
        <p:spPr>
          <a:xfrm>
            <a:off x="1279525" y="4835128"/>
            <a:ext cx="6310312" cy="308372"/>
          </a:xfrm>
          <a:prstGeom prst="rect">
            <a:avLst/>
          </a:prstGeom>
          <a:noFill/>
          <a:ln>
            <a:noFill/>
          </a:ln>
        </p:spPr>
        <p:txBody>
          <a:bodyPr spcFirstLastPara="1" wrap="square" lIns="91425" tIns="91425" rIns="91425" bIns="91425" anchor="ctr" anchorCtr="0"/>
          <a:lstStyle>
            <a:lvl1pPr marR="0" lvl="0" algn="ctr"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155" name="Shape 155"/>
          <p:cNvSpPr txBox="1">
            <a:spLocks noGrp="1"/>
          </p:cNvSpPr>
          <p:nvPr>
            <p:ph type="sldNum" idx="12"/>
          </p:nvPr>
        </p:nvSpPr>
        <p:spPr>
          <a:xfrm>
            <a:off x="1" y="4835128"/>
            <a:ext cx="1189037" cy="308372"/>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1pPr>
            <a:lvl2pPr marL="0" marR="0" lvl="1"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2pPr>
            <a:lvl3pPr marL="0" marR="0" lvl="2"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3pPr>
            <a:lvl4pPr marL="0" marR="0" lvl="3"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4pPr>
            <a:lvl5pPr marL="0" marR="0" lvl="4"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5pPr>
            <a:lvl6pPr marL="0" marR="0" lvl="5"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6pPr>
            <a:lvl7pPr marL="0" marR="0" lvl="6"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7pPr>
            <a:lvl8pPr marL="0" marR="0" lvl="7"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8pPr>
            <a:lvl9pPr marL="0" marR="0" lvl="8"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00.xml><?xml version="1.0" encoding="utf-8"?>
<p:sldLayout xmlns:a="http://schemas.openxmlformats.org/drawingml/2006/main" xmlns:r="http://schemas.openxmlformats.org/officeDocument/2006/relationships" xmlns:p="http://schemas.openxmlformats.org/presentationml/2006/main" matchingName="Standard Slide 2 Column">
  <p:cSld name="Standard Slide 2 Column">
    <p:spTree>
      <p:nvGrpSpPr>
        <p:cNvPr id="1" name="Shape 1643"/>
        <p:cNvGrpSpPr/>
        <p:nvPr/>
      </p:nvGrpSpPr>
      <p:grpSpPr>
        <a:xfrm>
          <a:off x="0" y="0"/>
          <a:ext cx="0" cy="0"/>
          <a:chOff x="0" y="0"/>
          <a:chExt cx="0" cy="0"/>
        </a:xfrm>
      </p:grpSpPr>
      <p:sp>
        <p:nvSpPr>
          <p:cNvPr id="1644" name="Shape 1644"/>
          <p:cNvSpPr txBox="1">
            <a:spLocks noGrp="1"/>
          </p:cNvSpPr>
          <p:nvPr>
            <p:ph type="body" idx="1"/>
          </p:nvPr>
        </p:nvSpPr>
        <p:spPr>
          <a:xfrm>
            <a:off x="457200" y="1151335"/>
            <a:ext cx="4038600" cy="479822"/>
          </a:xfrm>
          <a:prstGeom prst="rect">
            <a:avLst/>
          </a:prstGeom>
          <a:noFill/>
          <a:ln>
            <a:noFill/>
          </a:ln>
        </p:spPr>
        <p:txBody>
          <a:bodyPr spcFirstLastPara="1" wrap="square" lIns="91425" tIns="91425" rIns="91425" bIns="91425" anchor="b" anchorCtr="0"/>
          <a:lstStyle>
            <a:lvl1pPr marL="457200" marR="0" lvl="0" indent="-228600" algn="l" rtl="0">
              <a:spcBef>
                <a:spcPts val="360"/>
              </a:spcBef>
              <a:spcAft>
                <a:spcPts val="0"/>
              </a:spcAft>
              <a:buClr>
                <a:schemeClr val="dk2"/>
              </a:buClr>
              <a:buSzPts val="1800"/>
              <a:buFont typeface="Arial"/>
              <a:buNone/>
              <a:defRPr sz="1800" b="1" i="0" u="none" strike="noStrike" cap="none">
                <a:solidFill>
                  <a:schemeClr val="dk2"/>
                </a:solidFill>
                <a:latin typeface="Calibri"/>
                <a:ea typeface="Calibri"/>
                <a:cs typeface="Calibri"/>
                <a:sym typeface="Calibri"/>
              </a:defRPr>
            </a:lvl1pPr>
            <a:lvl2pPr marL="914400" marR="0" lvl="1" indent="-228600" algn="l" rtl="0">
              <a:spcBef>
                <a:spcPts val="300"/>
              </a:spcBef>
              <a:spcAft>
                <a:spcPts val="0"/>
              </a:spcAft>
              <a:buClr>
                <a:schemeClr val="dk2"/>
              </a:buClr>
              <a:buSzPts val="1500"/>
              <a:buFont typeface="Arial"/>
              <a:buNone/>
              <a:defRPr sz="1500" b="1" i="0" u="none" strike="noStrike" cap="none">
                <a:solidFill>
                  <a:srgbClr val="595959"/>
                </a:solidFill>
                <a:latin typeface="Calibri"/>
                <a:ea typeface="Calibri"/>
                <a:cs typeface="Calibri"/>
                <a:sym typeface="Calibri"/>
              </a:defRPr>
            </a:lvl2pPr>
            <a:lvl3pPr marL="1371600" marR="0" lvl="2" indent="-228600" algn="l" rtl="0">
              <a:spcBef>
                <a:spcPts val="270"/>
              </a:spcBef>
              <a:spcAft>
                <a:spcPts val="0"/>
              </a:spcAft>
              <a:buClr>
                <a:schemeClr val="dk2"/>
              </a:buClr>
              <a:buSzPts val="1350"/>
              <a:buFont typeface="Arial"/>
              <a:buNone/>
              <a:defRPr sz="1350" b="1" i="0" u="none" strike="noStrike" cap="none">
                <a:solidFill>
                  <a:srgbClr val="595959"/>
                </a:solidFill>
                <a:latin typeface="Calibri"/>
                <a:ea typeface="Calibri"/>
                <a:cs typeface="Calibri"/>
                <a:sym typeface="Calibri"/>
              </a:defRPr>
            </a:lvl3pPr>
            <a:lvl4pPr marL="1828800" marR="0" lvl="3" indent="-228600" algn="l" rtl="0">
              <a:spcBef>
                <a:spcPts val="240"/>
              </a:spcBef>
              <a:spcAft>
                <a:spcPts val="0"/>
              </a:spcAft>
              <a:buClr>
                <a:schemeClr val="dk2"/>
              </a:buClr>
              <a:buSzPts val="1200"/>
              <a:buFont typeface="Arial"/>
              <a:buNone/>
              <a:defRPr sz="1200" b="1" i="0" u="none" strike="noStrike" cap="none">
                <a:solidFill>
                  <a:srgbClr val="595959"/>
                </a:solidFill>
                <a:latin typeface="Calibri"/>
                <a:ea typeface="Calibri"/>
                <a:cs typeface="Calibri"/>
                <a:sym typeface="Calibri"/>
              </a:defRPr>
            </a:lvl4pPr>
            <a:lvl5pPr marL="2286000" marR="0" lvl="4" indent="-228600" algn="l" rtl="0">
              <a:spcBef>
                <a:spcPts val="240"/>
              </a:spcBef>
              <a:spcAft>
                <a:spcPts val="0"/>
              </a:spcAft>
              <a:buClr>
                <a:schemeClr val="dk2"/>
              </a:buClr>
              <a:buSzPts val="1200"/>
              <a:buFont typeface="Arial"/>
              <a:buNone/>
              <a:defRPr sz="1200" b="1" i="0" u="none" strike="noStrike" cap="none">
                <a:solidFill>
                  <a:srgbClr val="595959"/>
                </a:solidFill>
                <a:latin typeface="Calibri"/>
                <a:ea typeface="Calibri"/>
                <a:cs typeface="Calibri"/>
                <a:sym typeface="Calibri"/>
              </a:defRPr>
            </a:lvl5pPr>
            <a:lvl6pPr marL="2743200" marR="0" lvl="5" indent="-228600" algn="l" rtl="0">
              <a:spcBef>
                <a:spcPts val="24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spcBef>
                <a:spcPts val="24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spcBef>
                <a:spcPts val="24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spcBef>
                <a:spcPts val="24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645" name="Shape 1645"/>
          <p:cNvSpPr txBox="1">
            <a:spLocks noGrp="1"/>
          </p:cNvSpPr>
          <p:nvPr>
            <p:ph type="body" idx="2"/>
          </p:nvPr>
        </p:nvSpPr>
        <p:spPr>
          <a:xfrm>
            <a:off x="457202" y="1631157"/>
            <a:ext cx="4023361" cy="3203972"/>
          </a:xfrm>
          <a:prstGeom prst="rect">
            <a:avLst/>
          </a:prstGeom>
          <a:noFill/>
          <a:ln>
            <a:noFill/>
          </a:ln>
        </p:spPr>
        <p:txBody>
          <a:bodyPr spcFirstLastPara="1" wrap="square" lIns="91425" tIns="91425" rIns="91425" bIns="91425" anchor="t" anchorCtr="0"/>
          <a:lstStyle>
            <a:lvl1pPr marL="457200" marR="0" lvl="0" indent="-342900" algn="l" rtl="0">
              <a:spcBef>
                <a:spcPts val="360"/>
              </a:spcBef>
              <a:spcAft>
                <a:spcPts val="0"/>
              </a:spcAft>
              <a:buClr>
                <a:schemeClr val="dk2"/>
              </a:buClr>
              <a:buSzPts val="1800"/>
              <a:buFont typeface="Noto Sans Symbols"/>
              <a:buChar char="▪"/>
              <a:defRPr sz="1800" b="0" i="0" u="none" strike="noStrike" cap="none">
                <a:solidFill>
                  <a:srgbClr val="595959"/>
                </a:solidFill>
                <a:latin typeface="Calibri"/>
                <a:ea typeface="Calibri"/>
                <a:cs typeface="Calibri"/>
                <a:sym typeface="Calibri"/>
              </a:defRPr>
            </a:lvl1pPr>
            <a:lvl2pPr marL="914400" marR="0" lvl="1" indent="-323850" algn="l" rtl="0">
              <a:spcBef>
                <a:spcPts val="300"/>
              </a:spcBef>
              <a:spcAft>
                <a:spcPts val="0"/>
              </a:spcAft>
              <a:buClr>
                <a:schemeClr val="dk2"/>
              </a:buClr>
              <a:buSzPts val="1500"/>
              <a:buFont typeface="Calibri"/>
              <a:buChar char="–"/>
              <a:defRPr sz="1500" b="0" i="0" u="none" strike="noStrike" cap="none">
                <a:solidFill>
                  <a:srgbClr val="595959"/>
                </a:solidFill>
                <a:latin typeface="Calibri"/>
                <a:ea typeface="Calibri"/>
                <a:cs typeface="Calibri"/>
                <a:sym typeface="Calibri"/>
              </a:defRPr>
            </a:lvl2pPr>
            <a:lvl3pPr marL="1371600" marR="0" lvl="2" indent="-314325" algn="l" rtl="0">
              <a:spcBef>
                <a:spcPts val="270"/>
              </a:spcBef>
              <a:spcAft>
                <a:spcPts val="0"/>
              </a:spcAft>
              <a:buClr>
                <a:schemeClr val="dk2"/>
              </a:buClr>
              <a:buSzPts val="1350"/>
              <a:buFont typeface="Noto Sans Symbols"/>
              <a:buChar char="▪"/>
              <a:defRPr sz="1350" b="0" i="0" u="none" strike="noStrike" cap="none">
                <a:solidFill>
                  <a:srgbClr val="595959"/>
                </a:solidFill>
                <a:latin typeface="Calibri"/>
                <a:ea typeface="Calibri"/>
                <a:cs typeface="Calibri"/>
                <a:sym typeface="Calibri"/>
              </a:defRPr>
            </a:lvl3pPr>
            <a:lvl4pPr marL="1828800" marR="0" lvl="3" indent="-304800" algn="l" rtl="0">
              <a:spcBef>
                <a:spcPts val="240"/>
              </a:spcBef>
              <a:spcAft>
                <a:spcPts val="0"/>
              </a:spcAft>
              <a:buClr>
                <a:schemeClr val="dk2"/>
              </a:buClr>
              <a:buSzPts val="1200"/>
              <a:buFont typeface="Calibri"/>
              <a:buChar char="–"/>
              <a:defRPr sz="1200" b="0" i="0" u="none" strike="noStrike" cap="none">
                <a:solidFill>
                  <a:srgbClr val="595959"/>
                </a:solidFill>
                <a:latin typeface="Calibri"/>
                <a:ea typeface="Calibri"/>
                <a:cs typeface="Calibri"/>
                <a:sym typeface="Calibri"/>
              </a:defRPr>
            </a:lvl4pPr>
            <a:lvl5pPr marL="2286000" marR="0" lvl="4" indent="-304800" algn="l" rtl="0">
              <a:spcBef>
                <a:spcPts val="240"/>
              </a:spcBef>
              <a:spcAft>
                <a:spcPts val="0"/>
              </a:spcAft>
              <a:buClr>
                <a:schemeClr val="dk2"/>
              </a:buClr>
              <a:buSzPts val="1200"/>
              <a:buFont typeface="Calibri"/>
              <a:buChar char="»"/>
              <a:defRPr sz="1200" b="0" i="0" u="none" strike="noStrike" cap="none">
                <a:solidFill>
                  <a:srgbClr val="595959"/>
                </a:solidFill>
                <a:latin typeface="Calibri"/>
                <a:ea typeface="Calibri"/>
                <a:cs typeface="Calibri"/>
                <a:sym typeface="Calibri"/>
              </a:defRPr>
            </a:lvl5pPr>
            <a:lvl6pPr marL="2743200" marR="0" lvl="5" indent="-304800" algn="l" rtl="0">
              <a:spcBef>
                <a:spcPts val="24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6pPr>
            <a:lvl7pPr marL="3200400" marR="0" lvl="6" indent="-304800" algn="l" rtl="0">
              <a:spcBef>
                <a:spcPts val="24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7pPr>
            <a:lvl8pPr marL="3657600" marR="0" lvl="7" indent="-304800" algn="l" rtl="0">
              <a:spcBef>
                <a:spcPts val="24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8pPr>
            <a:lvl9pPr marL="4114800" marR="0" lvl="8" indent="-304800" algn="l" rtl="0">
              <a:spcBef>
                <a:spcPts val="24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9pPr>
          </a:lstStyle>
          <a:p>
            <a:endParaRPr/>
          </a:p>
        </p:txBody>
      </p:sp>
      <p:sp>
        <p:nvSpPr>
          <p:cNvPr id="1646" name="Shape 1646"/>
          <p:cNvSpPr txBox="1">
            <a:spLocks noGrp="1"/>
          </p:cNvSpPr>
          <p:nvPr>
            <p:ph type="body" idx="3"/>
          </p:nvPr>
        </p:nvSpPr>
        <p:spPr>
          <a:xfrm>
            <a:off x="4649151" y="1151335"/>
            <a:ext cx="4040188" cy="479822"/>
          </a:xfrm>
          <a:prstGeom prst="rect">
            <a:avLst/>
          </a:prstGeom>
          <a:noFill/>
          <a:ln>
            <a:noFill/>
          </a:ln>
        </p:spPr>
        <p:txBody>
          <a:bodyPr spcFirstLastPara="1" wrap="square" lIns="91425" tIns="91425" rIns="91425" bIns="91425" anchor="b" anchorCtr="0"/>
          <a:lstStyle>
            <a:lvl1pPr marL="457200" marR="0" lvl="0" indent="-228600" algn="l" rtl="0">
              <a:spcBef>
                <a:spcPts val="360"/>
              </a:spcBef>
              <a:spcAft>
                <a:spcPts val="0"/>
              </a:spcAft>
              <a:buClr>
                <a:schemeClr val="dk2"/>
              </a:buClr>
              <a:buSzPts val="1800"/>
              <a:buFont typeface="Arial"/>
              <a:buNone/>
              <a:defRPr sz="1800" b="1" i="0" u="none" strike="noStrike" cap="none">
                <a:solidFill>
                  <a:schemeClr val="dk2"/>
                </a:solidFill>
                <a:latin typeface="Calibri"/>
                <a:ea typeface="Calibri"/>
                <a:cs typeface="Calibri"/>
                <a:sym typeface="Calibri"/>
              </a:defRPr>
            </a:lvl1pPr>
            <a:lvl2pPr marL="914400" marR="0" lvl="1" indent="-228600" algn="l" rtl="0">
              <a:spcBef>
                <a:spcPts val="300"/>
              </a:spcBef>
              <a:spcAft>
                <a:spcPts val="0"/>
              </a:spcAft>
              <a:buClr>
                <a:schemeClr val="dk2"/>
              </a:buClr>
              <a:buSzPts val="1500"/>
              <a:buFont typeface="Arial"/>
              <a:buNone/>
              <a:defRPr sz="1500" b="1" i="0" u="none" strike="noStrike" cap="none">
                <a:solidFill>
                  <a:srgbClr val="595959"/>
                </a:solidFill>
                <a:latin typeface="Calibri"/>
                <a:ea typeface="Calibri"/>
                <a:cs typeface="Calibri"/>
                <a:sym typeface="Calibri"/>
              </a:defRPr>
            </a:lvl2pPr>
            <a:lvl3pPr marL="1371600" marR="0" lvl="2" indent="-228600" algn="l" rtl="0">
              <a:spcBef>
                <a:spcPts val="270"/>
              </a:spcBef>
              <a:spcAft>
                <a:spcPts val="0"/>
              </a:spcAft>
              <a:buClr>
                <a:schemeClr val="dk2"/>
              </a:buClr>
              <a:buSzPts val="1350"/>
              <a:buFont typeface="Arial"/>
              <a:buNone/>
              <a:defRPr sz="1350" b="1" i="0" u="none" strike="noStrike" cap="none">
                <a:solidFill>
                  <a:srgbClr val="595959"/>
                </a:solidFill>
                <a:latin typeface="Calibri"/>
                <a:ea typeface="Calibri"/>
                <a:cs typeface="Calibri"/>
                <a:sym typeface="Calibri"/>
              </a:defRPr>
            </a:lvl3pPr>
            <a:lvl4pPr marL="1828800" marR="0" lvl="3" indent="-228600" algn="l" rtl="0">
              <a:spcBef>
                <a:spcPts val="240"/>
              </a:spcBef>
              <a:spcAft>
                <a:spcPts val="0"/>
              </a:spcAft>
              <a:buClr>
                <a:schemeClr val="dk2"/>
              </a:buClr>
              <a:buSzPts val="1200"/>
              <a:buFont typeface="Arial"/>
              <a:buNone/>
              <a:defRPr sz="1200" b="1" i="0" u="none" strike="noStrike" cap="none">
                <a:solidFill>
                  <a:srgbClr val="595959"/>
                </a:solidFill>
                <a:latin typeface="Calibri"/>
                <a:ea typeface="Calibri"/>
                <a:cs typeface="Calibri"/>
                <a:sym typeface="Calibri"/>
              </a:defRPr>
            </a:lvl4pPr>
            <a:lvl5pPr marL="2286000" marR="0" lvl="4" indent="-228600" algn="l" rtl="0">
              <a:spcBef>
                <a:spcPts val="240"/>
              </a:spcBef>
              <a:spcAft>
                <a:spcPts val="0"/>
              </a:spcAft>
              <a:buClr>
                <a:schemeClr val="dk2"/>
              </a:buClr>
              <a:buSzPts val="1200"/>
              <a:buFont typeface="Arial"/>
              <a:buNone/>
              <a:defRPr sz="1200" b="1" i="0" u="none" strike="noStrike" cap="none">
                <a:solidFill>
                  <a:srgbClr val="595959"/>
                </a:solidFill>
                <a:latin typeface="Calibri"/>
                <a:ea typeface="Calibri"/>
                <a:cs typeface="Calibri"/>
                <a:sym typeface="Calibri"/>
              </a:defRPr>
            </a:lvl5pPr>
            <a:lvl6pPr marL="2743200" marR="0" lvl="5" indent="-228600" algn="l" rtl="0">
              <a:spcBef>
                <a:spcPts val="24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spcBef>
                <a:spcPts val="24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spcBef>
                <a:spcPts val="24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spcBef>
                <a:spcPts val="24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647" name="Shape 1647"/>
          <p:cNvSpPr txBox="1">
            <a:spLocks noGrp="1"/>
          </p:cNvSpPr>
          <p:nvPr>
            <p:ph type="body" idx="4"/>
          </p:nvPr>
        </p:nvSpPr>
        <p:spPr>
          <a:xfrm>
            <a:off x="4649153" y="1631158"/>
            <a:ext cx="4023361" cy="3203972"/>
          </a:xfrm>
          <a:prstGeom prst="rect">
            <a:avLst/>
          </a:prstGeom>
          <a:noFill/>
          <a:ln>
            <a:noFill/>
          </a:ln>
        </p:spPr>
        <p:txBody>
          <a:bodyPr spcFirstLastPara="1" wrap="square" lIns="91425" tIns="91425" rIns="91425" bIns="91425" anchor="t" anchorCtr="0"/>
          <a:lstStyle>
            <a:lvl1pPr marL="457200" marR="0" lvl="0" indent="-342900" algn="l" rtl="0">
              <a:spcBef>
                <a:spcPts val="360"/>
              </a:spcBef>
              <a:spcAft>
                <a:spcPts val="0"/>
              </a:spcAft>
              <a:buClr>
                <a:schemeClr val="dk2"/>
              </a:buClr>
              <a:buSzPts val="1800"/>
              <a:buFont typeface="Noto Sans Symbols"/>
              <a:buChar char="▪"/>
              <a:defRPr sz="1800" b="0" i="0" u="none" strike="noStrike" cap="none">
                <a:solidFill>
                  <a:srgbClr val="595959"/>
                </a:solidFill>
                <a:latin typeface="Calibri"/>
                <a:ea typeface="Calibri"/>
                <a:cs typeface="Calibri"/>
                <a:sym typeface="Calibri"/>
              </a:defRPr>
            </a:lvl1pPr>
            <a:lvl2pPr marL="914400" marR="0" lvl="1" indent="-323850" algn="l" rtl="0">
              <a:spcBef>
                <a:spcPts val="300"/>
              </a:spcBef>
              <a:spcAft>
                <a:spcPts val="0"/>
              </a:spcAft>
              <a:buClr>
                <a:schemeClr val="dk2"/>
              </a:buClr>
              <a:buSzPts val="1500"/>
              <a:buFont typeface="Calibri"/>
              <a:buChar char="–"/>
              <a:defRPr sz="1500" b="0" i="0" u="none" strike="noStrike" cap="none">
                <a:solidFill>
                  <a:srgbClr val="595959"/>
                </a:solidFill>
                <a:latin typeface="Calibri"/>
                <a:ea typeface="Calibri"/>
                <a:cs typeface="Calibri"/>
                <a:sym typeface="Calibri"/>
              </a:defRPr>
            </a:lvl2pPr>
            <a:lvl3pPr marL="1371600" marR="0" lvl="2" indent="-314325" algn="l" rtl="0">
              <a:spcBef>
                <a:spcPts val="270"/>
              </a:spcBef>
              <a:spcAft>
                <a:spcPts val="0"/>
              </a:spcAft>
              <a:buClr>
                <a:schemeClr val="dk2"/>
              </a:buClr>
              <a:buSzPts val="1350"/>
              <a:buFont typeface="Noto Sans Symbols"/>
              <a:buChar char="▪"/>
              <a:defRPr sz="1350" b="0" i="0" u="none" strike="noStrike" cap="none">
                <a:solidFill>
                  <a:srgbClr val="595959"/>
                </a:solidFill>
                <a:latin typeface="Calibri"/>
                <a:ea typeface="Calibri"/>
                <a:cs typeface="Calibri"/>
                <a:sym typeface="Calibri"/>
              </a:defRPr>
            </a:lvl3pPr>
            <a:lvl4pPr marL="1828800" marR="0" lvl="3" indent="-304800" algn="l" rtl="0">
              <a:spcBef>
                <a:spcPts val="240"/>
              </a:spcBef>
              <a:spcAft>
                <a:spcPts val="0"/>
              </a:spcAft>
              <a:buClr>
                <a:schemeClr val="dk2"/>
              </a:buClr>
              <a:buSzPts val="1200"/>
              <a:buFont typeface="Calibri"/>
              <a:buChar char="–"/>
              <a:defRPr sz="1200" b="0" i="0" u="none" strike="noStrike" cap="none">
                <a:solidFill>
                  <a:srgbClr val="595959"/>
                </a:solidFill>
                <a:latin typeface="Calibri"/>
                <a:ea typeface="Calibri"/>
                <a:cs typeface="Calibri"/>
                <a:sym typeface="Calibri"/>
              </a:defRPr>
            </a:lvl4pPr>
            <a:lvl5pPr marL="2286000" marR="0" lvl="4" indent="-304800" algn="l" rtl="0">
              <a:spcBef>
                <a:spcPts val="240"/>
              </a:spcBef>
              <a:spcAft>
                <a:spcPts val="0"/>
              </a:spcAft>
              <a:buClr>
                <a:schemeClr val="dk2"/>
              </a:buClr>
              <a:buSzPts val="1200"/>
              <a:buFont typeface="Calibri"/>
              <a:buChar char="»"/>
              <a:defRPr sz="1200" b="0" i="0" u="none" strike="noStrike" cap="none">
                <a:solidFill>
                  <a:srgbClr val="595959"/>
                </a:solidFill>
                <a:latin typeface="Calibri"/>
                <a:ea typeface="Calibri"/>
                <a:cs typeface="Calibri"/>
                <a:sym typeface="Calibri"/>
              </a:defRPr>
            </a:lvl5pPr>
            <a:lvl6pPr marL="2743200" marR="0" lvl="5" indent="-304800" algn="l" rtl="0">
              <a:spcBef>
                <a:spcPts val="24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6pPr>
            <a:lvl7pPr marL="3200400" marR="0" lvl="6" indent="-304800" algn="l" rtl="0">
              <a:spcBef>
                <a:spcPts val="24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7pPr>
            <a:lvl8pPr marL="3657600" marR="0" lvl="7" indent="-304800" algn="l" rtl="0">
              <a:spcBef>
                <a:spcPts val="24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8pPr>
            <a:lvl9pPr marL="4114800" marR="0" lvl="8" indent="-304800" algn="l" rtl="0">
              <a:spcBef>
                <a:spcPts val="24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9pPr>
          </a:lstStyle>
          <a:p>
            <a:endParaRPr/>
          </a:p>
        </p:txBody>
      </p:sp>
      <p:sp>
        <p:nvSpPr>
          <p:cNvPr id="1648" name="Shape 1648"/>
          <p:cNvSpPr txBox="1">
            <a:spLocks noGrp="1"/>
          </p:cNvSpPr>
          <p:nvPr>
            <p:ph type="title"/>
          </p:nvPr>
        </p:nvSpPr>
        <p:spPr>
          <a:xfrm>
            <a:off x="-9698" y="1"/>
            <a:ext cx="7863804" cy="1033895"/>
          </a:xfrm>
          <a:prstGeom prst="rect">
            <a:avLst/>
          </a:prstGeom>
          <a:solidFill>
            <a:schemeClr val="lt2"/>
          </a:solidFill>
          <a:ln>
            <a:noFill/>
          </a:ln>
        </p:spPr>
        <p:txBody>
          <a:bodyPr spcFirstLastPara="1" wrap="square" lIns="91425" tIns="91425" rIns="91425" bIns="91425" anchor="b" anchorCtr="0"/>
          <a:lstStyle>
            <a:lvl1pPr marR="0" lvl="0" algn="l" rtl="0">
              <a:spcBef>
                <a:spcPts val="0"/>
              </a:spcBef>
              <a:spcAft>
                <a:spcPts val="0"/>
              </a:spcAft>
              <a:buSzPts val="1400"/>
              <a:buNone/>
              <a:defRPr sz="3300" b="0" i="0" u="none" strike="noStrike" cap="none">
                <a:solidFill>
                  <a:schemeClr val="lt1"/>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201.xml><?xml version="1.0" encoding="utf-8"?>
<p:sldLayout xmlns:a="http://schemas.openxmlformats.org/drawingml/2006/main" xmlns:r="http://schemas.openxmlformats.org/officeDocument/2006/relationships" xmlns:p="http://schemas.openxmlformats.org/presentationml/2006/main" matchingName="Standard Slide 2 Column w/Footer Bar">
  <p:cSld name="Standard Slide 2 Column w/Footer Bar">
    <p:spTree>
      <p:nvGrpSpPr>
        <p:cNvPr id="1" name="Shape 1649"/>
        <p:cNvGrpSpPr/>
        <p:nvPr/>
      </p:nvGrpSpPr>
      <p:grpSpPr>
        <a:xfrm>
          <a:off x="0" y="0"/>
          <a:ext cx="0" cy="0"/>
          <a:chOff x="0" y="0"/>
          <a:chExt cx="0" cy="0"/>
        </a:xfrm>
      </p:grpSpPr>
      <p:grpSp>
        <p:nvGrpSpPr>
          <p:cNvPr id="1650" name="Shape 1650"/>
          <p:cNvGrpSpPr/>
          <p:nvPr/>
        </p:nvGrpSpPr>
        <p:grpSpPr>
          <a:xfrm>
            <a:off x="-2" y="4838700"/>
            <a:ext cx="9144003" cy="304800"/>
            <a:chOff x="-2" y="6451600"/>
            <a:chExt cx="9144003" cy="406400"/>
          </a:xfrm>
        </p:grpSpPr>
        <p:sp>
          <p:nvSpPr>
            <p:cNvPr id="1651" name="Shape 1651"/>
            <p:cNvSpPr/>
            <p:nvPr/>
          </p:nvSpPr>
          <p:spPr>
            <a:xfrm>
              <a:off x="-2" y="6451600"/>
              <a:ext cx="7872153" cy="406400"/>
            </a:xfrm>
            <a:prstGeom prst="rect">
              <a:avLst/>
            </a:prstGeom>
            <a:solidFill>
              <a:srgbClr val="59595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sp>
          <p:nvSpPr>
            <p:cNvPr id="1652" name="Shape 1652"/>
            <p:cNvSpPr/>
            <p:nvPr/>
          </p:nvSpPr>
          <p:spPr>
            <a:xfrm>
              <a:off x="7954964" y="6451600"/>
              <a:ext cx="1189037" cy="4064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grpSp>
      <p:sp>
        <p:nvSpPr>
          <p:cNvPr id="1653" name="Shape 1653"/>
          <p:cNvSpPr txBox="1">
            <a:spLocks noGrp="1"/>
          </p:cNvSpPr>
          <p:nvPr>
            <p:ph type="body" idx="1"/>
          </p:nvPr>
        </p:nvSpPr>
        <p:spPr>
          <a:xfrm>
            <a:off x="457201" y="1151335"/>
            <a:ext cx="4040188" cy="479822"/>
          </a:xfrm>
          <a:prstGeom prst="rect">
            <a:avLst/>
          </a:prstGeom>
          <a:noFill/>
          <a:ln>
            <a:noFill/>
          </a:ln>
        </p:spPr>
        <p:txBody>
          <a:bodyPr spcFirstLastPara="1" wrap="square" lIns="91425" tIns="91425" rIns="91425" bIns="91425" anchor="b" anchorCtr="0"/>
          <a:lstStyle>
            <a:lvl1pPr marL="457200" marR="0" lvl="0" indent="-228600" algn="l" rtl="0">
              <a:spcBef>
                <a:spcPts val="360"/>
              </a:spcBef>
              <a:spcAft>
                <a:spcPts val="0"/>
              </a:spcAft>
              <a:buClr>
                <a:schemeClr val="dk2"/>
              </a:buClr>
              <a:buSzPts val="1800"/>
              <a:buFont typeface="Arial"/>
              <a:buNone/>
              <a:defRPr sz="1800" b="1" i="0" u="none" strike="noStrike" cap="none">
                <a:solidFill>
                  <a:schemeClr val="dk2"/>
                </a:solidFill>
                <a:latin typeface="Calibri"/>
                <a:ea typeface="Calibri"/>
                <a:cs typeface="Calibri"/>
                <a:sym typeface="Calibri"/>
              </a:defRPr>
            </a:lvl1pPr>
            <a:lvl2pPr marL="914400" marR="0" lvl="1" indent="-228600" algn="l" rtl="0">
              <a:spcBef>
                <a:spcPts val="300"/>
              </a:spcBef>
              <a:spcAft>
                <a:spcPts val="0"/>
              </a:spcAft>
              <a:buClr>
                <a:schemeClr val="dk2"/>
              </a:buClr>
              <a:buSzPts val="1500"/>
              <a:buFont typeface="Arial"/>
              <a:buNone/>
              <a:defRPr sz="1500" b="1" i="0" u="none" strike="noStrike" cap="none">
                <a:solidFill>
                  <a:srgbClr val="595959"/>
                </a:solidFill>
                <a:latin typeface="Calibri"/>
                <a:ea typeface="Calibri"/>
                <a:cs typeface="Calibri"/>
                <a:sym typeface="Calibri"/>
              </a:defRPr>
            </a:lvl2pPr>
            <a:lvl3pPr marL="1371600" marR="0" lvl="2" indent="-228600" algn="l" rtl="0">
              <a:spcBef>
                <a:spcPts val="270"/>
              </a:spcBef>
              <a:spcAft>
                <a:spcPts val="0"/>
              </a:spcAft>
              <a:buClr>
                <a:schemeClr val="dk2"/>
              </a:buClr>
              <a:buSzPts val="1350"/>
              <a:buFont typeface="Arial"/>
              <a:buNone/>
              <a:defRPr sz="1350" b="1" i="0" u="none" strike="noStrike" cap="none">
                <a:solidFill>
                  <a:srgbClr val="595959"/>
                </a:solidFill>
                <a:latin typeface="Calibri"/>
                <a:ea typeface="Calibri"/>
                <a:cs typeface="Calibri"/>
                <a:sym typeface="Calibri"/>
              </a:defRPr>
            </a:lvl3pPr>
            <a:lvl4pPr marL="1828800" marR="0" lvl="3" indent="-228600" algn="l" rtl="0">
              <a:spcBef>
                <a:spcPts val="240"/>
              </a:spcBef>
              <a:spcAft>
                <a:spcPts val="0"/>
              </a:spcAft>
              <a:buClr>
                <a:schemeClr val="dk2"/>
              </a:buClr>
              <a:buSzPts val="1200"/>
              <a:buFont typeface="Arial"/>
              <a:buNone/>
              <a:defRPr sz="1200" b="1" i="0" u="none" strike="noStrike" cap="none">
                <a:solidFill>
                  <a:srgbClr val="595959"/>
                </a:solidFill>
                <a:latin typeface="Calibri"/>
                <a:ea typeface="Calibri"/>
                <a:cs typeface="Calibri"/>
                <a:sym typeface="Calibri"/>
              </a:defRPr>
            </a:lvl4pPr>
            <a:lvl5pPr marL="2286000" marR="0" lvl="4" indent="-228600" algn="l" rtl="0">
              <a:spcBef>
                <a:spcPts val="240"/>
              </a:spcBef>
              <a:spcAft>
                <a:spcPts val="0"/>
              </a:spcAft>
              <a:buClr>
                <a:schemeClr val="dk2"/>
              </a:buClr>
              <a:buSzPts val="1200"/>
              <a:buFont typeface="Arial"/>
              <a:buNone/>
              <a:defRPr sz="1200" b="1" i="0" u="none" strike="noStrike" cap="none">
                <a:solidFill>
                  <a:srgbClr val="595959"/>
                </a:solidFill>
                <a:latin typeface="Calibri"/>
                <a:ea typeface="Calibri"/>
                <a:cs typeface="Calibri"/>
                <a:sym typeface="Calibri"/>
              </a:defRPr>
            </a:lvl5pPr>
            <a:lvl6pPr marL="2743200" marR="0" lvl="5" indent="-228600" algn="l" rtl="0">
              <a:spcBef>
                <a:spcPts val="24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spcBef>
                <a:spcPts val="24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spcBef>
                <a:spcPts val="24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spcBef>
                <a:spcPts val="24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654" name="Shape 1654"/>
          <p:cNvSpPr txBox="1">
            <a:spLocks noGrp="1"/>
          </p:cNvSpPr>
          <p:nvPr>
            <p:ph type="body" idx="2"/>
          </p:nvPr>
        </p:nvSpPr>
        <p:spPr>
          <a:xfrm>
            <a:off x="457202" y="1631156"/>
            <a:ext cx="4023361" cy="2997972"/>
          </a:xfrm>
          <a:prstGeom prst="rect">
            <a:avLst/>
          </a:prstGeom>
          <a:noFill/>
          <a:ln>
            <a:noFill/>
          </a:ln>
        </p:spPr>
        <p:txBody>
          <a:bodyPr spcFirstLastPara="1" wrap="square" lIns="91425" tIns="91425" rIns="91425" bIns="91425" anchor="t" anchorCtr="0"/>
          <a:lstStyle>
            <a:lvl1pPr marL="457200" marR="0" lvl="0" indent="-342900" algn="l" rtl="0">
              <a:spcBef>
                <a:spcPts val="360"/>
              </a:spcBef>
              <a:spcAft>
                <a:spcPts val="0"/>
              </a:spcAft>
              <a:buClr>
                <a:schemeClr val="dk2"/>
              </a:buClr>
              <a:buSzPts val="1800"/>
              <a:buFont typeface="Noto Sans Symbols"/>
              <a:buChar char="▪"/>
              <a:defRPr sz="1800" b="0" i="0" u="none" strike="noStrike" cap="none">
                <a:solidFill>
                  <a:srgbClr val="595959"/>
                </a:solidFill>
                <a:latin typeface="Calibri"/>
                <a:ea typeface="Calibri"/>
                <a:cs typeface="Calibri"/>
                <a:sym typeface="Calibri"/>
              </a:defRPr>
            </a:lvl1pPr>
            <a:lvl2pPr marL="914400" marR="0" lvl="1" indent="-323850" algn="l" rtl="0">
              <a:spcBef>
                <a:spcPts val="300"/>
              </a:spcBef>
              <a:spcAft>
                <a:spcPts val="0"/>
              </a:spcAft>
              <a:buClr>
                <a:schemeClr val="dk2"/>
              </a:buClr>
              <a:buSzPts val="1500"/>
              <a:buFont typeface="Calibri"/>
              <a:buChar char="–"/>
              <a:defRPr sz="1500" b="0" i="0" u="none" strike="noStrike" cap="none">
                <a:solidFill>
                  <a:srgbClr val="595959"/>
                </a:solidFill>
                <a:latin typeface="Calibri"/>
                <a:ea typeface="Calibri"/>
                <a:cs typeface="Calibri"/>
                <a:sym typeface="Calibri"/>
              </a:defRPr>
            </a:lvl2pPr>
            <a:lvl3pPr marL="1371600" marR="0" lvl="2" indent="-314325" algn="l" rtl="0">
              <a:spcBef>
                <a:spcPts val="270"/>
              </a:spcBef>
              <a:spcAft>
                <a:spcPts val="0"/>
              </a:spcAft>
              <a:buClr>
                <a:schemeClr val="dk2"/>
              </a:buClr>
              <a:buSzPts val="1350"/>
              <a:buFont typeface="Noto Sans Symbols"/>
              <a:buChar char="▪"/>
              <a:defRPr sz="1350" b="0" i="0" u="none" strike="noStrike" cap="none">
                <a:solidFill>
                  <a:srgbClr val="595959"/>
                </a:solidFill>
                <a:latin typeface="Calibri"/>
                <a:ea typeface="Calibri"/>
                <a:cs typeface="Calibri"/>
                <a:sym typeface="Calibri"/>
              </a:defRPr>
            </a:lvl3pPr>
            <a:lvl4pPr marL="1828800" marR="0" lvl="3" indent="-304800" algn="l" rtl="0">
              <a:spcBef>
                <a:spcPts val="240"/>
              </a:spcBef>
              <a:spcAft>
                <a:spcPts val="0"/>
              </a:spcAft>
              <a:buClr>
                <a:schemeClr val="dk2"/>
              </a:buClr>
              <a:buSzPts val="1200"/>
              <a:buFont typeface="Calibri"/>
              <a:buChar char="–"/>
              <a:defRPr sz="1200" b="0" i="0" u="none" strike="noStrike" cap="none">
                <a:solidFill>
                  <a:srgbClr val="595959"/>
                </a:solidFill>
                <a:latin typeface="Calibri"/>
                <a:ea typeface="Calibri"/>
                <a:cs typeface="Calibri"/>
                <a:sym typeface="Calibri"/>
              </a:defRPr>
            </a:lvl4pPr>
            <a:lvl5pPr marL="2286000" marR="0" lvl="4" indent="-304800" algn="l" rtl="0">
              <a:spcBef>
                <a:spcPts val="240"/>
              </a:spcBef>
              <a:spcAft>
                <a:spcPts val="0"/>
              </a:spcAft>
              <a:buClr>
                <a:schemeClr val="dk2"/>
              </a:buClr>
              <a:buSzPts val="1200"/>
              <a:buFont typeface="Calibri"/>
              <a:buChar char="»"/>
              <a:defRPr sz="1200" b="0" i="0" u="none" strike="noStrike" cap="none">
                <a:solidFill>
                  <a:srgbClr val="595959"/>
                </a:solidFill>
                <a:latin typeface="Calibri"/>
                <a:ea typeface="Calibri"/>
                <a:cs typeface="Calibri"/>
                <a:sym typeface="Calibri"/>
              </a:defRPr>
            </a:lvl5pPr>
            <a:lvl6pPr marL="2743200" marR="0" lvl="5" indent="-304800" algn="l" rtl="0">
              <a:spcBef>
                <a:spcPts val="24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6pPr>
            <a:lvl7pPr marL="3200400" marR="0" lvl="6" indent="-304800" algn="l" rtl="0">
              <a:spcBef>
                <a:spcPts val="24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7pPr>
            <a:lvl8pPr marL="3657600" marR="0" lvl="7" indent="-304800" algn="l" rtl="0">
              <a:spcBef>
                <a:spcPts val="24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8pPr>
            <a:lvl9pPr marL="4114800" marR="0" lvl="8" indent="-304800" algn="l" rtl="0">
              <a:spcBef>
                <a:spcPts val="24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9pPr>
          </a:lstStyle>
          <a:p>
            <a:endParaRPr/>
          </a:p>
        </p:txBody>
      </p:sp>
      <p:sp>
        <p:nvSpPr>
          <p:cNvPr id="1655" name="Shape 1655"/>
          <p:cNvSpPr txBox="1">
            <a:spLocks noGrp="1"/>
          </p:cNvSpPr>
          <p:nvPr>
            <p:ph type="body" idx="3"/>
          </p:nvPr>
        </p:nvSpPr>
        <p:spPr>
          <a:xfrm>
            <a:off x="4649151" y="1151335"/>
            <a:ext cx="4040188" cy="479822"/>
          </a:xfrm>
          <a:prstGeom prst="rect">
            <a:avLst/>
          </a:prstGeom>
          <a:noFill/>
          <a:ln>
            <a:noFill/>
          </a:ln>
        </p:spPr>
        <p:txBody>
          <a:bodyPr spcFirstLastPara="1" wrap="square" lIns="91425" tIns="91425" rIns="91425" bIns="91425" anchor="b" anchorCtr="0"/>
          <a:lstStyle>
            <a:lvl1pPr marL="457200" marR="0" lvl="0" indent="-228600" algn="l" rtl="0">
              <a:spcBef>
                <a:spcPts val="360"/>
              </a:spcBef>
              <a:spcAft>
                <a:spcPts val="0"/>
              </a:spcAft>
              <a:buClr>
                <a:schemeClr val="dk2"/>
              </a:buClr>
              <a:buSzPts val="1800"/>
              <a:buFont typeface="Arial"/>
              <a:buNone/>
              <a:defRPr sz="1800" b="1" i="0" u="none" strike="noStrike" cap="none">
                <a:solidFill>
                  <a:schemeClr val="dk2"/>
                </a:solidFill>
                <a:latin typeface="Calibri"/>
                <a:ea typeface="Calibri"/>
                <a:cs typeface="Calibri"/>
                <a:sym typeface="Calibri"/>
              </a:defRPr>
            </a:lvl1pPr>
            <a:lvl2pPr marL="914400" marR="0" lvl="1" indent="-228600" algn="l" rtl="0">
              <a:spcBef>
                <a:spcPts val="300"/>
              </a:spcBef>
              <a:spcAft>
                <a:spcPts val="0"/>
              </a:spcAft>
              <a:buClr>
                <a:schemeClr val="dk2"/>
              </a:buClr>
              <a:buSzPts val="1500"/>
              <a:buFont typeface="Arial"/>
              <a:buNone/>
              <a:defRPr sz="1500" b="1" i="0" u="none" strike="noStrike" cap="none">
                <a:solidFill>
                  <a:srgbClr val="595959"/>
                </a:solidFill>
                <a:latin typeface="Calibri"/>
                <a:ea typeface="Calibri"/>
                <a:cs typeface="Calibri"/>
                <a:sym typeface="Calibri"/>
              </a:defRPr>
            </a:lvl2pPr>
            <a:lvl3pPr marL="1371600" marR="0" lvl="2" indent="-228600" algn="l" rtl="0">
              <a:spcBef>
                <a:spcPts val="270"/>
              </a:spcBef>
              <a:spcAft>
                <a:spcPts val="0"/>
              </a:spcAft>
              <a:buClr>
                <a:schemeClr val="dk2"/>
              </a:buClr>
              <a:buSzPts val="1350"/>
              <a:buFont typeface="Arial"/>
              <a:buNone/>
              <a:defRPr sz="1350" b="1" i="0" u="none" strike="noStrike" cap="none">
                <a:solidFill>
                  <a:srgbClr val="595959"/>
                </a:solidFill>
                <a:latin typeface="Calibri"/>
                <a:ea typeface="Calibri"/>
                <a:cs typeface="Calibri"/>
                <a:sym typeface="Calibri"/>
              </a:defRPr>
            </a:lvl3pPr>
            <a:lvl4pPr marL="1828800" marR="0" lvl="3" indent="-228600" algn="l" rtl="0">
              <a:spcBef>
                <a:spcPts val="240"/>
              </a:spcBef>
              <a:spcAft>
                <a:spcPts val="0"/>
              </a:spcAft>
              <a:buClr>
                <a:schemeClr val="dk2"/>
              </a:buClr>
              <a:buSzPts val="1200"/>
              <a:buFont typeface="Arial"/>
              <a:buNone/>
              <a:defRPr sz="1200" b="1" i="0" u="none" strike="noStrike" cap="none">
                <a:solidFill>
                  <a:srgbClr val="595959"/>
                </a:solidFill>
                <a:latin typeface="Calibri"/>
                <a:ea typeface="Calibri"/>
                <a:cs typeface="Calibri"/>
                <a:sym typeface="Calibri"/>
              </a:defRPr>
            </a:lvl4pPr>
            <a:lvl5pPr marL="2286000" marR="0" lvl="4" indent="-228600" algn="l" rtl="0">
              <a:spcBef>
                <a:spcPts val="240"/>
              </a:spcBef>
              <a:spcAft>
                <a:spcPts val="0"/>
              </a:spcAft>
              <a:buClr>
                <a:schemeClr val="dk2"/>
              </a:buClr>
              <a:buSzPts val="1200"/>
              <a:buFont typeface="Arial"/>
              <a:buNone/>
              <a:defRPr sz="1200" b="1" i="0" u="none" strike="noStrike" cap="none">
                <a:solidFill>
                  <a:srgbClr val="595959"/>
                </a:solidFill>
                <a:latin typeface="Calibri"/>
                <a:ea typeface="Calibri"/>
                <a:cs typeface="Calibri"/>
                <a:sym typeface="Calibri"/>
              </a:defRPr>
            </a:lvl5pPr>
            <a:lvl6pPr marL="2743200" marR="0" lvl="5" indent="-228600" algn="l" rtl="0">
              <a:spcBef>
                <a:spcPts val="24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spcBef>
                <a:spcPts val="24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spcBef>
                <a:spcPts val="24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spcBef>
                <a:spcPts val="24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656" name="Shape 1656"/>
          <p:cNvSpPr txBox="1">
            <a:spLocks noGrp="1"/>
          </p:cNvSpPr>
          <p:nvPr>
            <p:ph type="body" idx="4"/>
          </p:nvPr>
        </p:nvSpPr>
        <p:spPr>
          <a:xfrm>
            <a:off x="4649153" y="1631157"/>
            <a:ext cx="4023361" cy="2997971"/>
          </a:xfrm>
          <a:prstGeom prst="rect">
            <a:avLst/>
          </a:prstGeom>
          <a:noFill/>
          <a:ln>
            <a:noFill/>
          </a:ln>
        </p:spPr>
        <p:txBody>
          <a:bodyPr spcFirstLastPara="1" wrap="square" lIns="91425" tIns="91425" rIns="91425" bIns="91425" anchor="t" anchorCtr="0"/>
          <a:lstStyle>
            <a:lvl1pPr marL="457200" marR="0" lvl="0" indent="-342900" algn="l" rtl="0">
              <a:spcBef>
                <a:spcPts val="360"/>
              </a:spcBef>
              <a:spcAft>
                <a:spcPts val="0"/>
              </a:spcAft>
              <a:buClr>
                <a:schemeClr val="dk2"/>
              </a:buClr>
              <a:buSzPts val="1800"/>
              <a:buFont typeface="Noto Sans Symbols"/>
              <a:buChar char="▪"/>
              <a:defRPr sz="1800" b="0" i="0" u="none" strike="noStrike" cap="none">
                <a:solidFill>
                  <a:srgbClr val="595959"/>
                </a:solidFill>
                <a:latin typeface="Calibri"/>
                <a:ea typeface="Calibri"/>
                <a:cs typeface="Calibri"/>
                <a:sym typeface="Calibri"/>
              </a:defRPr>
            </a:lvl1pPr>
            <a:lvl2pPr marL="914400" marR="0" lvl="1" indent="-323850" algn="l" rtl="0">
              <a:spcBef>
                <a:spcPts val="300"/>
              </a:spcBef>
              <a:spcAft>
                <a:spcPts val="0"/>
              </a:spcAft>
              <a:buClr>
                <a:schemeClr val="dk2"/>
              </a:buClr>
              <a:buSzPts val="1500"/>
              <a:buFont typeface="Calibri"/>
              <a:buChar char="–"/>
              <a:defRPr sz="1500" b="0" i="0" u="none" strike="noStrike" cap="none">
                <a:solidFill>
                  <a:srgbClr val="595959"/>
                </a:solidFill>
                <a:latin typeface="Calibri"/>
                <a:ea typeface="Calibri"/>
                <a:cs typeface="Calibri"/>
                <a:sym typeface="Calibri"/>
              </a:defRPr>
            </a:lvl2pPr>
            <a:lvl3pPr marL="1371600" marR="0" lvl="2" indent="-314325" algn="l" rtl="0">
              <a:spcBef>
                <a:spcPts val="270"/>
              </a:spcBef>
              <a:spcAft>
                <a:spcPts val="0"/>
              </a:spcAft>
              <a:buClr>
                <a:schemeClr val="dk2"/>
              </a:buClr>
              <a:buSzPts val="1350"/>
              <a:buFont typeface="Noto Sans Symbols"/>
              <a:buChar char="▪"/>
              <a:defRPr sz="1350" b="0" i="0" u="none" strike="noStrike" cap="none">
                <a:solidFill>
                  <a:srgbClr val="595959"/>
                </a:solidFill>
                <a:latin typeface="Calibri"/>
                <a:ea typeface="Calibri"/>
                <a:cs typeface="Calibri"/>
                <a:sym typeface="Calibri"/>
              </a:defRPr>
            </a:lvl3pPr>
            <a:lvl4pPr marL="1828800" marR="0" lvl="3" indent="-304800" algn="l" rtl="0">
              <a:spcBef>
                <a:spcPts val="240"/>
              </a:spcBef>
              <a:spcAft>
                <a:spcPts val="0"/>
              </a:spcAft>
              <a:buClr>
                <a:schemeClr val="dk2"/>
              </a:buClr>
              <a:buSzPts val="1200"/>
              <a:buFont typeface="Calibri"/>
              <a:buChar char="–"/>
              <a:defRPr sz="1200" b="0" i="0" u="none" strike="noStrike" cap="none">
                <a:solidFill>
                  <a:srgbClr val="595959"/>
                </a:solidFill>
                <a:latin typeface="Calibri"/>
                <a:ea typeface="Calibri"/>
                <a:cs typeface="Calibri"/>
                <a:sym typeface="Calibri"/>
              </a:defRPr>
            </a:lvl4pPr>
            <a:lvl5pPr marL="2286000" marR="0" lvl="4" indent="-304800" algn="l" rtl="0">
              <a:spcBef>
                <a:spcPts val="240"/>
              </a:spcBef>
              <a:spcAft>
                <a:spcPts val="0"/>
              </a:spcAft>
              <a:buClr>
                <a:schemeClr val="dk2"/>
              </a:buClr>
              <a:buSzPts val="1200"/>
              <a:buFont typeface="Calibri"/>
              <a:buChar char="»"/>
              <a:defRPr sz="1200" b="0" i="0" u="none" strike="noStrike" cap="none">
                <a:solidFill>
                  <a:srgbClr val="595959"/>
                </a:solidFill>
                <a:latin typeface="Calibri"/>
                <a:ea typeface="Calibri"/>
                <a:cs typeface="Calibri"/>
                <a:sym typeface="Calibri"/>
              </a:defRPr>
            </a:lvl5pPr>
            <a:lvl6pPr marL="2743200" marR="0" lvl="5" indent="-304800" algn="l" rtl="0">
              <a:spcBef>
                <a:spcPts val="24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6pPr>
            <a:lvl7pPr marL="3200400" marR="0" lvl="6" indent="-304800" algn="l" rtl="0">
              <a:spcBef>
                <a:spcPts val="24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7pPr>
            <a:lvl8pPr marL="3657600" marR="0" lvl="7" indent="-304800" algn="l" rtl="0">
              <a:spcBef>
                <a:spcPts val="24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8pPr>
            <a:lvl9pPr marL="4114800" marR="0" lvl="8" indent="-304800" algn="l" rtl="0">
              <a:spcBef>
                <a:spcPts val="24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9pPr>
          </a:lstStyle>
          <a:p>
            <a:endParaRPr/>
          </a:p>
        </p:txBody>
      </p:sp>
      <p:sp>
        <p:nvSpPr>
          <p:cNvPr id="1657" name="Shape 1657"/>
          <p:cNvSpPr txBox="1">
            <a:spLocks noGrp="1"/>
          </p:cNvSpPr>
          <p:nvPr>
            <p:ph type="title"/>
          </p:nvPr>
        </p:nvSpPr>
        <p:spPr>
          <a:xfrm>
            <a:off x="-9698" y="1"/>
            <a:ext cx="7863804" cy="1033895"/>
          </a:xfrm>
          <a:prstGeom prst="rect">
            <a:avLst/>
          </a:prstGeom>
          <a:solidFill>
            <a:schemeClr val="lt2"/>
          </a:solidFill>
          <a:ln>
            <a:noFill/>
          </a:ln>
        </p:spPr>
        <p:txBody>
          <a:bodyPr spcFirstLastPara="1" wrap="square" lIns="91425" tIns="91425" rIns="91425" bIns="91425" anchor="b" anchorCtr="0"/>
          <a:lstStyle>
            <a:lvl1pPr marR="0" lvl="0" algn="l" rtl="0">
              <a:spcBef>
                <a:spcPts val="0"/>
              </a:spcBef>
              <a:spcAft>
                <a:spcPts val="0"/>
              </a:spcAft>
              <a:buSzPts val="1400"/>
              <a:buNone/>
              <a:defRPr sz="3300" b="0" i="0" u="none" strike="noStrike" cap="none">
                <a:solidFill>
                  <a:schemeClr val="lt1"/>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
        <p:nvSpPr>
          <p:cNvPr id="1658" name="Shape 1658"/>
          <p:cNvSpPr txBox="1">
            <a:spLocks noGrp="1"/>
          </p:cNvSpPr>
          <p:nvPr>
            <p:ph type="dt" idx="10"/>
          </p:nvPr>
        </p:nvSpPr>
        <p:spPr>
          <a:xfrm>
            <a:off x="2" y="4835128"/>
            <a:ext cx="1554163" cy="308372"/>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1659" name="Shape 1659"/>
          <p:cNvSpPr txBox="1">
            <a:spLocks noGrp="1"/>
          </p:cNvSpPr>
          <p:nvPr>
            <p:ph type="ftr" idx="11"/>
          </p:nvPr>
        </p:nvSpPr>
        <p:spPr>
          <a:xfrm>
            <a:off x="1554163" y="4835128"/>
            <a:ext cx="6310312" cy="308372"/>
          </a:xfrm>
          <a:prstGeom prst="rect">
            <a:avLst/>
          </a:prstGeom>
          <a:noFill/>
          <a:ln>
            <a:noFill/>
          </a:ln>
        </p:spPr>
        <p:txBody>
          <a:bodyPr spcFirstLastPara="1" wrap="square" lIns="91425" tIns="91425" rIns="91425" bIns="91425" anchor="ctr" anchorCtr="0"/>
          <a:lstStyle>
            <a:lvl1pPr marR="0" lvl="0" algn="ctr"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1660" name="Shape 1660"/>
          <p:cNvSpPr txBox="1">
            <a:spLocks noGrp="1"/>
          </p:cNvSpPr>
          <p:nvPr>
            <p:ph type="sldNum" idx="12"/>
          </p:nvPr>
        </p:nvSpPr>
        <p:spPr>
          <a:xfrm>
            <a:off x="7954965" y="4835128"/>
            <a:ext cx="1189037" cy="308372"/>
          </a:xfrm>
          <a:prstGeom prst="rect">
            <a:avLst/>
          </a:prstGeom>
          <a:noFill/>
          <a:ln>
            <a:noFill/>
          </a:ln>
        </p:spPr>
        <p:txBody>
          <a:bodyPr spcFirstLastPara="1" wrap="square" lIns="91425" tIns="45700" rIns="91425" bIns="45700" anchor="ctr" anchorCtr="0">
            <a:noAutofit/>
          </a:bodyPr>
          <a:lstStyle>
            <a:lvl1pPr marL="0" marR="0" lvl="0"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1pPr>
            <a:lvl2pPr marL="0" marR="0" lvl="1"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2pPr>
            <a:lvl3pPr marL="0" marR="0" lvl="2"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3pPr>
            <a:lvl4pPr marL="0" marR="0" lvl="3"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4pPr>
            <a:lvl5pPr marL="0" marR="0" lvl="4"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5pPr>
            <a:lvl6pPr marL="0" marR="0" lvl="5"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6pPr>
            <a:lvl7pPr marL="0" marR="0" lvl="6"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7pPr>
            <a:lvl8pPr marL="0" marR="0" lvl="7"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8pPr>
            <a:lvl9pPr marL="0" marR="0" lvl="8"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02.xml><?xml version="1.0" encoding="utf-8"?>
<p:sldLayout xmlns:a="http://schemas.openxmlformats.org/drawingml/2006/main" xmlns:r="http://schemas.openxmlformats.org/officeDocument/2006/relationships" xmlns:p="http://schemas.openxmlformats.org/presentationml/2006/main" matchingName="Large Image w/ Footer">
  <p:cSld name="Large Image w/ Footer">
    <p:spTree>
      <p:nvGrpSpPr>
        <p:cNvPr id="1" name="Shape 1661"/>
        <p:cNvGrpSpPr/>
        <p:nvPr/>
      </p:nvGrpSpPr>
      <p:grpSpPr>
        <a:xfrm>
          <a:off x="0" y="0"/>
          <a:ext cx="0" cy="0"/>
          <a:chOff x="0" y="0"/>
          <a:chExt cx="0" cy="0"/>
        </a:xfrm>
      </p:grpSpPr>
      <p:grpSp>
        <p:nvGrpSpPr>
          <p:cNvPr id="1662" name="Shape 1662"/>
          <p:cNvGrpSpPr/>
          <p:nvPr/>
        </p:nvGrpSpPr>
        <p:grpSpPr>
          <a:xfrm>
            <a:off x="-2" y="4838700"/>
            <a:ext cx="9144003" cy="304800"/>
            <a:chOff x="-2" y="6451600"/>
            <a:chExt cx="9144003" cy="406400"/>
          </a:xfrm>
        </p:grpSpPr>
        <p:sp>
          <p:nvSpPr>
            <p:cNvPr id="1663" name="Shape 1663"/>
            <p:cNvSpPr/>
            <p:nvPr/>
          </p:nvSpPr>
          <p:spPr>
            <a:xfrm>
              <a:off x="-2" y="6451600"/>
              <a:ext cx="7872153" cy="406400"/>
            </a:xfrm>
            <a:prstGeom prst="rect">
              <a:avLst/>
            </a:prstGeom>
            <a:solidFill>
              <a:srgbClr val="59595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sp>
          <p:nvSpPr>
            <p:cNvPr id="1664" name="Shape 1664"/>
            <p:cNvSpPr/>
            <p:nvPr/>
          </p:nvSpPr>
          <p:spPr>
            <a:xfrm>
              <a:off x="7954964" y="6451600"/>
              <a:ext cx="1189037" cy="4064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grpSp>
      <p:sp>
        <p:nvSpPr>
          <p:cNvPr id="1665" name="Shape 1665"/>
          <p:cNvSpPr>
            <a:spLocks noGrp="1"/>
          </p:cNvSpPr>
          <p:nvPr>
            <p:ph type="pic" idx="2"/>
          </p:nvPr>
        </p:nvSpPr>
        <p:spPr>
          <a:xfrm>
            <a:off x="0" y="1102056"/>
            <a:ext cx="9144000" cy="3657601"/>
          </a:xfrm>
          <a:prstGeom prst="rect">
            <a:avLst/>
          </a:prstGeom>
          <a:noFill/>
          <a:ln>
            <a:noFill/>
          </a:ln>
        </p:spPr>
        <p:txBody>
          <a:bodyPr spcFirstLastPara="1" wrap="square" lIns="91425" tIns="91425" rIns="91425" bIns="91425" anchor="t" anchorCtr="0"/>
          <a:lstStyle>
            <a:lvl1pPr marR="0" lvl="0" algn="l" rtl="0">
              <a:spcBef>
                <a:spcPts val="480"/>
              </a:spcBef>
              <a:spcAft>
                <a:spcPts val="0"/>
              </a:spcAft>
              <a:buClr>
                <a:schemeClr val="dk2"/>
              </a:buClr>
              <a:buSzPts val="2400"/>
              <a:buFont typeface="Arial"/>
              <a:buChar char="•"/>
              <a:defRPr sz="2400" b="0" i="0" u="none" strike="noStrike" cap="none">
                <a:solidFill>
                  <a:srgbClr val="595959"/>
                </a:solidFill>
                <a:latin typeface="Calibri"/>
                <a:ea typeface="Calibri"/>
                <a:cs typeface="Calibri"/>
                <a:sym typeface="Calibri"/>
              </a:defRPr>
            </a:lvl1pPr>
            <a:lvl2pPr marR="0" lvl="1" algn="l" rtl="0">
              <a:spcBef>
                <a:spcPts val="420"/>
              </a:spcBef>
              <a:spcAft>
                <a:spcPts val="0"/>
              </a:spcAft>
              <a:buClr>
                <a:schemeClr val="dk2"/>
              </a:buClr>
              <a:buSzPts val="2100"/>
              <a:buFont typeface="Arial"/>
              <a:buChar char="–"/>
              <a:defRPr sz="2100" b="0" i="0" u="none" strike="noStrike" cap="none">
                <a:solidFill>
                  <a:srgbClr val="595959"/>
                </a:solidFill>
                <a:latin typeface="Calibri"/>
                <a:ea typeface="Calibri"/>
                <a:cs typeface="Calibri"/>
                <a:sym typeface="Calibri"/>
              </a:defRPr>
            </a:lvl2pPr>
            <a:lvl3pPr marR="0" lvl="2" algn="l" rtl="0">
              <a:spcBef>
                <a:spcPts val="360"/>
              </a:spcBef>
              <a:spcAft>
                <a:spcPts val="0"/>
              </a:spcAft>
              <a:buClr>
                <a:schemeClr val="dk2"/>
              </a:buClr>
              <a:buSzPts val="1800"/>
              <a:buFont typeface="Arial"/>
              <a:buChar char="•"/>
              <a:defRPr sz="1800" b="0" i="0" u="none" strike="noStrike" cap="none">
                <a:solidFill>
                  <a:srgbClr val="595959"/>
                </a:solidFill>
                <a:latin typeface="Calibri"/>
                <a:ea typeface="Calibri"/>
                <a:cs typeface="Calibri"/>
                <a:sym typeface="Calibri"/>
              </a:defRPr>
            </a:lvl3pPr>
            <a:lvl4pPr marR="0" lvl="3"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4pPr>
            <a:lvl5pPr marR="0" lvl="4"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5pPr>
            <a:lvl6pPr marR="0" lvl="5"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R="0" lvl="6"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R="0" lvl="7"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R="0" lvl="8"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666" name="Shape 1666"/>
          <p:cNvSpPr txBox="1">
            <a:spLocks noGrp="1"/>
          </p:cNvSpPr>
          <p:nvPr>
            <p:ph type="dt" idx="10"/>
          </p:nvPr>
        </p:nvSpPr>
        <p:spPr>
          <a:xfrm>
            <a:off x="2" y="4835128"/>
            <a:ext cx="1554163" cy="308372"/>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1667" name="Shape 1667"/>
          <p:cNvSpPr txBox="1">
            <a:spLocks noGrp="1"/>
          </p:cNvSpPr>
          <p:nvPr>
            <p:ph type="ftr" idx="11"/>
          </p:nvPr>
        </p:nvSpPr>
        <p:spPr>
          <a:xfrm>
            <a:off x="1554163" y="4835128"/>
            <a:ext cx="6310312" cy="308372"/>
          </a:xfrm>
          <a:prstGeom prst="rect">
            <a:avLst/>
          </a:prstGeom>
          <a:noFill/>
          <a:ln>
            <a:noFill/>
          </a:ln>
        </p:spPr>
        <p:txBody>
          <a:bodyPr spcFirstLastPara="1" wrap="square" lIns="91425" tIns="91425" rIns="91425" bIns="91425" anchor="ctr" anchorCtr="0"/>
          <a:lstStyle>
            <a:lvl1pPr marR="0" lvl="0" algn="ctr"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1668" name="Shape 1668"/>
          <p:cNvSpPr txBox="1">
            <a:spLocks noGrp="1"/>
          </p:cNvSpPr>
          <p:nvPr>
            <p:ph type="sldNum" idx="12"/>
          </p:nvPr>
        </p:nvSpPr>
        <p:spPr>
          <a:xfrm>
            <a:off x="7954965" y="4835128"/>
            <a:ext cx="1189037" cy="308372"/>
          </a:xfrm>
          <a:prstGeom prst="rect">
            <a:avLst/>
          </a:prstGeom>
          <a:noFill/>
          <a:ln>
            <a:noFill/>
          </a:ln>
        </p:spPr>
        <p:txBody>
          <a:bodyPr spcFirstLastPara="1" wrap="square" lIns="91425" tIns="45700" rIns="91425" bIns="45700" anchor="ctr" anchorCtr="0">
            <a:noAutofit/>
          </a:bodyPr>
          <a:lstStyle>
            <a:lvl1pPr marL="0" marR="0" lvl="0"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1pPr>
            <a:lvl2pPr marL="0" marR="0" lvl="1"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2pPr>
            <a:lvl3pPr marL="0" marR="0" lvl="2"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3pPr>
            <a:lvl4pPr marL="0" marR="0" lvl="3"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4pPr>
            <a:lvl5pPr marL="0" marR="0" lvl="4"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5pPr>
            <a:lvl6pPr marL="0" marR="0" lvl="5"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6pPr>
            <a:lvl7pPr marL="0" marR="0" lvl="6"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7pPr>
            <a:lvl8pPr marL="0" marR="0" lvl="7"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8pPr>
            <a:lvl9pPr marL="0" marR="0" lvl="8"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
        <p:nvSpPr>
          <p:cNvPr id="1669" name="Shape 1669"/>
          <p:cNvSpPr txBox="1">
            <a:spLocks noGrp="1"/>
          </p:cNvSpPr>
          <p:nvPr>
            <p:ph type="title"/>
          </p:nvPr>
        </p:nvSpPr>
        <p:spPr>
          <a:xfrm>
            <a:off x="-9698" y="1"/>
            <a:ext cx="7863804" cy="1033895"/>
          </a:xfrm>
          <a:prstGeom prst="rect">
            <a:avLst/>
          </a:prstGeom>
          <a:solidFill>
            <a:schemeClr val="lt2"/>
          </a:solidFill>
          <a:ln>
            <a:noFill/>
          </a:ln>
        </p:spPr>
        <p:txBody>
          <a:bodyPr spcFirstLastPara="1" wrap="square" lIns="91425" tIns="91425" rIns="91425" bIns="91425" anchor="b" anchorCtr="0"/>
          <a:lstStyle>
            <a:lvl1pPr marR="0" lvl="0" algn="l" rtl="0">
              <a:spcBef>
                <a:spcPts val="0"/>
              </a:spcBef>
              <a:spcAft>
                <a:spcPts val="0"/>
              </a:spcAft>
              <a:buSzPts val="1400"/>
              <a:buNone/>
              <a:defRPr sz="3300" b="0" i="0" u="none" strike="noStrike" cap="none">
                <a:solidFill>
                  <a:schemeClr val="lt1"/>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203.xml><?xml version="1.0" encoding="utf-8"?>
<p:sldLayout xmlns:a="http://schemas.openxmlformats.org/drawingml/2006/main" xmlns:r="http://schemas.openxmlformats.org/officeDocument/2006/relationships" xmlns:p="http://schemas.openxmlformats.org/presentationml/2006/main" showMasterSp="0" matchingName="Image with Left Bar Caption">
  <p:cSld name="Image with Left Bar Caption">
    <p:spTree>
      <p:nvGrpSpPr>
        <p:cNvPr id="1" name="Shape 1670"/>
        <p:cNvGrpSpPr/>
        <p:nvPr/>
      </p:nvGrpSpPr>
      <p:grpSpPr>
        <a:xfrm>
          <a:off x="0" y="0"/>
          <a:ext cx="0" cy="0"/>
          <a:chOff x="0" y="0"/>
          <a:chExt cx="0" cy="0"/>
        </a:xfrm>
      </p:grpSpPr>
      <p:sp>
        <p:nvSpPr>
          <p:cNvPr id="1671" name="Shape 1671"/>
          <p:cNvSpPr txBox="1">
            <a:spLocks noGrp="1"/>
          </p:cNvSpPr>
          <p:nvPr>
            <p:ph type="body" idx="1"/>
          </p:nvPr>
        </p:nvSpPr>
        <p:spPr>
          <a:xfrm>
            <a:off x="3" y="0"/>
            <a:ext cx="2057399" cy="5143500"/>
          </a:xfrm>
          <a:prstGeom prst="rect">
            <a:avLst/>
          </a:prstGeom>
          <a:solidFill>
            <a:srgbClr val="586D2D"/>
          </a:solidFill>
          <a:ln>
            <a:noFill/>
          </a:ln>
        </p:spPr>
        <p:txBody>
          <a:bodyPr spcFirstLastPara="1" wrap="square" lIns="91425" tIns="91425" rIns="91425" bIns="91425" anchor="t" anchorCtr="0"/>
          <a:lstStyle>
            <a:lvl1pPr marL="457200" marR="0" lvl="0" indent="-228600" algn="l" rtl="0">
              <a:spcBef>
                <a:spcPts val="660"/>
              </a:spcBef>
              <a:spcAft>
                <a:spcPts val="0"/>
              </a:spcAft>
              <a:buClr>
                <a:schemeClr val="dk2"/>
              </a:buClr>
              <a:buSzPts val="3300"/>
              <a:buFont typeface="Arial"/>
              <a:buNone/>
              <a:defRPr sz="3300" b="0" i="0" u="none" strike="noStrike" cap="none">
                <a:solidFill>
                  <a:schemeClr val="lt1"/>
                </a:solidFill>
                <a:latin typeface="Calibri"/>
                <a:ea typeface="Calibri"/>
                <a:cs typeface="Calibri"/>
                <a:sym typeface="Calibri"/>
              </a:defRPr>
            </a:lvl1pPr>
            <a:lvl2pPr marL="914400" marR="0" lvl="1" indent="-361950" algn="l" rtl="0">
              <a:spcBef>
                <a:spcPts val="420"/>
              </a:spcBef>
              <a:spcAft>
                <a:spcPts val="0"/>
              </a:spcAft>
              <a:buClr>
                <a:schemeClr val="dk2"/>
              </a:buClr>
              <a:buSzPts val="2100"/>
              <a:buFont typeface="Arial"/>
              <a:buChar char="–"/>
              <a:defRPr sz="2100" b="0" i="0" u="none" strike="noStrike" cap="none">
                <a:solidFill>
                  <a:srgbClr val="595959"/>
                </a:solidFill>
                <a:latin typeface="Calibri"/>
                <a:ea typeface="Calibri"/>
                <a:cs typeface="Calibri"/>
                <a:sym typeface="Calibri"/>
              </a:defRPr>
            </a:lvl2pPr>
            <a:lvl3pPr marL="1371600" marR="0" lvl="2" indent="-342900" algn="l" rtl="0">
              <a:spcBef>
                <a:spcPts val="360"/>
              </a:spcBef>
              <a:spcAft>
                <a:spcPts val="0"/>
              </a:spcAft>
              <a:buClr>
                <a:schemeClr val="dk2"/>
              </a:buClr>
              <a:buSzPts val="1800"/>
              <a:buFont typeface="Arial"/>
              <a:buChar char="•"/>
              <a:defRPr sz="1800" b="0" i="0" u="none" strike="noStrike" cap="none">
                <a:solidFill>
                  <a:srgbClr val="595959"/>
                </a:solidFill>
                <a:latin typeface="Calibri"/>
                <a:ea typeface="Calibri"/>
                <a:cs typeface="Calibri"/>
                <a:sym typeface="Calibri"/>
              </a:defRPr>
            </a:lvl3pPr>
            <a:lvl4pPr marL="1828800" marR="0" lvl="3" indent="-323850"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4pPr>
            <a:lvl5pPr marL="2286000" marR="0" lvl="4" indent="-323850"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672" name="Shape 1672"/>
          <p:cNvSpPr>
            <a:spLocks noGrp="1"/>
          </p:cNvSpPr>
          <p:nvPr>
            <p:ph type="pic" idx="2"/>
          </p:nvPr>
        </p:nvSpPr>
        <p:spPr>
          <a:xfrm>
            <a:off x="2057400" y="0"/>
            <a:ext cx="7086600" cy="5143500"/>
          </a:xfrm>
          <a:prstGeom prst="rect">
            <a:avLst/>
          </a:prstGeom>
          <a:noFill/>
          <a:ln>
            <a:noFill/>
          </a:ln>
        </p:spPr>
        <p:txBody>
          <a:bodyPr spcFirstLastPara="1" wrap="square" lIns="91425" tIns="91425" rIns="91425" bIns="91425" anchor="t" anchorCtr="0"/>
          <a:lstStyle>
            <a:lvl1pPr marR="0" lvl="0" algn="l" rtl="0">
              <a:spcBef>
                <a:spcPts val="480"/>
              </a:spcBef>
              <a:spcAft>
                <a:spcPts val="0"/>
              </a:spcAft>
              <a:buClr>
                <a:schemeClr val="dk2"/>
              </a:buClr>
              <a:buSzPts val="2400"/>
              <a:buFont typeface="Arial"/>
              <a:buChar char="•"/>
              <a:defRPr sz="2400" b="0" i="0" u="none" strike="noStrike" cap="none">
                <a:solidFill>
                  <a:srgbClr val="595959"/>
                </a:solidFill>
                <a:latin typeface="Calibri"/>
                <a:ea typeface="Calibri"/>
                <a:cs typeface="Calibri"/>
                <a:sym typeface="Calibri"/>
              </a:defRPr>
            </a:lvl1pPr>
            <a:lvl2pPr marR="0" lvl="1" algn="l" rtl="0">
              <a:spcBef>
                <a:spcPts val="420"/>
              </a:spcBef>
              <a:spcAft>
                <a:spcPts val="0"/>
              </a:spcAft>
              <a:buClr>
                <a:schemeClr val="dk2"/>
              </a:buClr>
              <a:buSzPts val="2100"/>
              <a:buFont typeface="Arial"/>
              <a:buChar char="–"/>
              <a:defRPr sz="2100" b="0" i="0" u="none" strike="noStrike" cap="none">
                <a:solidFill>
                  <a:srgbClr val="595959"/>
                </a:solidFill>
                <a:latin typeface="Calibri"/>
                <a:ea typeface="Calibri"/>
                <a:cs typeface="Calibri"/>
                <a:sym typeface="Calibri"/>
              </a:defRPr>
            </a:lvl2pPr>
            <a:lvl3pPr marR="0" lvl="2" algn="l" rtl="0">
              <a:spcBef>
                <a:spcPts val="360"/>
              </a:spcBef>
              <a:spcAft>
                <a:spcPts val="0"/>
              </a:spcAft>
              <a:buClr>
                <a:schemeClr val="dk2"/>
              </a:buClr>
              <a:buSzPts val="1800"/>
              <a:buFont typeface="Arial"/>
              <a:buChar char="•"/>
              <a:defRPr sz="1800" b="0" i="0" u="none" strike="noStrike" cap="none">
                <a:solidFill>
                  <a:srgbClr val="595959"/>
                </a:solidFill>
                <a:latin typeface="Calibri"/>
                <a:ea typeface="Calibri"/>
                <a:cs typeface="Calibri"/>
                <a:sym typeface="Calibri"/>
              </a:defRPr>
            </a:lvl3pPr>
            <a:lvl4pPr marR="0" lvl="3"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4pPr>
            <a:lvl5pPr marR="0" lvl="4"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5pPr>
            <a:lvl6pPr marR="0" lvl="5"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R="0" lvl="6"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R="0" lvl="7"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R="0" lvl="8"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673" name="Shape 1673"/>
          <p:cNvSpPr txBox="1">
            <a:spLocks noGrp="1"/>
          </p:cNvSpPr>
          <p:nvPr>
            <p:ph type="title"/>
          </p:nvPr>
        </p:nvSpPr>
        <p:spPr>
          <a:xfrm>
            <a:off x="-9699" y="0"/>
            <a:ext cx="2067099" cy="5143500"/>
          </a:xfrm>
          <a:prstGeom prst="rect">
            <a:avLst/>
          </a:prstGeom>
          <a:solidFill>
            <a:schemeClr val="lt2"/>
          </a:solidFill>
          <a:ln>
            <a:noFill/>
          </a:ln>
        </p:spPr>
        <p:txBody>
          <a:bodyPr spcFirstLastPara="1" wrap="square" lIns="91425" tIns="91425" rIns="91425" bIns="91425" anchor="b" anchorCtr="0"/>
          <a:lstStyle>
            <a:lvl1pPr marR="0" lvl="0" algn="l" rtl="0">
              <a:spcBef>
                <a:spcPts val="0"/>
              </a:spcBef>
              <a:spcAft>
                <a:spcPts val="0"/>
              </a:spcAft>
              <a:buSzPts val="1400"/>
              <a:buNone/>
              <a:defRPr sz="2400" b="0" i="0" u="none" strike="noStrike" cap="none">
                <a:solidFill>
                  <a:schemeClr val="lt1"/>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204.xml><?xml version="1.0" encoding="utf-8"?>
<p:sldLayout xmlns:a="http://schemas.openxmlformats.org/drawingml/2006/main" xmlns:r="http://schemas.openxmlformats.org/officeDocument/2006/relationships" xmlns:p="http://schemas.openxmlformats.org/presentationml/2006/main" matchingName="Three Image_Right w/ Footer">
  <p:cSld name="Three Image_Right w/ Footer">
    <p:spTree>
      <p:nvGrpSpPr>
        <p:cNvPr id="1" name="Shape 1674"/>
        <p:cNvGrpSpPr/>
        <p:nvPr/>
      </p:nvGrpSpPr>
      <p:grpSpPr>
        <a:xfrm>
          <a:off x="0" y="0"/>
          <a:ext cx="0" cy="0"/>
          <a:chOff x="0" y="0"/>
          <a:chExt cx="0" cy="0"/>
        </a:xfrm>
      </p:grpSpPr>
      <p:sp>
        <p:nvSpPr>
          <p:cNvPr id="1675" name="Shape 1675"/>
          <p:cNvSpPr>
            <a:spLocks noGrp="1"/>
          </p:cNvSpPr>
          <p:nvPr>
            <p:ph type="pic" idx="2"/>
          </p:nvPr>
        </p:nvSpPr>
        <p:spPr>
          <a:xfrm>
            <a:off x="0" y="1102056"/>
            <a:ext cx="5943600" cy="3657601"/>
          </a:xfrm>
          <a:prstGeom prst="rect">
            <a:avLst/>
          </a:prstGeom>
          <a:noFill/>
          <a:ln>
            <a:noFill/>
          </a:ln>
        </p:spPr>
        <p:txBody>
          <a:bodyPr spcFirstLastPara="1" wrap="square" lIns="91425" tIns="91425" rIns="91425" bIns="91425" anchor="t" anchorCtr="0"/>
          <a:lstStyle>
            <a:lvl1pPr marR="0" lvl="0" algn="l" rtl="0">
              <a:spcBef>
                <a:spcPts val="480"/>
              </a:spcBef>
              <a:spcAft>
                <a:spcPts val="0"/>
              </a:spcAft>
              <a:buClr>
                <a:schemeClr val="dk2"/>
              </a:buClr>
              <a:buSzPts val="2400"/>
              <a:buFont typeface="Arial"/>
              <a:buChar char="•"/>
              <a:defRPr sz="2400" b="0" i="0" u="none" strike="noStrike" cap="none">
                <a:solidFill>
                  <a:srgbClr val="595959"/>
                </a:solidFill>
                <a:latin typeface="Calibri"/>
                <a:ea typeface="Calibri"/>
                <a:cs typeface="Calibri"/>
                <a:sym typeface="Calibri"/>
              </a:defRPr>
            </a:lvl1pPr>
            <a:lvl2pPr marR="0" lvl="1" algn="l" rtl="0">
              <a:spcBef>
                <a:spcPts val="420"/>
              </a:spcBef>
              <a:spcAft>
                <a:spcPts val="0"/>
              </a:spcAft>
              <a:buClr>
                <a:schemeClr val="dk2"/>
              </a:buClr>
              <a:buSzPts val="2100"/>
              <a:buFont typeface="Arial"/>
              <a:buChar char="–"/>
              <a:defRPr sz="2100" b="0" i="0" u="none" strike="noStrike" cap="none">
                <a:solidFill>
                  <a:srgbClr val="595959"/>
                </a:solidFill>
                <a:latin typeface="Calibri"/>
                <a:ea typeface="Calibri"/>
                <a:cs typeface="Calibri"/>
                <a:sym typeface="Calibri"/>
              </a:defRPr>
            </a:lvl2pPr>
            <a:lvl3pPr marR="0" lvl="2" algn="l" rtl="0">
              <a:spcBef>
                <a:spcPts val="360"/>
              </a:spcBef>
              <a:spcAft>
                <a:spcPts val="0"/>
              </a:spcAft>
              <a:buClr>
                <a:schemeClr val="dk2"/>
              </a:buClr>
              <a:buSzPts val="1800"/>
              <a:buFont typeface="Arial"/>
              <a:buChar char="•"/>
              <a:defRPr sz="1800" b="0" i="0" u="none" strike="noStrike" cap="none">
                <a:solidFill>
                  <a:srgbClr val="595959"/>
                </a:solidFill>
                <a:latin typeface="Calibri"/>
                <a:ea typeface="Calibri"/>
                <a:cs typeface="Calibri"/>
                <a:sym typeface="Calibri"/>
              </a:defRPr>
            </a:lvl3pPr>
            <a:lvl4pPr marR="0" lvl="3"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4pPr>
            <a:lvl5pPr marR="0" lvl="4"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5pPr>
            <a:lvl6pPr marR="0" lvl="5"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R="0" lvl="6"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R="0" lvl="7"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R="0" lvl="8"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676" name="Shape 1676"/>
          <p:cNvSpPr>
            <a:spLocks noGrp="1"/>
          </p:cNvSpPr>
          <p:nvPr>
            <p:ph type="pic" idx="3"/>
          </p:nvPr>
        </p:nvSpPr>
        <p:spPr>
          <a:xfrm>
            <a:off x="6019800" y="1100138"/>
            <a:ext cx="3124200" cy="1796796"/>
          </a:xfrm>
          <a:prstGeom prst="rect">
            <a:avLst/>
          </a:prstGeom>
          <a:noFill/>
          <a:ln>
            <a:noFill/>
          </a:ln>
        </p:spPr>
        <p:txBody>
          <a:bodyPr spcFirstLastPara="1" wrap="square" lIns="91425" tIns="91425" rIns="91425" bIns="91425" anchor="t" anchorCtr="0"/>
          <a:lstStyle>
            <a:lvl1pPr marR="0" lvl="0" algn="l" rtl="0">
              <a:spcBef>
                <a:spcPts val="480"/>
              </a:spcBef>
              <a:spcAft>
                <a:spcPts val="0"/>
              </a:spcAft>
              <a:buClr>
                <a:schemeClr val="dk2"/>
              </a:buClr>
              <a:buSzPts val="2400"/>
              <a:buFont typeface="Arial"/>
              <a:buChar char="•"/>
              <a:defRPr sz="2400" b="0" i="0" u="none" strike="noStrike" cap="none">
                <a:solidFill>
                  <a:srgbClr val="595959"/>
                </a:solidFill>
                <a:latin typeface="Calibri"/>
                <a:ea typeface="Calibri"/>
                <a:cs typeface="Calibri"/>
                <a:sym typeface="Calibri"/>
              </a:defRPr>
            </a:lvl1pPr>
            <a:lvl2pPr marR="0" lvl="1" algn="l" rtl="0">
              <a:spcBef>
                <a:spcPts val="420"/>
              </a:spcBef>
              <a:spcAft>
                <a:spcPts val="0"/>
              </a:spcAft>
              <a:buClr>
                <a:schemeClr val="dk2"/>
              </a:buClr>
              <a:buSzPts val="2100"/>
              <a:buFont typeface="Arial"/>
              <a:buChar char="–"/>
              <a:defRPr sz="2100" b="0" i="0" u="none" strike="noStrike" cap="none">
                <a:solidFill>
                  <a:srgbClr val="595959"/>
                </a:solidFill>
                <a:latin typeface="Calibri"/>
                <a:ea typeface="Calibri"/>
                <a:cs typeface="Calibri"/>
                <a:sym typeface="Calibri"/>
              </a:defRPr>
            </a:lvl2pPr>
            <a:lvl3pPr marR="0" lvl="2" algn="l" rtl="0">
              <a:spcBef>
                <a:spcPts val="360"/>
              </a:spcBef>
              <a:spcAft>
                <a:spcPts val="0"/>
              </a:spcAft>
              <a:buClr>
                <a:schemeClr val="dk2"/>
              </a:buClr>
              <a:buSzPts val="1800"/>
              <a:buFont typeface="Arial"/>
              <a:buChar char="•"/>
              <a:defRPr sz="1800" b="0" i="0" u="none" strike="noStrike" cap="none">
                <a:solidFill>
                  <a:srgbClr val="595959"/>
                </a:solidFill>
                <a:latin typeface="Calibri"/>
                <a:ea typeface="Calibri"/>
                <a:cs typeface="Calibri"/>
                <a:sym typeface="Calibri"/>
              </a:defRPr>
            </a:lvl3pPr>
            <a:lvl4pPr marR="0" lvl="3"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4pPr>
            <a:lvl5pPr marR="0" lvl="4"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5pPr>
            <a:lvl6pPr marR="0" lvl="5"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R="0" lvl="6"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R="0" lvl="7"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R="0" lvl="8"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677" name="Shape 1677"/>
          <p:cNvSpPr>
            <a:spLocks noGrp="1"/>
          </p:cNvSpPr>
          <p:nvPr>
            <p:ph type="pic" idx="4"/>
          </p:nvPr>
        </p:nvSpPr>
        <p:spPr>
          <a:xfrm>
            <a:off x="6019800" y="2957513"/>
            <a:ext cx="3124200" cy="1796796"/>
          </a:xfrm>
          <a:prstGeom prst="rect">
            <a:avLst/>
          </a:prstGeom>
          <a:noFill/>
          <a:ln>
            <a:noFill/>
          </a:ln>
        </p:spPr>
        <p:txBody>
          <a:bodyPr spcFirstLastPara="1" wrap="square" lIns="91425" tIns="91425" rIns="91425" bIns="91425" anchor="t" anchorCtr="0"/>
          <a:lstStyle>
            <a:lvl1pPr marR="0" lvl="0" algn="l" rtl="0">
              <a:spcBef>
                <a:spcPts val="480"/>
              </a:spcBef>
              <a:spcAft>
                <a:spcPts val="0"/>
              </a:spcAft>
              <a:buClr>
                <a:schemeClr val="dk2"/>
              </a:buClr>
              <a:buSzPts val="2400"/>
              <a:buFont typeface="Arial"/>
              <a:buChar char="•"/>
              <a:defRPr sz="2400" b="0" i="0" u="none" strike="noStrike" cap="none">
                <a:solidFill>
                  <a:srgbClr val="595959"/>
                </a:solidFill>
                <a:latin typeface="Calibri"/>
                <a:ea typeface="Calibri"/>
                <a:cs typeface="Calibri"/>
                <a:sym typeface="Calibri"/>
              </a:defRPr>
            </a:lvl1pPr>
            <a:lvl2pPr marR="0" lvl="1" algn="l" rtl="0">
              <a:spcBef>
                <a:spcPts val="420"/>
              </a:spcBef>
              <a:spcAft>
                <a:spcPts val="0"/>
              </a:spcAft>
              <a:buClr>
                <a:schemeClr val="dk2"/>
              </a:buClr>
              <a:buSzPts val="2100"/>
              <a:buFont typeface="Arial"/>
              <a:buChar char="–"/>
              <a:defRPr sz="2100" b="0" i="0" u="none" strike="noStrike" cap="none">
                <a:solidFill>
                  <a:srgbClr val="595959"/>
                </a:solidFill>
                <a:latin typeface="Calibri"/>
                <a:ea typeface="Calibri"/>
                <a:cs typeface="Calibri"/>
                <a:sym typeface="Calibri"/>
              </a:defRPr>
            </a:lvl2pPr>
            <a:lvl3pPr marR="0" lvl="2" algn="l" rtl="0">
              <a:spcBef>
                <a:spcPts val="360"/>
              </a:spcBef>
              <a:spcAft>
                <a:spcPts val="0"/>
              </a:spcAft>
              <a:buClr>
                <a:schemeClr val="dk2"/>
              </a:buClr>
              <a:buSzPts val="1800"/>
              <a:buFont typeface="Arial"/>
              <a:buChar char="•"/>
              <a:defRPr sz="1800" b="0" i="0" u="none" strike="noStrike" cap="none">
                <a:solidFill>
                  <a:srgbClr val="595959"/>
                </a:solidFill>
                <a:latin typeface="Calibri"/>
                <a:ea typeface="Calibri"/>
                <a:cs typeface="Calibri"/>
                <a:sym typeface="Calibri"/>
              </a:defRPr>
            </a:lvl3pPr>
            <a:lvl4pPr marR="0" lvl="3"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4pPr>
            <a:lvl5pPr marR="0" lvl="4"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5pPr>
            <a:lvl6pPr marR="0" lvl="5"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R="0" lvl="6"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R="0" lvl="7"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R="0" lvl="8"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678" name="Shape 1678"/>
          <p:cNvSpPr txBox="1">
            <a:spLocks noGrp="1"/>
          </p:cNvSpPr>
          <p:nvPr>
            <p:ph type="title"/>
          </p:nvPr>
        </p:nvSpPr>
        <p:spPr>
          <a:xfrm>
            <a:off x="-9698" y="1"/>
            <a:ext cx="7863804" cy="1033895"/>
          </a:xfrm>
          <a:prstGeom prst="rect">
            <a:avLst/>
          </a:prstGeom>
          <a:solidFill>
            <a:schemeClr val="lt2"/>
          </a:solidFill>
          <a:ln>
            <a:noFill/>
          </a:ln>
        </p:spPr>
        <p:txBody>
          <a:bodyPr spcFirstLastPara="1" wrap="square" lIns="91425" tIns="91425" rIns="91425" bIns="91425" anchor="b" anchorCtr="0"/>
          <a:lstStyle>
            <a:lvl1pPr marR="0" lvl="0" algn="l" rtl="0">
              <a:spcBef>
                <a:spcPts val="0"/>
              </a:spcBef>
              <a:spcAft>
                <a:spcPts val="0"/>
              </a:spcAft>
              <a:buSzPts val="1400"/>
              <a:buNone/>
              <a:defRPr sz="3300" b="0" i="0" u="none" strike="noStrike" cap="none">
                <a:solidFill>
                  <a:schemeClr val="lt1"/>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grpSp>
        <p:nvGrpSpPr>
          <p:cNvPr id="1679" name="Shape 1679"/>
          <p:cNvGrpSpPr/>
          <p:nvPr/>
        </p:nvGrpSpPr>
        <p:grpSpPr>
          <a:xfrm>
            <a:off x="-2" y="4838700"/>
            <a:ext cx="9144003" cy="304800"/>
            <a:chOff x="-2" y="6451600"/>
            <a:chExt cx="9144003" cy="406400"/>
          </a:xfrm>
        </p:grpSpPr>
        <p:sp>
          <p:nvSpPr>
            <p:cNvPr id="1680" name="Shape 1680"/>
            <p:cNvSpPr/>
            <p:nvPr/>
          </p:nvSpPr>
          <p:spPr>
            <a:xfrm>
              <a:off x="-2" y="6451600"/>
              <a:ext cx="7872153" cy="406400"/>
            </a:xfrm>
            <a:prstGeom prst="rect">
              <a:avLst/>
            </a:prstGeom>
            <a:solidFill>
              <a:srgbClr val="59595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sp>
          <p:nvSpPr>
            <p:cNvPr id="1681" name="Shape 1681"/>
            <p:cNvSpPr/>
            <p:nvPr/>
          </p:nvSpPr>
          <p:spPr>
            <a:xfrm>
              <a:off x="7954964" y="6451600"/>
              <a:ext cx="1189037" cy="4064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grpSp>
      <p:sp>
        <p:nvSpPr>
          <p:cNvPr id="1682" name="Shape 1682"/>
          <p:cNvSpPr txBox="1">
            <a:spLocks noGrp="1"/>
          </p:cNvSpPr>
          <p:nvPr>
            <p:ph type="dt" idx="10"/>
          </p:nvPr>
        </p:nvSpPr>
        <p:spPr>
          <a:xfrm>
            <a:off x="2" y="4835128"/>
            <a:ext cx="1554163" cy="308372"/>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1683" name="Shape 1683"/>
          <p:cNvSpPr txBox="1">
            <a:spLocks noGrp="1"/>
          </p:cNvSpPr>
          <p:nvPr>
            <p:ph type="ftr" idx="11"/>
          </p:nvPr>
        </p:nvSpPr>
        <p:spPr>
          <a:xfrm>
            <a:off x="1554163" y="4835128"/>
            <a:ext cx="6310312" cy="308372"/>
          </a:xfrm>
          <a:prstGeom prst="rect">
            <a:avLst/>
          </a:prstGeom>
          <a:noFill/>
          <a:ln>
            <a:noFill/>
          </a:ln>
        </p:spPr>
        <p:txBody>
          <a:bodyPr spcFirstLastPara="1" wrap="square" lIns="91425" tIns="91425" rIns="91425" bIns="91425" anchor="ctr" anchorCtr="0"/>
          <a:lstStyle>
            <a:lvl1pPr marR="0" lvl="0" algn="ctr"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1684" name="Shape 1684"/>
          <p:cNvSpPr txBox="1">
            <a:spLocks noGrp="1"/>
          </p:cNvSpPr>
          <p:nvPr>
            <p:ph type="sldNum" idx="12"/>
          </p:nvPr>
        </p:nvSpPr>
        <p:spPr>
          <a:xfrm>
            <a:off x="7954965" y="4835128"/>
            <a:ext cx="1189037" cy="308372"/>
          </a:xfrm>
          <a:prstGeom prst="rect">
            <a:avLst/>
          </a:prstGeom>
          <a:noFill/>
          <a:ln>
            <a:noFill/>
          </a:ln>
        </p:spPr>
        <p:txBody>
          <a:bodyPr spcFirstLastPara="1" wrap="square" lIns="91425" tIns="45700" rIns="91425" bIns="45700" anchor="ctr" anchorCtr="0">
            <a:noAutofit/>
          </a:bodyPr>
          <a:lstStyle>
            <a:lvl1pPr marL="0" marR="0" lvl="0"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1pPr>
            <a:lvl2pPr marL="0" marR="0" lvl="1"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2pPr>
            <a:lvl3pPr marL="0" marR="0" lvl="2"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3pPr>
            <a:lvl4pPr marL="0" marR="0" lvl="3"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4pPr>
            <a:lvl5pPr marL="0" marR="0" lvl="4"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5pPr>
            <a:lvl6pPr marL="0" marR="0" lvl="5"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6pPr>
            <a:lvl7pPr marL="0" marR="0" lvl="6"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7pPr>
            <a:lvl8pPr marL="0" marR="0" lvl="7"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8pPr>
            <a:lvl9pPr marL="0" marR="0" lvl="8"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05.xml><?xml version="1.0" encoding="utf-8"?>
<p:sldLayout xmlns:a="http://schemas.openxmlformats.org/drawingml/2006/main" xmlns:r="http://schemas.openxmlformats.org/officeDocument/2006/relationships" xmlns:p="http://schemas.openxmlformats.org/presentationml/2006/main" matchingName="Three Image_Left w/ Footer">
  <p:cSld name="Three Image_Left w/ Footer">
    <p:spTree>
      <p:nvGrpSpPr>
        <p:cNvPr id="1" name="Shape 1685"/>
        <p:cNvGrpSpPr/>
        <p:nvPr/>
      </p:nvGrpSpPr>
      <p:grpSpPr>
        <a:xfrm>
          <a:off x="0" y="0"/>
          <a:ext cx="0" cy="0"/>
          <a:chOff x="0" y="0"/>
          <a:chExt cx="0" cy="0"/>
        </a:xfrm>
      </p:grpSpPr>
      <p:sp>
        <p:nvSpPr>
          <p:cNvPr id="1686" name="Shape 1686"/>
          <p:cNvSpPr>
            <a:spLocks noGrp="1"/>
          </p:cNvSpPr>
          <p:nvPr>
            <p:ph type="pic" idx="2"/>
          </p:nvPr>
        </p:nvSpPr>
        <p:spPr>
          <a:xfrm>
            <a:off x="3200400" y="1102056"/>
            <a:ext cx="5943600" cy="3657601"/>
          </a:xfrm>
          <a:prstGeom prst="rect">
            <a:avLst/>
          </a:prstGeom>
          <a:noFill/>
          <a:ln>
            <a:noFill/>
          </a:ln>
        </p:spPr>
        <p:txBody>
          <a:bodyPr spcFirstLastPara="1" wrap="square" lIns="91425" tIns="91425" rIns="91425" bIns="91425" anchor="t" anchorCtr="0"/>
          <a:lstStyle>
            <a:lvl1pPr marR="0" lvl="0" algn="l" rtl="0">
              <a:spcBef>
                <a:spcPts val="480"/>
              </a:spcBef>
              <a:spcAft>
                <a:spcPts val="0"/>
              </a:spcAft>
              <a:buClr>
                <a:schemeClr val="dk2"/>
              </a:buClr>
              <a:buSzPts val="2400"/>
              <a:buFont typeface="Arial"/>
              <a:buChar char="•"/>
              <a:defRPr sz="2400" b="0" i="0" u="none" strike="noStrike" cap="none">
                <a:solidFill>
                  <a:srgbClr val="595959"/>
                </a:solidFill>
                <a:latin typeface="Calibri"/>
                <a:ea typeface="Calibri"/>
                <a:cs typeface="Calibri"/>
                <a:sym typeface="Calibri"/>
              </a:defRPr>
            </a:lvl1pPr>
            <a:lvl2pPr marR="0" lvl="1" algn="l" rtl="0">
              <a:spcBef>
                <a:spcPts val="420"/>
              </a:spcBef>
              <a:spcAft>
                <a:spcPts val="0"/>
              </a:spcAft>
              <a:buClr>
                <a:schemeClr val="dk2"/>
              </a:buClr>
              <a:buSzPts val="2100"/>
              <a:buFont typeface="Arial"/>
              <a:buChar char="–"/>
              <a:defRPr sz="2100" b="0" i="0" u="none" strike="noStrike" cap="none">
                <a:solidFill>
                  <a:srgbClr val="595959"/>
                </a:solidFill>
                <a:latin typeface="Calibri"/>
                <a:ea typeface="Calibri"/>
                <a:cs typeface="Calibri"/>
                <a:sym typeface="Calibri"/>
              </a:defRPr>
            </a:lvl2pPr>
            <a:lvl3pPr marR="0" lvl="2" algn="l" rtl="0">
              <a:spcBef>
                <a:spcPts val="360"/>
              </a:spcBef>
              <a:spcAft>
                <a:spcPts val="0"/>
              </a:spcAft>
              <a:buClr>
                <a:schemeClr val="dk2"/>
              </a:buClr>
              <a:buSzPts val="1800"/>
              <a:buFont typeface="Arial"/>
              <a:buChar char="•"/>
              <a:defRPr sz="1800" b="0" i="0" u="none" strike="noStrike" cap="none">
                <a:solidFill>
                  <a:srgbClr val="595959"/>
                </a:solidFill>
                <a:latin typeface="Calibri"/>
                <a:ea typeface="Calibri"/>
                <a:cs typeface="Calibri"/>
                <a:sym typeface="Calibri"/>
              </a:defRPr>
            </a:lvl3pPr>
            <a:lvl4pPr marR="0" lvl="3"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4pPr>
            <a:lvl5pPr marR="0" lvl="4"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5pPr>
            <a:lvl6pPr marR="0" lvl="5"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R="0" lvl="6"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R="0" lvl="7"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R="0" lvl="8"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687" name="Shape 1687"/>
          <p:cNvSpPr>
            <a:spLocks noGrp="1"/>
          </p:cNvSpPr>
          <p:nvPr>
            <p:ph type="pic" idx="3"/>
          </p:nvPr>
        </p:nvSpPr>
        <p:spPr>
          <a:xfrm>
            <a:off x="0" y="1100138"/>
            <a:ext cx="3124200" cy="1796796"/>
          </a:xfrm>
          <a:prstGeom prst="rect">
            <a:avLst/>
          </a:prstGeom>
          <a:noFill/>
          <a:ln>
            <a:noFill/>
          </a:ln>
        </p:spPr>
        <p:txBody>
          <a:bodyPr spcFirstLastPara="1" wrap="square" lIns="91425" tIns="91425" rIns="91425" bIns="91425" anchor="t" anchorCtr="0"/>
          <a:lstStyle>
            <a:lvl1pPr marR="0" lvl="0" algn="l" rtl="0">
              <a:spcBef>
                <a:spcPts val="480"/>
              </a:spcBef>
              <a:spcAft>
                <a:spcPts val="0"/>
              </a:spcAft>
              <a:buClr>
                <a:schemeClr val="dk2"/>
              </a:buClr>
              <a:buSzPts val="2400"/>
              <a:buFont typeface="Arial"/>
              <a:buChar char="•"/>
              <a:defRPr sz="2400" b="0" i="0" u="none" strike="noStrike" cap="none">
                <a:solidFill>
                  <a:srgbClr val="595959"/>
                </a:solidFill>
                <a:latin typeface="Calibri"/>
                <a:ea typeface="Calibri"/>
                <a:cs typeface="Calibri"/>
                <a:sym typeface="Calibri"/>
              </a:defRPr>
            </a:lvl1pPr>
            <a:lvl2pPr marR="0" lvl="1" algn="l" rtl="0">
              <a:spcBef>
                <a:spcPts val="420"/>
              </a:spcBef>
              <a:spcAft>
                <a:spcPts val="0"/>
              </a:spcAft>
              <a:buClr>
                <a:schemeClr val="dk2"/>
              </a:buClr>
              <a:buSzPts val="2100"/>
              <a:buFont typeface="Arial"/>
              <a:buChar char="–"/>
              <a:defRPr sz="2100" b="0" i="0" u="none" strike="noStrike" cap="none">
                <a:solidFill>
                  <a:srgbClr val="595959"/>
                </a:solidFill>
                <a:latin typeface="Calibri"/>
                <a:ea typeface="Calibri"/>
                <a:cs typeface="Calibri"/>
                <a:sym typeface="Calibri"/>
              </a:defRPr>
            </a:lvl2pPr>
            <a:lvl3pPr marR="0" lvl="2" algn="l" rtl="0">
              <a:spcBef>
                <a:spcPts val="360"/>
              </a:spcBef>
              <a:spcAft>
                <a:spcPts val="0"/>
              </a:spcAft>
              <a:buClr>
                <a:schemeClr val="dk2"/>
              </a:buClr>
              <a:buSzPts val="1800"/>
              <a:buFont typeface="Arial"/>
              <a:buChar char="•"/>
              <a:defRPr sz="1800" b="0" i="0" u="none" strike="noStrike" cap="none">
                <a:solidFill>
                  <a:srgbClr val="595959"/>
                </a:solidFill>
                <a:latin typeface="Calibri"/>
                <a:ea typeface="Calibri"/>
                <a:cs typeface="Calibri"/>
                <a:sym typeface="Calibri"/>
              </a:defRPr>
            </a:lvl3pPr>
            <a:lvl4pPr marR="0" lvl="3"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4pPr>
            <a:lvl5pPr marR="0" lvl="4"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5pPr>
            <a:lvl6pPr marR="0" lvl="5"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R="0" lvl="6"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R="0" lvl="7"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R="0" lvl="8"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688" name="Shape 1688"/>
          <p:cNvSpPr>
            <a:spLocks noGrp="1"/>
          </p:cNvSpPr>
          <p:nvPr>
            <p:ph type="pic" idx="4"/>
          </p:nvPr>
        </p:nvSpPr>
        <p:spPr>
          <a:xfrm>
            <a:off x="0" y="2957513"/>
            <a:ext cx="3124200" cy="1796796"/>
          </a:xfrm>
          <a:prstGeom prst="rect">
            <a:avLst/>
          </a:prstGeom>
          <a:noFill/>
          <a:ln>
            <a:noFill/>
          </a:ln>
        </p:spPr>
        <p:txBody>
          <a:bodyPr spcFirstLastPara="1" wrap="square" lIns="91425" tIns="91425" rIns="91425" bIns="91425" anchor="t" anchorCtr="0"/>
          <a:lstStyle>
            <a:lvl1pPr marR="0" lvl="0" algn="l" rtl="0">
              <a:spcBef>
                <a:spcPts val="480"/>
              </a:spcBef>
              <a:spcAft>
                <a:spcPts val="0"/>
              </a:spcAft>
              <a:buClr>
                <a:schemeClr val="dk2"/>
              </a:buClr>
              <a:buSzPts val="2400"/>
              <a:buFont typeface="Arial"/>
              <a:buChar char="•"/>
              <a:defRPr sz="2400" b="0" i="0" u="none" strike="noStrike" cap="none">
                <a:solidFill>
                  <a:srgbClr val="595959"/>
                </a:solidFill>
                <a:latin typeface="Calibri"/>
                <a:ea typeface="Calibri"/>
                <a:cs typeface="Calibri"/>
                <a:sym typeface="Calibri"/>
              </a:defRPr>
            </a:lvl1pPr>
            <a:lvl2pPr marR="0" lvl="1" algn="l" rtl="0">
              <a:spcBef>
                <a:spcPts val="420"/>
              </a:spcBef>
              <a:spcAft>
                <a:spcPts val="0"/>
              </a:spcAft>
              <a:buClr>
                <a:schemeClr val="dk2"/>
              </a:buClr>
              <a:buSzPts val="2100"/>
              <a:buFont typeface="Arial"/>
              <a:buChar char="–"/>
              <a:defRPr sz="2100" b="0" i="0" u="none" strike="noStrike" cap="none">
                <a:solidFill>
                  <a:srgbClr val="595959"/>
                </a:solidFill>
                <a:latin typeface="Calibri"/>
                <a:ea typeface="Calibri"/>
                <a:cs typeface="Calibri"/>
                <a:sym typeface="Calibri"/>
              </a:defRPr>
            </a:lvl2pPr>
            <a:lvl3pPr marR="0" lvl="2" algn="l" rtl="0">
              <a:spcBef>
                <a:spcPts val="360"/>
              </a:spcBef>
              <a:spcAft>
                <a:spcPts val="0"/>
              </a:spcAft>
              <a:buClr>
                <a:schemeClr val="dk2"/>
              </a:buClr>
              <a:buSzPts val="1800"/>
              <a:buFont typeface="Arial"/>
              <a:buChar char="•"/>
              <a:defRPr sz="1800" b="0" i="0" u="none" strike="noStrike" cap="none">
                <a:solidFill>
                  <a:srgbClr val="595959"/>
                </a:solidFill>
                <a:latin typeface="Calibri"/>
                <a:ea typeface="Calibri"/>
                <a:cs typeface="Calibri"/>
                <a:sym typeface="Calibri"/>
              </a:defRPr>
            </a:lvl3pPr>
            <a:lvl4pPr marR="0" lvl="3"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4pPr>
            <a:lvl5pPr marR="0" lvl="4"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5pPr>
            <a:lvl6pPr marR="0" lvl="5"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R="0" lvl="6"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R="0" lvl="7"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R="0" lvl="8"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689" name="Shape 1689"/>
          <p:cNvSpPr txBox="1">
            <a:spLocks noGrp="1"/>
          </p:cNvSpPr>
          <p:nvPr>
            <p:ph type="title"/>
          </p:nvPr>
        </p:nvSpPr>
        <p:spPr>
          <a:xfrm>
            <a:off x="-9698" y="1"/>
            <a:ext cx="7863804" cy="1033895"/>
          </a:xfrm>
          <a:prstGeom prst="rect">
            <a:avLst/>
          </a:prstGeom>
          <a:solidFill>
            <a:schemeClr val="lt2"/>
          </a:solidFill>
          <a:ln>
            <a:noFill/>
          </a:ln>
        </p:spPr>
        <p:txBody>
          <a:bodyPr spcFirstLastPara="1" wrap="square" lIns="91425" tIns="91425" rIns="91425" bIns="91425" anchor="b" anchorCtr="0"/>
          <a:lstStyle>
            <a:lvl1pPr marR="0" lvl="0" algn="l" rtl="0">
              <a:spcBef>
                <a:spcPts val="0"/>
              </a:spcBef>
              <a:spcAft>
                <a:spcPts val="0"/>
              </a:spcAft>
              <a:buSzPts val="1400"/>
              <a:buNone/>
              <a:defRPr sz="3300" b="0" i="0" u="none" strike="noStrike" cap="none">
                <a:solidFill>
                  <a:schemeClr val="lt1"/>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grpSp>
        <p:nvGrpSpPr>
          <p:cNvPr id="1690" name="Shape 1690"/>
          <p:cNvGrpSpPr/>
          <p:nvPr/>
        </p:nvGrpSpPr>
        <p:grpSpPr>
          <a:xfrm>
            <a:off x="-2" y="4838700"/>
            <a:ext cx="9144003" cy="304800"/>
            <a:chOff x="-2" y="6451600"/>
            <a:chExt cx="9144003" cy="406400"/>
          </a:xfrm>
        </p:grpSpPr>
        <p:sp>
          <p:nvSpPr>
            <p:cNvPr id="1691" name="Shape 1691"/>
            <p:cNvSpPr/>
            <p:nvPr/>
          </p:nvSpPr>
          <p:spPr>
            <a:xfrm>
              <a:off x="-2" y="6451600"/>
              <a:ext cx="7872153" cy="406400"/>
            </a:xfrm>
            <a:prstGeom prst="rect">
              <a:avLst/>
            </a:prstGeom>
            <a:solidFill>
              <a:srgbClr val="59595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sp>
          <p:nvSpPr>
            <p:cNvPr id="1692" name="Shape 1692"/>
            <p:cNvSpPr/>
            <p:nvPr/>
          </p:nvSpPr>
          <p:spPr>
            <a:xfrm>
              <a:off x="7954964" y="6451600"/>
              <a:ext cx="1189037" cy="4064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grpSp>
      <p:sp>
        <p:nvSpPr>
          <p:cNvPr id="1693" name="Shape 1693"/>
          <p:cNvSpPr txBox="1">
            <a:spLocks noGrp="1"/>
          </p:cNvSpPr>
          <p:nvPr>
            <p:ph type="dt" idx="10"/>
          </p:nvPr>
        </p:nvSpPr>
        <p:spPr>
          <a:xfrm>
            <a:off x="2" y="4835128"/>
            <a:ext cx="1554163" cy="308372"/>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1694" name="Shape 1694"/>
          <p:cNvSpPr txBox="1">
            <a:spLocks noGrp="1"/>
          </p:cNvSpPr>
          <p:nvPr>
            <p:ph type="ftr" idx="11"/>
          </p:nvPr>
        </p:nvSpPr>
        <p:spPr>
          <a:xfrm>
            <a:off x="1554163" y="4835128"/>
            <a:ext cx="6310312" cy="308372"/>
          </a:xfrm>
          <a:prstGeom prst="rect">
            <a:avLst/>
          </a:prstGeom>
          <a:noFill/>
          <a:ln>
            <a:noFill/>
          </a:ln>
        </p:spPr>
        <p:txBody>
          <a:bodyPr spcFirstLastPara="1" wrap="square" lIns="91425" tIns="91425" rIns="91425" bIns="91425" anchor="ctr" anchorCtr="0"/>
          <a:lstStyle>
            <a:lvl1pPr marR="0" lvl="0" algn="ctr"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1695" name="Shape 1695"/>
          <p:cNvSpPr txBox="1">
            <a:spLocks noGrp="1"/>
          </p:cNvSpPr>
          <p:nvPr>
            <p:ph type="sldNum" idx="12"/>
          </p:nvPr>
        </p:nvSpPr>
        <p:spPr>
          <a:xfrm>
            <a:off x="7954965" y="4835128"/>
            <a:ext cx="1189037" cy="308372"/>
          </a:xfrm>
          <a:prstGeom prst="rect">
            <a:avLst/>
          </a:prstGeom>
          <a:noFill/>
          <a:ln>
            <a:noFill/>
          </a:ln>
        </p:spPr>
        <p:txBody>
          <a:bodyPr spcFirstLastPara="1" wrap="square" lIns="91425" tIns="45700" rIns="91425" bIns="45700" anchor="ctr" anchorCtr="0">
            <a:noAutofit/>
          </a:bodyPr>
          <a:lstStyle>
            <a:lvl1pPr marL="0" marR="0" lvl="0"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1pPr>
            <a:lvl2pPr marL="0" marR="0" lvl="1"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2pPr>
            <a:lvl3pPr marL="0" marR="0" lvl="2"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3pPr>
            <a:lvl4pPr marL="0" marR="0" lvl="3"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4pPr>
            <a:lvl5pPr marL="0" marR="0" lvl="4"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5pPr>
            <a:lvl6pPr marL="0" marR="0" lvl="5"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6pPr>
            <a:lvl7pPr marL="0" marR="0" lvl="6"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7pPr>
            <a:lvl8pPr marL="0" marR="0" lvl="7"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8pPr>
            <a:lvl9pPr marL="0" marR="0" lvl="8"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06.xml><?xml version="1.0" encoding="utf-8"?>
<p:sldLayout xmlns:a="http://schemas.openxmlformats.org/drawingml/2006/main" xmlns:r="http://schemas.openxmlformats.org/officeDocument/2006/relationships" xmlns:p="http://schemas.openxmlformats.org/presentationml/2006/main" showMasterSp="0" matchingName="Full Image">
  <p:cSld name="Full Image">
    <p:spTree>
      <p:nvGrpSpPr>
        <p:cNvPr id="1" name="Shape 1696"/>
        <p:cNvGrpSpPr/>
        <p:nvPr/>
      </p:nvGrpSpPr>
      <p:grpSpPr>
        <a:xfrm>
          <a:off x="0" y="0"/>
          <a:ext cx="0" cy="0"/>
          <a:chOff x="0" y="0"/>
          <a:chExt cx="0" cy="0"/>
        </a:xfrm>
      </p:grpSpPr>
      <p:sp>
        <p:nvSpPr>
          <p:cNvPr id="1697" name="Shape 1697"/>
          <p:cNvSpPr>
            <a:spLocks noGrp="1"/>
          </p:cNvSpPr>
          <p:nvPr>
            <p:ph type="pic" idx="2"/>
          </p:nvPr>
        </p:nvSpPr>
        <p:spPr>
          <a:xfrm>
            <a:off x="0" y="0"/>
            <a:ext cx="9144000" cy="5143500"/>
          </a:xfrm>
          <a:prstGeom prst="rect">
            <a:avLst/>
          </a:prstGeom>
          <a:noFill/>
          <a:ln>
            <a:noFill/>
          </a:ln>
        </p:spPr>
        <p:txBody>
          <a:bodyPr spcFirstLastPara="1" wrap="square" lIns="91425" tIns="91425" rIns="91425" bIns="91425" anchor="t" anchorCtr="0"/>
          <a:lstStyle>
            <a:lvl1pPr marR="0" lvl="0" algn="l" rtl="0">
              <a:spcBef>
                <a:spcPts val="480"/>
              </a:spcBef>
              <a:spcAft>
                <a:spcPts val="0"/>
              </a:spcAft>
              <a:buClr>
                <a:schemeClr val="dk2"/>
              </a:buClr>
              <a:buSzPts val="2400"/>
              <a:buFont typeface="Arial"/>
              <a:buChar char="•"/>
              <a:defRPr sz="2400" b="0" i="0" u="none" strike="noStrike" cap="none">
                <a:solidFill>
                  <a:srgbClr val="595959"/>
                </a:solidFill>
                <a:latin typeface="Calibri"/>
                <a:ea typeface="Calibri"/>
                <a:cs typeface="Calibri"/>
                <a:sym typeface="Calibri"/>
              </a:defRPr>
            </a:lvl1pPr>
            <a:lvl2pPr marR="0" lvl="1" algn="l" rtl="0">
              <a:spcBef>
                <a:spcPts val="420"/>
              </a:spcBef>
              <a:spcAft>
                <a:spcPts val="0"/>
              </a:spcAft>
              <a:buClr>
                <a:schemeClr val="dk2"/>
              </a:buClr>
              <a:buSzPts val="2100"/>
              <a:buFont typeface="Arial"/>
              <a:buChar char="–"/>
              <a:defRPr sz="2100" b="0" i="0" u="none" strike="noStrike" cap="none">
                <a:solidFill>
                  <a:srgbClr val="595959"/>
                </a:solidFill>
                <a:latin typeface="Calibri"/>
                <a:ea typeface="Calibri"/>
                <a:cs typeface="Calibri"/>
                <a:sym typeface="Calibri"/>
              </a:defRPr>
            </a:lvl2pPr>
            <a:lvl3pPr marR="0" lvl="2" algn="l" rtl="0">
              <a:spcBef>
                <a:spcPts val="360"/>
              </a:spcBef>
              <a:spcAft>
                <a:spcPts val="0"/>
              </a:spcAft>
              <a:buClr>
                <a:schemeClr val="dk2"/>
              </a:buClr>
              <a:buSzPts val="1800"/>
              <a:buFont typeface="Arial"/>
              <a:buChar char="•"/>
              <a:defRPr sz="1800" b="0" i="0" u="none" strike="noStrike" cap="none">
                <a:solidFill>
                  <a:srgbClr val="595959"/>
                </a:solidFill>
                <a:latin typeface="Calibri"/>
                <a:ea typeface="Calibri"/>
                <a:cs typeface="Calibri"/>
                <a:sym typeface="Calibri"/>
              </a:defRPr>
            </a:lvl3pPr>
            <a:lvl4pPr marR="0" lvl="3"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4pPr>
            <a:lvl5pPr marR="0" lvl="4"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5pPr>
            <a:lvl6pPr marR="0" lvl="5"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R="0" lvl="6"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R="0" lvl="7"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R="0" lvl="8"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207.xml><?xml version="1.0" encoding="utf-8"?>
<p:sldLayout xmlns:a="http://schemas.openxmlformats.org/drawingml/2006/main" xmlns:r="http://schemas.openxmlformats.org/officeDocument/2006/relationships" xmlns:p="http://schemas.openxmlformats.org/presentationml/2006/main" showMasterSp="0" matchingName="Standard Slide Alt 1">
  <p:cSld name="Standard Slide Alt 1">
    <p:spTree>
      <p:nvGrpSpPr>
        <p:cNvPr id="1" name="Shape 1698"/>
        <p:cNvGrpSpPr/>
        <p:nvPr/>
      </p:nvGrpSpPr>
      <p:grpSpPr>
        <a:xfrm>
          <a:off x="0" y="0"/>
          <a:ext cx="0" cy="0"/>
          <a:chOff x="0" y="0"/>
          <a:chExt cx="0" cy="0"/>
        </a:xfrm>
      </p:grpSpPr>
      <p:sp>
        <p:nvSpPr>
          <p:cNvPr id="1699" name="Shape 1699"/>
          <p:cNvSpPr txBox="1">
            <a:spLocks noGrp="1"/>
          </p:cNvSpPr>
          <p:nvPr>
            <p:ph type="title"/>
          </p:nvPr>
        </p:nvSpPr>
        <p:spPr>
          <a:xfrm>
            <a:off x="-9699" y="0"/>
            <a:ext cx="3858491" cy="5143500"/>
          </a:xfrm>
          <a:prstGeom prst="rect">
            <a:avLst/>
          </a:prstGeom>
          <a:solidFill>
            <a:schemeClr val="lt2"/>
          </a:solidFill>
          <a:ln>
            <a:noFill/>
          </a:ln>
        </p:spPr>
        <p:txBody>
          <a:bodyPr spcFirstLastPara="1" wrap="square" lIns="91425" tIns="91425" rIns="91425" bIns="91425" anchor="t" anchorCtr="0"/>
          <a:lstStyle>
            <a:lvl1pPr marR="0" lvl="0" algn="l" rtl="0">
              <a:spcBef>
                <a:spcPts val="0"/>
              </a:spcBef>
              <a:spcAft>
                <a:spcPts val="0"/>
              </a:spcAft>
              <a:buSzPts val="1400"/>
              <a:buNone/>
              <a:defRPr sz="3300" b="0" i="0" u="none" strike="noStrike" cap="none">
                <a:solidFill>
                  <a:schemeClr val="lt1"/>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
        <p:nvSpPr>
          <p:cNvPr id="1700" name="Shape 1700"/>
          <p:cNvSpPr txBox="1">
            <a:spLocks noGrp="1"/>
          </p:cNvSpPr>
          <p:nvPr>
            <p:ph type="body" idx="1"/>
          </p:nvPr>
        </p:nvSpPr>
        <p:spPr>
          <a:xfrm>
            <a:off x="4114806" y="377214"/>
            <a:ext cx="4571995" cy="4457915"/>
          </a:xfrm>
          <a:prstGeom prst="rect">
            <a:avLst/>
          </a:prstGeom>
          <a:noFill/>
          <a:ln>
            <a:noFill/>
          </a:ln>
        </p:spPr>
        <p:txBody>
          <a:bodyPr spcFirstLastPara="1" wrap="square" lIns="91425" tIns="91425" rIns="91425" bIns="91425" anchor="t" anchorCtr="0"/>
          <a:lstStyle>
            <a:lvl1pPr marL="457200" marR="0" lvl="0" indent="-381000" algn="l" rtl="0">
              <a:spcBef>
                <a:spcPts val="480"/>
              </a:spcBef>
              <a:spcAft>
                <a:spcPts val="0"/>
              </a:spcAft>
              <a:buClr>
                <a:schemeClr val="dk2"/>
              </a:buClr>
              <a:buSzPts val="2400"/>
              <a:buFont typeface="Noto Sans Symbols"/>
              <a:buChar char="▪"/>
              <a:defRPr sz="2400" b="0" i="0" u="none" strike="noStrike" cap="none">
                <a:solidFill>
                  <a:srgbClr val="595959"/>
                </a:solidFill>
                <a:latin typeface="Calibri"/>
                <a:ea typeface="Calibri"/>
                <a:cs typeface="Calibri"/>
                <a:sym typeface="Calibri"/>
              </a:defRPr>
            </a:lvl1pPr>
            <a:lvl2pPr marL="914400" marR="0" lvl="1" indent="-361950" algn="l" rtl="0">
              <a:spcBef>
                <a:spcPts val="420"/>
              </a:spcBef>
              <a:spcAft>
                <a:spcPts val="0"/>
              </a:spcAft>
              <a:buClr>
                <a:schemeClr val="dk2"/>
              </a:buClr>
              <a:buSzPts val="2100"/>
              <a:buFont typeface="Calibri"/>
              <a:buChar char="–"/>
              <a:defRPr sz="2100" b="0" i="0" u="none" strike="noStrike" cap="none">
                <a:solidFill>
                  <a:srgbClr val="595959"/>
                </a:solidFill>
                <a:latin typeface="Calibri"/>
                <a:ea typeface="Calibri"/>
                <a:cs typeface="Calibri"/>
                <a:sym typeface="Calibri"/>
              </a:defRPr>
            </a:lvl2pPr>
            <a:lvl3pPr marL="1371600" marR="0" lvl="2" indent="-342900" algn="l" rtl="0">
              <a:spcBef>
                <a:spcPts val="360"/>
              </a:spcBef>
              <a:spcAft>
                <a:spcPts val="0"/>
              </a:spcAft>
              <a:buClr>
                <a:schemeClr val="dk2"/>
              </a:buClr>
              <a:buSzPts val="1800"/>
              <a:buFont typeface="Noto Sans Symbols"/>
              <a:buChar char="▪"/>
              <a:defRPr sz="1800" b="0" i="0" u="none" strike="noStrike" cap="none">
                <a:solidFill>
                  <a:srgbClr val="595959"/>
                </a:solidFill>
                <a:latin typeface="Calibri"/>
                <a:ea typeface="Calibri"/>
                <a:cs typeface="Calibri"/>
                <a:sym typeface="Calibri"/>
              </a:defRPr>
            </a:lvl3pPr>
            <a:lvl4pPr marL="1828800" marR="0" lvl="3" indent="-323850" algn="l" rtl="0">
              <a:spcBef>
                <a:spcPts val="300"/>
              </a:spcBef>
              <a:spcAft>
                <a:spcPts val="0"/>
              </a:spcAft>
              <a:buClr>
                <a:schemeClr val="dk2"/>
              </a:buClr>
              <a:buSzPts val="1500"/>
              <a:buFont typeface="Calibri"/>
              <a:buChar char="–"/>
              <a:defRPr sz="1500" b="0" i="0" u="none" strike="noStrike" cap="none">
                <a:solidFill>
                  <a:srgbClr val="595959"/>
                </a:solidFill>
                <a:latin typeface="Calibri"/>
                <a:ea typeface="Calibri"/>
                <a:cs typeface="Calibri"/>
                <a:sym typeface="Calibri"/>
              </a:defRPr>
            </a:lvl4pPr>
            <a:lvl5pPr marL="2286000" marR="0" lvl="4" indent="-323850" algn="l" rtl="0">
              <a:spcBef>
                <a:spcPts val="300"/>
              </a:spcBef>
              <a:spcAft>
                <a:spcPts val="0"/>
              </a:spcAft>
              <a:buClr>
                <a:schemeClr val="dk2"/>
              </a:buClr>
              <a:buSzPts val="1500"/>
              <a:buFont typeface="Calibri"/>
              <a:buChar char="»"/>
              <a:defRPr sz="1500" b="0" i="0"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208.xml><?xml version="1.0" encoding="utf-8"?>
<p:sldLayout xmlns:a="http://schemas.openxmlformats.org/drawingml/2006/main" xmlns:r="http://schemas.openxmlformats.org/officeDocument/2006/relationships" xmlns:p="http://schemas.openxmlformats.org/presentationml/2006/main" showMasterSp="0" matchingName="Standard Slide Alt 2">
  <p:cSld name="Standard Slide Alt 2">
    <p:spTree>
      <p:nvGrpSpPr>
        <p:cNvPr id="1" name="Shape 1701"/>
        <p:cNvGrpSpPr/>
        <p:nvPr/>
      </p:nvGrpSpPr>
      <p:grpSpPr>
        <a:xfrm>
          <a:off x="0" y="0"/>
          <a:ext cx="0" cy="0"/>
          <a:chOff x="0" y="0"/>
          <a:chExt cx="0" cy="0"/>
        </a:xfrm>
      </p:grpSpPr>
      <p:sp>
        <p:nvSpPr>
          <p:cNvPr id="1702" name="Shape 1702"/>
          <p:cNvSpPr/>
          <p:nvPr/>
        </p:nvSpPr>
        <p:spPr>
          <a:xfrm>
            <a:off x="1279526" y="0"/>
            <a:ext cx="7864475" cy="5143500"/>
          </a:xfrm>
          <a:prstGeom prst="rect">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350"/>
              <a:buFont typeface="Arial"/>
              <a:buNone/>
            </a:pPr>
            <a:endParaRPr sz="1350" b="0" i="0" u="none" strike="noStrike" cap="none">
              <a:solidFill>
                <a:srgbClr val="FFFFFF"/>
              </a:solidFill>
              <a:latin typeface="Arial"/>
              <a:ea typeface="Arial"/>
              <a:cs typeface="Arial"/>
              <a:sym typeface="Arial"/>
            </a:endParaRPr>
          </a:p>
        </p:txBody>
      </p:sp>
      <p:sp>
        <p:nvSpPr>
          <p:cNvPr id="1703" name="Shape 1703"/>
          <p:cNvSpPr/>
          <p:nvPr/>
        </p:nvSpPr>
        <p:spPr>
          <a:xfrm>
            <a:off x="2" y="0"/>
            <a:ext cx="1189039" cy="51435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350"/>
              <a:buFont typeface="Arial"/>
              <a:buNone/>
            </a:pPr>
            <a:endParaRPr sz="1350" b="0" i="0" u="none" strike="noStrike" cap="none">
              <a:solidFill>
                <a:srgbClr val="FFFFFF"/>
              </a:solidFill>
              <a:latin typeface="Arial"/>
              <a:ea typeface="Arial"/>
              <a:cs typeface="Arial"/>
              <a:sym typeface="Arial"/>
            </a:endParaRPr>
          </a:p>
        </p:txBody>
      </p:sp>
      <p:pic>
        <p:nvPicPr>
          <p:cNvPr id="1704" name="Shape 1704"/>
          <p:cNvPicPr preferRelativeResize="0"/>
          <p:nvPr/>
        </p:nvPicPr>
        <p:blipFill rotWithShape="1">
          <a:blip r:embed="rId2">
            <a:alphaModFix/>
          </a:blip>
          <a:srcRect l="27296" t="17010" r="21719" b="22162"/>
          <a:stretch/>
        </p:blipFill>
        <p:spPr>
          <a:xfrm>
            <a:off x="382589" y="377428"/>
            <a:ext cx="806451" cy="557213"/>
          </a:xfrm>
          <a:prstGeom prst="rect">
            <a:avLst/>
          </a:prstGeom>
          <a:noFill/>
          <a:ln>
            <a:noFill/>
          </a:ln>
        </p:spPr>
      </p:pic>
      <p:sp>
        <p:nvSpPr>
          <p:cNvPr id="1705" name="Shape 1705"/>
          <p:cNvSpPr txBox="1">
            <a:spLocks noGrp="1"/>
          </p:cNvSpPr>
          <p:nvPr>
            <p:ph type="body" idx="1"/>
          </p:nvPr>
        </p:nvSpPr>
        <p:spPr>
          <a:xfrm>
            <a:off x="1645952" y="1200150"/>
            <a:ext cx="7040848" cy="3634979"/>
          </a:xfrm>
          <a:prstGeom prst="rect">
            <a:avLst/>
          </a:prstGeom>
          <a:noFill/>
          <a:ln>
            <a:noFill/>
          </a:ln>
        </p:spPr>
        <p:txBody>
          <a:bodyPr spcFirstLastPara="1" wrap="square" lIns="91425" tIns="91425" rIns="91425" bIns="91425" anchor="t" anchorCtr="0"/>
          <a:lstStyle>
            <a:lvl1pPr marL="457200" marR="0" lvl="0" indent="-381000" algn="l" rtl="0">
              <a:spcBef>
                <a:spcPts val="480"/>
              </a:spcBef>
              <a:spcAft>
                <a:spcPts val="0"/>
              </a:spcAft>
              <a:buClr>
                <a:schemeClr val="dk2"/>
              </a:buClr>
              <a:buSzPts val="2400"/>
              <a:buFont typeface="Noto Sans Symbols"/>
              <a:buChar char="▪"/>
              <a:defRPr sz="2400" b="0" i="0" u="none" strike="noStrike" cap="none">
                <a:solidFill>
                  <a:schemeClr val="lt1"/>
                </a:solidFill>
                <a:latin typeface="Calibri"/>
                <a:ea typeface="Calibri"/>
                <a:cs typeface="Calibri"/>
                <a:sym typeface="Calibri"/>
              </a:defRPr>
            </a:lvl1pPr>
            <a:lvl2pPr marL="914400" marR="0" lvl="1" indent="-361950" algn="l" rtl="0">
              <a:spcBef>
                <a:spcPts val="420"/>
              </a:spcBef>
              <a:spcAft>
                <a:spcPts val="0"/>
              </a:spcAft>
              <a:buClr>
                <a:schemeClr val="dk2"/>
              </a:buClr>
              <a:buSzPts val="2100"/>
              <a:buFont typeface="Calibri"/>
              <a:buChar char="–"/>
              <a:defRPr sz="2100" b="0" i="0" u="none" strike="noStrike" cap="none">
                <a:solidFill>
                  <a:schemeClr val="lt1"/>
                </a:solidFill>
                <a:latin typeface="Calibri"/>
                <a:ea typeface="Calibri"/>
                <a:cs typeface="Calibri"/>
                <a:sym typeface="Calibri"/>
              </a:defRPr>
            </a:lvl2pPr>
            <a:lvl3pPr marL="1371600" marR="0" lvl="2" indent="-342900" algn="l" rtl="0">
              <a:spcBef>
                <a:spcPts val="360"/>
              </a:spcBef>
              <a:spcAft>
                <a:spcPts val="0"/>
              </a:spcAft>
              <a:buClr>
                <a:schemeClr val="dk2"/>
              </a:buClr>
              <a:buSzPts val="1800"/>
              <a:buFont typeface="Noto Sans Symbols"/>
              <a:buChar char="▪"/>
              <a:defRPr sz="1800" b="0" i="0" u="none" strike="noStrike" cap="none">
                <a:solidFill>
                  <a:schemeClr val="lt1"/>
                </a:solidFill>
                <a:latin typeface="Calibri"/>
                <a:ea typeface="Calibri"/>
                <a:cs typeface="Calibri"/>
                <a:sym typeface="Calibri"/>
              </a:defRPr>
            </a:lvl3pPr>
            <a:lvl4pPr marL="1828800" marR="0" lvl="3" indent="-323850" algn="l" rtl="0">
              <a:spcBef>
                <a:spcPts val="300"/>
              </a:spcBef>
              <a:spcAft>
                <a:spcPts val="0"/>
              </a:spcAft>
              <a:buClr>
                <a:schemeClr val="dk2"/>
              </a:buClr>
              <a:buSzPts val="1500"/>
              <a:buFont typeface="Calibri"/>
              <a:buChar char="–"/>
              <a:defRPr sz="1500" b="0" i="0" u="none" strike="noStrike" cap="none">
                <a:solidFill>
                  <a:schemeClr val="lt1"/>
                </a:solidFill>
                <a:latin typeface="Calibri"/>
                <a:ea typeface="Calibri"/>
                <a:cs typeface="Calibri"/>
                <a:sym typeface="Calibri"/>
              </a:defRPr>
            </a:lvl4pPr>
            <a:lvl5pPr marL="2286000" marR="0" lvl="4" indent="-323850" algn="l" rtl="0">
              <a:spcBef>
                <a:spcPts val="300"/>
              </a:spcBef>
              <a:spcAft>
                <a:spcPts val="0"/>
              </a:spcAft>
              <a:buClr>
                <a:schemeClr val="dk2"/>
              </a:buClr>
              <a:buSzPts val="1500"/>
              <a:buFont typeface="Calibri"/>
              <a:buChar char="»"/>
              <a:defRPr sz="1500" b="0" i="0" u="none" strike="noStrike" cap="none">
                <a:solidFill>
                  <a:schemeClr val="lt1"/>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706" name="Shape 1706"/>
          <p:cNvSpPr txBox="1">
            <a:spLocks noGrp="1"/>
          </p:cNvSpPr>
          <p:nvPr>
            <p:ph type="title"/>
          </p:nvPr>
        </p:nvSpPr>
        <p:spPr>
          <a:xfrm>
            <a:off x="1295401" y="1"/>
            <a:ext cx="7863804" cy="1033895"/>
          </a:xfrm>
          <a:prstGeom prst="rect">
            <a:avLst/>
          </a:prstGeom>
          <a:noFill/>
          <a:ln>
            <a:noFill/>
          </a:ln>
        </p:spPr>
        <p:txBody>
          <a:bodyPr spcFirstLastPara="1" wrap="square" lIns="91425" tIns="91425" rIns="91425" bIns="91425" anchor="b" anchorCtr="0"/>
          <a:lstStyle>
            <a:lvl1pPr marR="0" lvl="0" algn="l" rtl="0">
              <a:spcBef>
                <a:spcPts val="0"/>
              </a:spcBef>
              <a:spcAft>
                <a:spcPts val="0"/>
              </a:spcAft>
              <a:buSzPts val="1400"/>
              <a:buNone/>
              <a:defRPr sz="3300" b="0" i="0" u="none" strike="noStrike" cap="none">
                <a:solidFill>
                  <a:schemeClr val="lt1"/>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209.xml><?xml version="1.0" encoding="utf-8"?>
<p:sldLayout xmlns:a="http://schemas.openxmlformats.org/drawingml/2006/main" xmlns:r="http://schemas.openxmlformats.org/officeDocument/2006/relationships" xmlns:p="http://schemas.openxmlformats.org/presentationml/2006/main" showMasterSp="0" matchingName="Standard Slide 2 Column Alt">
  <p:cSld name="Standard Slide 2 Column Alt">
    <p:spTree>
      <p:nvGrpSpPr>
        <p:cNvPr id="1" name="Shape 1707"/>
        <p:cNvGrpSpPr/>
        <p:nvPr/>
      </p:nvGrpSpPr>
      <p:grpSpPr>
        <a:xfrm>
          <a:off x="0" y="0"/>
          <a:ext cx="0" cy="0"/>
          <a:chOff x="0" y="0"/>
          <a:chExt cx="0" cy="0"/>
        </a:xfrm>
      </p:grpSpPr>
      <p:sp>
        <p:nvSpPr>
          <p:cNvPr id="1708" name="Shape 1708"/>
          <p:cNvSpPr/>
          <p:nvPr/>
        </p:nvSpPr>
        <p:spPr>
          <a:xfrm>
            <a:off x="1279526" y="0"/>
            <a:ext cx="7864475" cy="5143500"/>
          </a:xfrm>
          <a:prstGeom prst="rect">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350"/>
              <a:buFont typeface="Arial"/>
              <a:buNone/>
            </a:pPr>
            <a:endParaRPr sz="1350" b="0" i="0" u="none" strike="noStrike" cap="none">
              <a:solidFill>
                <a:srgbClr val="FFFFFF"/>
              </a:solidFill>
              <a:latin typeface="Arial"/>
              <a:ea typeface="Arial"/>
              <a:cs typeface="Arial"/>
              <a:sym typeface="Arial"/>
            </a:endParaRPr>
          </a:p>
        </p:txBody>
      </p:sp>
      <p:sp>
        <p:nvSpPr>
          <p:cNvPr id="1709" name="Shape 1709"/>
          <p:cNvSpPr/>
          <p:nvPr/>
        </p:nvSpPr>
        <p:spPr>
          <a:xfrm>
            <a:off x="2" y="0"/>
            <a:ext cx="1189039" cy="51435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350"/>
              <a:buFont typeface="Arial"/>
              <a:buNone/>
            </a:pPr>
            <a:endParaRPr sz="1350" b="0" i="0" u="none" strike="noStrike" cap="none">
              <a:solidFill>
                <a:srgbClr val="FFFFFF"/>
              </a:solidFill>
              <a:latin typeface="Arial"/>
              <a:ea typeface="Arial"/>
              <a:cs typeface="Arial"/>
              <a:sym typeface="Arial"/>
            </a:endParaRPr>
          </a:p>
        </p:txBody>
      </p:sp>
      <p:pic>
        <p:nvPicPr>
          <p:cNvPr id="1710" name="Shape 1710"/>
          <p:cNvPicPr preferRelativeResize="0"/>
          <p:nvPr/>
        </p:nvPicPr>
        <p:blipFill rotWithShape="1">
          <a:blip r:embed="rId2">
            <a:alphaModFix/>
          </a:blip>
          <a:srcRect l="27296" t="17010" r="21719" b="22162"/>
          <a:stretch/>
        </p:blipFill>
        <p:spPr>
          <a:xfrm>
            <a:off x="382589" y="377428"/>
            <a:ext cx="806451" cy="557213"/>
          </a:xfrm>
          <a:prstGeom prst="rect">
            <a:avLst/>
          </a:prstGeom>
          <a:noFill/>
          <a:ln>
            <a:noFill/>
          </a:ln>
        </p:spPr>
      </p:pic>
      <p:sp>
        <p:nvSpPr>
          <p:cNvPr id="1711" name="Shape 1711"/>
          <p:cNvSpPr txBox="1">
            <a:spLocks noGrp="1"/>
          </p:cNvSpPr>
          <p:nvPr>
            <p:ph type="body" idx="1"/>
          </p:nvPr>
        </p:nvSpPr>
        <p:spPr>
          <a:xfrm>
            <a:off x="5486391" y="1200151"/>
            <a:ext cx="3200455" cy="3394472"/>
          </a:xfrm>
          <a:prstGeom prst="rect">
            <a:avLst/>
          </a:prstGeom>
          <a:noFill/>
          <a:ln>
            <a:noFill/>
          </a:ln>
        </p:spPr>
        <p:txBody>
          <a:bodyPr spcFirstLastPara="1" wrap="square" lIns="91425" tIns="91425" rIns="91425" bIns="91425" anchor="t" anchorCtr="0"/>
          <a:lstStyle>
            <a:lvl1pPr marL="457200" marR="0" lvl="0" indent="-361950" algn="l" rtl="0">
              <a:spcBef>
                <a:spcPts val="420"/>
              </a:spcBef>
              <a:spcAft>
                <a:spcPts val="0"/>
              </a:spcAft>
              <a:buClr>
                <a:schemeClr val="dk2"/>
              </a:buClr>
              <a:buSzPts val="2100"/>
              <a:buFont typeface="Noto Sans Symbols"/>
              <a:buChar char="▪"/>
              <a:defRPr sz="2100" b="0" i="0" u="none" strike="noStrike" cap="none">
                <a:solidFill>
                  <a:schemeClr val="lt1"/>
                </a:solidFill>
                <a:latin typeface="Calibri"/>
                <a:ea typeface="Calibri"/>
                <a:cs typeface="Calibri"/>
                <a:sym typeface="Calibri"/>
              </a:defRPr>
            </a:lvl1pPr>
            <a:lvl2pPr marL="914400" marR="0" lvl="1" indent="-342900" algn="l" rtl="0">
              <a:spcBef>
                <a:spcPts val="360"/>
              </a:spcBef>
              <a:spcAft>
                <a:spcPts val="0"/>
              </a:spcAft>
              <a:buClr>
                <a:schemeClr val="dk2"/>
              </a:buClr>
              <a:buSzPts val="1800"/>
              <a:buFont typeface="Calibri"/>
              <a:buChar char="–"/>
              <a:defRPr sz="1800" b="0" i="0" u="none" strike="noStrike" cap="none">
                <a:solidFill>
                  <a:schemeClr val="lt1"/>
                </a:solidFill>
                <a:latin typeface="Calibri"/>
                <a:ea typeface="Calibri"/>
                <a:cs typeface="Calibri"/>
                <a:sym typeface="Calibri"/>
              </a:defRPr>
            </a:lvl2pPr>
            <a:lvl3pPr marL="1371600" marR="0" lvl="2" indent="-323850" algn="l" rtl="0">
              <a:spcBef>
                <a:spcPts val="300"/>
              </a:spcBef>
              <a:spcAft>
                <a:spcPts val="0"/>
              </a:spcAft>
              <a:buClr>
                <a:schemeClr val="dk2"/>
              </a:buClr>
              <a:buSzPts val="1500"/>
              <a:buFont typeface="Noto Sans Symbols"/>
              <a:buChar char="▪"/>
              <a:defRPr sz="1500" b="0" i="0" u="none" strike="noStrike" cap="none">
                <a:solidFill>
                  <a:schemeClr val="lt1"/>
                </a:solidFill>
                <a:latin typeface="Calibri"/>
                <a:ea typeface="Calibri"/>
                <a:cs typeface="Calibri"/>
                <a:sym typeface="Calibri"/>
              </a:defRPr>
            </a:lvl3pPr>
            <a:lvl4pPr marL="1828800" marR="0" lvl="3" indent="-314325" algn="l" rtl="0">
              <a:spcBef>
                <a:spcPts val="270"/>
              </a:spcBef>
              <a:spcAft>
                <a:spcPts val="0"/>
              </a:spcAft>
              <a:buClr>
                <a:schemeClr val="dk2"/>
              </a:buClr>
              <a:buSzPts val="1350"/>
              <a:buFont typeface="Calibri"/>
              <a:buChar char="–"/>
              <a:defRPr sz="1350" b="0" i="0" u="none" strike="noStrike" cap="none">
                <a:solidFill>
                  <a:schemeClr val="lt1"/>
                </a:solidFill>
                <a:latin typeface="Calibri"/>
                <a:ea typeface="Calibri"/>
                <a:cs typeface="Calibri"/>
                <a:sym typeface="Calibri"/>
              </a:defRPr>
            </a:lvl4pPr>
            <a:lvl5pPr marL="2286000" marR="0" lvl="4" indent="-314325" algn="l" rtl="0">
              <a:spcBef>
                <a:spcPts val="270"/>
              </a:spcBef>
              <a:spcAft>
                <a:spcPts val="0"/>
              </a:spcAft>
              <a:buClr>
                <a:schemeClr val="dk2"/>
              </a:buClr>
              <a:buSzPts val="1350"/>
              <a:buFont typeface="Calibri"/>
              <a:buChar char="»"/>
              <a:defRPr sz="1350" b="0" i="0" u="none" strike="noStrike" cap="none">
                <a:solidFill>
                  <a:schemeClr val="lt1"/>
                </a:solidFill>
                <a:latin typeface="Calibri"/>
                <a:ea typeface="Calibri"/>
                <a:cs typeface="Calibri"/>
                <a:sym typeface="Calibri"/>
              </a:defRPr>
            </a:lvl5pPr>
            <a:lvl6pPr marL="2743200" marR="0" lvl="5" indent="-314325" algn="l" rtl="0">
              <a:spcBef>
                <a:spcPts val="270"/>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6pPr>
            <a:lvl7pPr marL="3200400" marR="0" lvl="6" indent="-314325" algn="l" rtl="0">
              <a:spcBef>
                <a:spcPts val="270"/>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7pPr>
            <a:lvl8pPr marL="3657600" marR="0" lvl="7" indent="-314325" algn="l" rtl="0">
              <a:spcBef>
                <a:spcPts val="270"/>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8pPr>
            <a:lvl9pPr marL="4114800" marR="0" lvl="8" indent="-314325" algn="l" rtl="0">
              <a:spcBef>
                <a:spcPts val="270"/>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9pPr>
          </a:lstStyle>
          <a:p>
            <a:endParaRPr/>
          </a:p>
        </p:txBody>
      </p:sp>
      <p:sp>
        <p:nvSpPr>
          <p:cNvPr id="1712" name="Shape 1712"/>
          <p:cNvSpPr txBox="1">
            <a:spLocks noGrp="1"/>
          </p:cNvSpPr>
          <p:nvPr>
            <p:ph type="body" idx="2"/>
          </p:nvPr>
        </p:nvSpPr>
        <p:spPr>
          <a:xfrm>
            <a:off x="1737303" y="1200166"/>
            <a:ext cx="3200455" cy="3394472"/>
          </a:xfrm>
          <a:prstGeom prst="rect">
            <a:avLst/>
          </a:prstGeom>
          <a:noFill/>
          <a:ln>
            <a:noFill/>
          </a:ln>
        </p:spPr>
        <p:txBody>
          <a:bodyPr spcFirstLastPara="1" wrap="square" lIns="91425" tIns="91425" rIns="91425" bIns="91425" anchor="t" anchorCtr="0"/>
          <a:lstStyle>
            <a:lvl1pPr marL="457200" marR="0" lvl="0" indent="-361950" algn="l" rtl="0">
              <a:spcBef>
                <a:spcPts val="420"/>
              </a:spcBef>
              <a:spcAft>
                <a:spcPts val="0"/>
              </a:spcAft>
              <a:buClr>
                <a:schemeClr val="dk2"/>
              </a:buClr>
              <a:buSzPts val="2100"/>
              <a:buFont typeface="Noto Sans Symbols"/>
              <a:buChar char="▪"/>
              <a:defRPr sz="2100" b="0" i="0" u="none" strike="noStrike" cap="none">
                <a:solidFill>
                  <a:schemeClr val="lt1"/>
                </a:solidFill>
                <a:latin typeface="Calibri"/>
                <a:ea typeface="Calibri"/>
                <a:cs typeface="Calibri"/>
                <a:sym typeface="Calibri"/>
              </a:defRPr>
            </a:lvl1pPr>
            <a:lvl2pPr marL="914400" marR="0" lvl="1" indent="-342900" algn="l" rtl="0">
              <a:spcBef>
                <a:spcPts val="360"/>
              </a:spcBef>
              <a:spcAft>
                <a:spcPts val="0"/>
              </a:spcAft>
              <a:buClr>
                <a:schemeClr val="dk2"/>
              </a:buClr>
              <a:buSzPts val="1800"/>
              <a:buFont typeface="Calibri"/>
              <a:buChar char="–"/>
              <a:defRPr sz="1800" b="0" i="0" u="none" strike="noStrike" cap="none">
                <a:solidFill>
                  <a:schemeClr val="lt1"/>
                </a:solidFill>
                <a:latin typeface="Calibri"/>
                <a:ea typeface="Calibri"/>
                <a:cs typeface="Calibri"/>
                <a:sym typeface="Calibri"/>
              </a:defRPr>
            </a:lvl2pPr>
            <a:lvl3pPr marL="1371600" marR="0" lvl="2" indent="-323850" algn="l" rtl="0">
              <a:spcBef>
                <a:spcPts val="300"/>
              </a:spcBef>
              <a:spcAft>
                <a:spcPts val="0"/>
              </a:spcAft>
              <a:buClr>
                <a:schemeClr val="dk2"/>
              </a:buClr>
              <a:buSzPts val="1500"/>
              <a:buFont typeface="Noto Sans Symbols"/>
              <a:buChar char="▪"/>
              <a:defRPr sz="1500" b="0" i="0" u="none" strike="noStrike" cap="none">
                <a:solidFill>
                  <a:schemeClr val="lt1"/>
                </a:solidFill>
                <a:latin typeface="Calibri"/>
                <a:ea typeface="Calibri"/>
                <a:cs typeface="Calibri"/>
                <a:sym typeface="Calibri"/>
              </a:defRPr>
            </a:lvl3pPr>
            <a:lvl4pPr marL="1828800" marR="0" lvl="3" indent="-314325" algn="l" rtl="0">
              <a:spcBef>
                <a:spcPts val="270"/>
              </a:spcBef>
              <a:spcAft>
                <a:spcPts val="0"/>
              </a:spcAft>
              <a:buClr>
                <a:schemeClr val="dk2"/>
              </a:buClr>
              <a:buSzPts val="1350"/>
              <a:buFont typeface="Calibri"/>
              <a:buChar char="–"/>
              <a:defRPr sz="1350" b="0" i="0" u="none" strike="noStrike" cap="none">
                <a:solidFill>
                  <a:schemeClr val="lt1"/>
                </a:solidFill>
                <a:latin typeface="Calibri"/>
                <a:ea typeface="Calibri"/>
                <a:cs typeface="Calibri"/>
                <a:sym typeface="Calibri"/>
              </a:defRPr>
            </a:lvl4pPr>
            <a:lvl5pPr marL="2286000" marR="0" lvl="4" indent="-314325" algn="l" rtl="0">
              <a:spcBef>
                <a:spcPts val="270"/>
              </a:spcBef>
              <a:spcAft>
                <a:spcPts val="0"/>
              </a:spcAft>
              <a:buClr>
                <a:schemeClr val="dk2"/>
              </a:buClr>
              <a:buSzPts val="1350"/>
              <a:buFont typeface="Calibri"/>
              <a:buChar char="»"/>
              <a:defRPr sz="1350" b="0" i="0" u="none" strike="noStrike" cap="none">
                <a:solidFill>
                  <a:schemeClr val="lt1"/>
                </a:solidFill>
                <a:latin typeface="Calibri"/>
                <a:ea typeface="Calibri"/>
                <a:cs typeface="Calibri"/>
                <a:sym typeface="Calibri"/>
              </a:defRPr>
            </a:lvl5pPr>
            <a:lvl6pPr marL="2743200" marR="0" lvl="5" indent="-314325" algn="l" rtl="0">
              <a:spcBef>
                <a:spcPts val="270"/>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6pPr>
            <a:lvl7pPr marL="3200400" marR="0" lvl="6" indent="-314325" algn="l" rtl="0">
              <a:spcBef>
                <a:spcPts val="270"/>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7pPr>
            <a:lvl8pPr marL="3657600" marR="0" lvl="7" indent="-314325" algn="l" rtl="0">
              <a:spcBef>
                <a:spcPts val="270"/>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8pPr>
            <a:lvl9pPr marL="4114800" marR="0" lvl="8" indent="-314325" algn="l" rtl="0">
              <a:spcBef>
                <a:spcPts val="270"/>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9pPr>
          </a:lstStyle>
          <a:p>
            <a:endParaRPr/>
          </a:p>
        </p:txBody>
      </p:sp>
      <p:sp>
        <p:nvSpPr>
          <p:cNvPr id="1713" name="Shape 1713"/>
          <p:cNvSpPr txBox="1">
            <a:spLocks noGrp="1"/>
          </p:cNvSpPr>
          <p:nvPr>
            <p:ph type="title"/>
          </p:nvPr>
        </p:nvSpPr>
        <p:spPr>
          <a:xfrm>
            <a:off x="1280197" y="1"/>
            <a:ext cx="7863804" cy="1033895"/>
          </a:xfrm>
          <a:prstGeom prst="rect">
            <a:avLst/>
          </a:prstGeom>
          <a:noFill/>
          <a:ln>
            <a:noFill/>
          </a:ln>
        </p:spPr>
        <p:txBody>
          <a:bodyPr spcFirstLastPara="1" wrap="square" lIns="91425" tIns="91425" rIns="91425" bIns="91425" anchor="b" anchorCtr="0"/>
          <a:lstStyle>
            <a:lvl1pPr marR="0" lvl="0" algn="l" rtl="0">
              <a:spcBef>
                <a:spcPts val="0"/>
              </a:spcBef>
              <a:spcAft>
                <a:spcPts val="0"/>
              </a:spcAft>
              <a:buSzPts val="1400"/>
              <a:buNone/>
              <a:defRPr sz="3300" b="0" i="0" u="none" strike="noStrike" cap="none">
                <a:solidFill>
                  <a:schemeClr val="lt1"/>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matchingName="Image_Chapter/Transition">
  <p:cSld name="Image_Chapter/Transition">
    <p:spTree>
      <p:nvGrpSpPr>
        <p:cNvPr id="1" name="Shape 156"/>
        <p:cNvGrpSpPr/>
        <p:nvPr/>
      </p:nvGrpSpPr>
      <p:grpSpPr>
        <a:xfrm>
          <a:off x="0" y="0"/>
          <a:ext cx="0" cy="0"/>
          <a:chOff x="0" y="0"/>
          <a:chExt cx="0" cy="0"/>
        </a:xfrm>
      </p:grpSpPr>
      <p:sp>
        <p:nvSpPr>
          <p:cNvPr id="157" name="Shape 157"/>
          <p:cNvSpPr/>
          <p:nvPr/>
        </p:nvSpPr>
        <p:spPr>
          <a:xfrm>
            <a:off x="1" y="0"/>
            <a:ext cx="1189037" cy="51435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pic>
        <p:nvPicPr>
          <p:cNvPr id="158" name="Shape 158"/>
          <p:cNvPicPr preferRelativeResize="0"/>
          <p:nvPr/>
        </p:nvPicPr>
        <p:blipFill rotWithShape="1">
          <a:blip r:embed="rId2">
            <a:alphaModFix/>
          </a:blip>
          <a:srcRect l="27296" t="17011" r="21719" b="22163"/>
          <a:stretch/>
        </p:blipFill>
        <p:spPr>
          <a:xfrm>
            <a:off x="382845" y="3874756"/>
            <a:ext cx="805912" cy="557213"/>
          </a:xfrm>
          <a:prstGeom prst="rect">
            <a:avLst/>
          </a:prstGeom>
          <a:noFill/>
          <a:ln>
            <a:noFill/>
          </a:ln>
        </p:spPr>
      </p:pic>
      <p:sp>
        <p:nvSpPr>
          <p:cNvPr id="159" name="Shape 159"/>
          <p:cNvSpPr>
            <a:spLocks noGrp="1"/>
          </p:cNvSpPr>
          <p:nvPr>
            <p:ph type="pic" idx="2"/>
          </p:nvPr>
        </p:nvSpPr>
        <p:spPr>
          <a:xfrm>
            <a:off x="1279526" y="0"/>
            <a:ext cx="7864475" cy="3952875"/>
          </a:xfrm>
          <a:prstGeom prst="rect">
            <a:avLst/>
          </a:prstGeom>
          <a:noFill/>
          <a:ln>
            <a:noFill/>
          </a:ln>
        </p:spPr>
        <p:txBody>
          <a:bodyPr spcFirstLastPara="1" wrap="square" lIns="91425" tIns="91425" rIns="91425" bIns="91425" anchor="t" anchorCtr="0"/>
          <a:lstStyle>
            <a:lvl1pPr marR="0" lvl="0" algn="l" rtl="0">
              <a:spcBef>
                <a:spcPts val="480"/>
              </a:spcBef>
              <a:spcAft>
                <a:spcPts val="0"/>
              </a:spcAft>
              <a:buClr>
                <a:schemeClr val="dk2"/>
              </a:buClr>
              <a:buSzPts val="2400"/>
              <a:buFont typeface="Arial"/>
              <a:buChar char="•"/>
              <a:defRPr sz="2400" b="0" i="0" u="none" strike="noStrike" cap="none">
                <a:solidFill>
                  <a:srgbClr val="595959"/>
                </a:solidFill>
                <a:latin typeface="Calibri"/>
                <a:ea typeface="Calibri"/>
                <a:cs typeface="Calibri"/>
                <a:sym typeface="Calibri"/>
              </a:defRPr>
            </a:lvl1pPr>
            <a:lvl2pPr marR="0" lvl="1" algn="l" rtl="0">
              <a:spcBef>
                <a:spcPts val="420"/>
              </a:spcBef>
              <a:spcAft>
                <a:spcPts val="0"/>
              </a:spcAft>
              <a:buClr>
                <a:schemeClr val="dk2"/>
              </a:buClr>
              <a:buSzPts val="2100"/>
              <a:buFont typeface="Arial"/>
              <a:buChar char="–"/>
              <a:defRPr sz="2100" b="0" i="0" u="none" strike="noStrike" cap="none">
                <a:solidFill>
                  <a:srgbClr val="595959"/>
                </a:solidFill>
                <a:latin typeface="Calibri"/>
                <a:ea typeface="Calibri"/>
                <a:cs typeface="Calibri"/>
                <a:sym typeface="Calibri"/>
              </a:defRPr>
            </a:lvl2pPr>
            <a:lvl3pPr marR="0" lvl="2" algn="l" rtl="0">
              <a:spcBef>
                <a:spcPts val="360"/>
              </a:spcBef>
              <a:spcAft>
                <a:spcPts val="0"/>
              </a:spcAft>
              <a:buClr>
                <a:schemeClr val="dk2"/>
              </a:buClr>
              <a:buSzPts val="1800"/>
              <a:buFont typeface="Arial"/>
              <a:buChar char="•"/>
              <a:defRPr sz="1800" b="0" i="0" u="none" strike="noStrike" cap="none">
                <a:solidFill>
                  <a:srgbClr val="595959"/>
                </a:solidFill>
                <a:latin typeface="Calibri"/>
                <a:ea typeface="Calibri"/>
                <a:cs typeface="Calibri"/>
                <a:sym typeface="Calibri"/>
              </a:defRPr>
            </a:lvl3pPr>
            <a:lvl4pPr marR="0" lvl="3"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4pPr>
            <a:lvl5pPr marR="0" lvl="4"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5pPr>
            <a:lvl6pPr marR="0" lvl="5"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R="0" lvl="6"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R="0" lvl="7"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R="0" lvl="8"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60" name="Shape 160"/>
          <p:cNvSpPr txBox="1">
            <a:spLocks noGrp="1"/>
          </p:cNvSpPr>
          <p:nvPr>
            <p:ph type="title"/>
          </p:nvPr>
        </p:nvSpPr>
        <p:spPr>
          <a:xfrm>
            <a:off x="1280197" y="3943352"/>
            <a:ext cx="7863804" cy="742949"/>
          </a:xfrm>
          <a:prstGeom prst="rect">
            <a:avLst/>
          </a:prstGeom>
          <a:noFill/>
          <a:ln>
            <a:noFill/>
          </a:ln>
        </p:spPr>
        <p:txBody>
          <a:bodyPr spcFirstLastPara="1" wrap="square" lIns="91425" tIns="91425" rIns="91425" bIns="91425" anchor="t" anchorCtr="0"/>
          <a:lstStyle>
            <a:lvl1pPr marR="0" lvl="0" algn="l" rtl="0">
              <a:spcBef>
                <a:spcPts val="0"/>
              </a:spcBef>
              <a:spcAft>
                <a:spcPts val="0"/>
              </a:spcAft>
              <a:buSzPts val="1400"/>
              <a:buNone/>
              <a:defRPr sz="3300" b="0" i="0" u="none" strike="noStrike" cap="none">
                <a:solidFill>
                  <a:schemeClr val="lt2"/>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210.xml><?xml version="1.0" encoding="utf-8"?>
<p:sldLayout xmlns:a="http://schemas.openxmlformats.org/drawingml/2006/main" xmlns:r="http://schemas.openxmlformats.org/officeDocument/2006/relationships" xmlns:p="http://schemas.openxmlformats.org/presentationml/2006/main" showMasterSp="0" matchingName="Title Slide 2">
  <p:cSld name="Title Slide 2">
    <p:spTree>
      <p:nvGrpSpPr>
        <p:cNvPr id="1" name="Shape 1714"/>
        <p:cNvGrpSpPr/>
        <p:nvPr/>
      </p:nvGrpSpPr>
      <p:grpSpPr>
        <a:xfrm>
          <a:off x="0" y="0"/>
          <a:ext cx="0" cy="0"/>
          <a:chOff x="0" y="0"/>
          <a:chExt cx="0" cy="0"/>
        </a:xfrm>
      </p:grpSpPr>
      <p:sp>
        <p:nvSpPr>
          <p:cNvPr id="1715" name="Shape 1715"/>
          <p:cNvSpPr txBox="1"/>
          <p:nvPr/>
        </p:nvSpPr>
        <p:spPr>
          <a:xfrm>
            <a:off x="3673477" y="4766073"/>
            <a:ext cx="3253455" cy="207749"/>
          </a:xfrm>
          <a:prstGeom prst="rect">
            <a:avLst/>
          </a:prstGeom>
          <a:noFill/>
          <a:ln>
            <a:noFill/>
          </a:ln>
        </p:spPr>
        <p:txBody>
          <a:bodyPr spcFirstLastPara="1" wrap="square" lIns="0" tIns="45700" rIns="91425" bIns="45700" anchor="t" anchorCtr="0">
            <a:noAutofit/>
          </a:bodyPr>
          <a:lstStyle/>
          <a:p>
            <a:pPr marL="0" marR="0" lvl="0" indent="0" algn="l" rtl="0">
              <a:lnSpc>
                <a:spcPct val="100000"/>
              </a:lnSpc>
              <a:spcBef>
                <a:spcPts val="0"/>
              </a:spcBef>
              <a:spcAft>
                <a:spcPts val="0"/>
              </a:spcAft>
              <a:buClr>
                <a:srgbClr val="254061"/>
              </a:buClr>
              <a:buSzPts val="750"/>
              <a:buFont typeface="Arial"/>
              <a:buNone/>
            </a:pPr>
            <a:r>
              <a:rPr lang="en-US" sz="750" b="0" i="0" u="none" strike="noStrike" cap="none">
                <a:solidFill>
                  <a:srgbClr val="254061"/>
                </a:solidFill>
                <a:latin typeface="Calibri"/>
                <a:ea typeface="Calibri"/>
                <a:cs typeface="Calibri"/>
                <a:sym typeface="Calibri"/>
              </a:rPr>
              <a:t>WeArePublicHealth.org     twitter.com/Maricopahealth     facebook.com/MCDPH</a:t>
            </a:r>
            <a:endParaRPr/>
          </a:p>
        </p:txBody>
      </p:sp>
      <p:pic>
        <p:nvPicPr>
          <p:cNvPr id="1716" name="Shape 1716" descr="PH Letterhead Header.png"/>
          <p:cNvPicPr preferRelativeResize="0"/>
          <p:nvPr/>
        </p:nvPicPr>
        <p:blipFill rotWithShape="1">
          <a:blip r:embed="rId2">
            <a:alphaModFix/>
          </a:blip>
          <a:srcRect/>
          <a:stretch/>
        </p:blipFill>
        <p:spPr>
          <a:xfrm>
            <a:off x="404813" y="4423174"/>
            <a:ext cx="2795587" cy="516731"/>
          </a:xfrm>
          <a:prstGeom prst="rect">
            <a:avLst/>
          </a:prstGeom>
          <a:noFill/>
          <a:ln>
            <a:noFill/>
          </a:ln>
        </p:spPr>
      </p:pic>
      <p:sp>
        <p:nvSpPr>
          <p:cNvPr id="1717" name="Shape 1717"/>
          <p:cNvSpPr txBox="1">
            <a:spLocks noGrp="1"/>
          </p:cNvSpPr>
          <p:nvPr>
            <p:ph type="body" idx="1"/>
          </p:nvPr>
        </p:nvSpPr>
        <p:spPr>
          <a:xfrm>
            <a:off x="0" y="4012407"/>
            <a:ext cx="8686800" cy="410766"/>
          </a:xfrm>
          <a:prstGeom prst="rect">
            <a:avLst/>
          </a:prstGeom>
          <a:noFill/>
          <a:ln>
            <a:noFill/>
          </a:ln>
        </p:spPr>
        <p:txBody>
          <a:bodyPr spcFirstLastPara="1" wrap="square" lIns="91425" tIns="91425" rIns="91425" bIns="91425" anchor="t" anchorCtr="0"/>
          <a:lstStyle>
            <a:lvl1pPr marL="457200" marR="0" lvl="0"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1pPr>
            <a:lvl2pPr marL="914400" marR="0" lvl="1"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2pPr>
            <a:lvl3pPr marL="1371600" marR="0" lvl="2"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3pPr>
            <a:lvl4pPr marL="1828800" marR="0" lvl="3"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4pPr>
            <a:lvl5pPr marL="2286000" marR="0" lvl="4"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718" name="Shape 1718"/>
          <p:cNvSpPr>
            <a:spLocks noGrp="1"/>
          </p:cNvSpPr>
          <p:nvPr>
            <p:ph type="pic" idx="2"/>
          </p:nvPr>
        </p:nvSpPr>
        <p:spPr>
          <a:xfrm>
            <a:off x="4846637" y="0"/>
            <a:ext cx="4297363" cy="3943350"/>
          </a:xfrm>
          <a:prstGeom prst="rect">
            <a:avLst/>
          </a:prstGeom>
          <a:noFill/>
          <a:ln>
            <a:noFill/>
          </a:ln>
        </p:spPr>
        <p:txBody>
          <a:bodyPr spcFirstLastPara="1" wrap="square" lIns="91425" tIns="91425" rIns="91425" bIns="91425" anchor="ctr" anchorCtr="1"/>
          <a:lstStyle>
            <a:lvl1pPr marR="0" lvl="0" algn="l" rtl="0">
              <a:spcBef>
                <a:spcPts val="480"/>
              </a:spcBef>
              <a:spcAft>
                <a:spcPts val="0"/>
              </a:spcAft>
              <a:buClr>
                <a:schemeClr val="dk2"/>
              </a:buClr>
              <a:buSzPts val="2400"/>
              <a:buFont typeface="Arial"/>
              <a:buChar char="•"/>
              <a:defRPr sz="2400" b="0" i="0" u="none" strike="noStrike" cap="none">
                <a:solidFill>
                  <a:srgbClr val="595959"/>
                </a:solidFill>
                <a:latin typeface="Calibri"/>
                <a:ea typeface="Calibri"/>
                <a:cs typeface="Calibri"/>
                <a:sym typeface="Calibri"/>
              </a:defRPr>
            </a:lvl1pPr>
            <a:lvl2pPr marR="0" lvl="1" algn="l" rtl="0">
              <a:spcBef>
                <a:spcPts val="420"/>
              </a:spcBef>
              <a:spcAft>
                <a:spcPts val="0"/>
              </a:spcAft>
              <a:buClr>
                <a:schemeClr val="dk2"/>
              </a:buClr>
              <a:buSzPts val="2100"/>
              <a:buFont typeface="Arial"/>
              <a:buChar char="–"/>
              <a:defRPr sz="2100" b="0" i="0" u="none" strike="noStrike" cap="none">
                <a:solidFill>
                  <a:srgbClr val="595959"/>
                </a:solidFill>
                <a:latin typeface="Calibri"/>
                <a:ea typeface="Calibri"/>
                <a:cs typeface="Calibri"/>
                <a:sym typeface="Calibri"/>
              </a:defRPr>
            </a:lvl2pPr>
            <a:lvl3pPr marR="0" lvl="2" algn="l" rtl="0">
              <a:spcBef>
                <a:spcPts val="360"/>
              </a:spcBef>
              <a:spcAft>
                <a:spcPts val="0"/>
              </a:spcAft>
              <a:buClr>
                <a:schemeClr val="dk2"/>
              </a:buClr>
              <a:buSzPts val="1800"/>
              <a:buFont typeface="Arial"/>
              <a:buChar char="•"/>
              <a:defRPr sz="1800" b="0" i="0" u="none" strike="noStrike" cap="none">
                <a:solidFill>
                  <a:srgbClr val="595959"/>
                </a:solidFill>
                <a:latin typeface="Calibri"/>
                <a:ea typeface="Calibri"/>
                <a:cs typeface="Calibri"/>
                <a:sym typeface="Calibri"/>
              </a:defRPr>
            </a:lvl3pPr>
            <a:lvl4pPr marR="0" lvl="3"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4pPr>
            <a:lvl5pPr marR="0" lvl="4"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5pPr>
            <a:lvl6pPr marR="0" lvl="5"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R="0" lvl="6"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R="0" lvl="7"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R="0" lvl="8"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719" name="Shape 1719"/>
          <p:cNvSpPr txBox="1">
            <a:spLocks noGrp="1"/>
          </p:cNvSpPr>
          <p:nvPr>
            <p:ph type="title"/>
          </p:nvPr>
        </p:nvSpPr>
        <p:spPr>
          <a:xfrm>
            <a:off x="0" y="0"/>
            <a:ext cx="4754880" cy="3943350"/>
          </a:xfrm>
          <a:prstGeom prst="rect">
            <a:avLst/>
          </a:prstGeom>
          <a:solidFill>
            <a:schemeClr val="lt2"/>
          </a:solidFill>
          <a:ln>
            <a:noFill/>
          </a:ln>
        </p:spPr>
        <p:txBody>
          <a:bodyPr spcFirstLastPara="1" wrap="square" lIns="91425" tIns="91425" rIns="91425" bIns="91425" anchor="b" anchorCtr="0"/>
          <a:lstStyle>
            <a:lvl1pPr marR="0" lvl="0" algn="l" rtl="0">
              <a:spcBef>
                <a:spcPts val="0"/>
              </a:spcBef>
              <a:spcAft>
                <a:spcPts val="0"/>
              </a:spcAft>
              <a:buSzPts val="1400"/>
              <a:buNone/>
              <a:defRPr sz="3300" b="0" i="0" u="none" strike="noStrike" cap="none">
                <a:solidFill>
                  <a:schemeClr val="lt1"/>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211.xml><?xml version="1.0" encoding="utf-8"?>
<p:sldLayout xmlns:a="http://schemas.openxmlformats.org/drawingml/2006/main" xmlns:r="http://schemas.openxmlformats.org/officeDocument/2006/relationships" xmlns:p="http://schemas.openxmlformats.org/presentationml/2006/main" showMasterSp="0" matchingName="Title Slide 3">
  <p:cSld name="Title Slide 3">
    <p:spTree>
      <p:nvGrpSpPr>
        <p:cNvPr id="1" name="Shape 1720"/>
        <p:cNvGrpSpPr/>
        <p:nvPr/>
      </p:nvGrpSpPr>
      <p:grpSpPr>
        <a:xfrm>
          <a:off x="0" y="0"/>
          <a:ext cx="0" cy="0"/>
          <a:chOff x="0" y="0"/>
          <a:chExt cx="0" cy="0"/>
        </a:xfrm>
      </p:grpSpPr>
      <p:sp>
        <p:nvSpPr>
          <p:cNvPr id="1721" name="Shape 1721"/>
          <p:cNvSpPr txBox="1"/>
          <p:nvPr/>
        </p:nvSpPr>
        <p:spPr>
          <a:xfrm>
            <a:off x="3673477" y="4766073"/>
            <a:ext cx="3253455" cy="207749"/>
          </a:xfrm>
          <a:prstGeom prst="rect">
            <a:avLst/>
          </a:prstGeom>
          <a:noFill/>
          <a:ln>
            <a:noFill/>
          </a:ln>
        </p:spPr>
        <p:txBody>
          <a:bodyPr spcFirstLastPara="1" wrap="square" lIns="0" tIns="45700" rIns="91425" bIns="45700" anchor="t" anchorCtr="0">
            <a:noAutofit/>
          </a:bodyPr>
          <a:lstStyle/>
          <a:p>
            <a:pPr marL="0" marR="0" lvl="0" indent="0" algn="l" rtl="0">
              <a:lnSpc>
                <a:spcPct val="100000"/>
              </a:lnSpc>
              <a:spcBef>
                <a:spcPts val="0"/>
              </a:spcBef>
              <a:spcAft>
                <a:spcPts val="0"/>
              </a:spcAft>
              <a:buClr>
                <a:srgbClr val="254061"/>
              </a:buClr>
              <a:buSzPts val="750"/>
              <a:buFont typeface="Arial"/>
              <a:buNone/>
            </a:pPr>
            <a:r>
              <a:rPr lang="en-US" sz="750" b="0" i="0" u="none" strike="noStrike" cap="none">
                <a:solidFill>
                  <a:srgbClr val="254061"/>
                </a:solidFill>
                <a:latin typeface="Calibri"/>
                <a:ea typeface="Calibri"/>
                <a:cs typeface="Calibri"/>
                <a:sym typeface="Calibri"/>
              </a:rPr>
              <a:t>WeArePublicHealth.org     twitter.com/Maricopahealth     facebook.com/MCDPH</a:t>
            </a:r>
            <a:endParaRPr/>
          </a:p>
        </p:txBody>
      </p:sp>
      <p:pic>
        <p:nvPicPr>
          <p:cNvPr id="1722" name="Shape 1722" descr="PH Letterhead Header.png"/>
          <p:cNvPicPr preferRelativeResize="0"/>
          <p:nvPr/>
        </p:nvPicPr>
        <p:blipFill rotWithShape="1">
          <a:blip r:embed="rId2">
            <a:alphaModFix/>
          </a:blip>
          <a:srcRect/>
          <a:stretch/>
        </p:blipFill>
        <p:spPr>
          <a:xfrm>
            <a:off x="404813" y="4423174"/>
            <a:ext cx="2795587" cy="516731"/>
          </a:xfrm>
          <a:prstGeom prst="rect">
            <a:avLst/>
          </a:prstGeom>
          <a:noFill/>
          <a:ln>
            <a:noFill/>
          </a:ln>
        </p:spPr>
      </p:pic>
      <p:sp>
        <p:nvSpPr>
          <p:cNvPr id="1723" name="Shape 1723"/>
          <p:cNvSpPr/>
          <p:nvPr/>
        </p:nvSpPr>
        <p:spPr>
          <a:xfrm>
            <a:off x="6762750" y="-11907"/>
            <a:ext cx="2381251" cy="3406379"/>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350"/>
              <a:buFont typeface="Arial"/>
              <a:buNone/>
            </a:pPr>
            <a:endParaRPr sz="1350" b="0" i="0" u="none" strike="noStrike" cap="none">
              <a:solidFill>
                <a:srgbClr val="FFFFFF"/>
              </a:solidFill>
              <a:latin typeface="Arial"/>
              <a:ea typeface="Arial"/>
              <a:cs typeface="Arial"/>
              <a:sym typeface="Arial"/>
            </a:endParaRPr>
          </a:p>
        </p:txBody>
      </p:sp>
      <p:sp>
        <p:nvSpPr>
          <p:cNvPr id="1724" name="Shape 1724"/>
          <p:cNvSpPr txBox="1">
            <a:spLocks noGrp="1"/>
          </p:cNvSpPr>
          <p:nvPr>
            <p:ph type="body" idx="1"/>
          </p:nvPr>
        </p:nvSpPr>
        <p:spPr>
          <a:xfrm>
            <a:off x="0" y="4000500"/>
            <a:ext cx="9144000" cy="353601"/>
          </a:xfrm>
          <a:prstGeom prst="rect">
            <a:avLst/>
          </a:prstGeom>
          <a:noFill/>
          <a:ln>
            <a:noFill/>
          </a:ln>
        </p:spPr>
        <p:txBody>
          <a:bodyPr spcFirstLastPara="1" wrap="square" lIns="91425" tIns="91425" rIns="91425" bIns="91425" anchor="t" anchorCtr="0"/>
          <a:lstStyle>
            <a:lvl1pPr marL="457200" marR="0" lvl="0"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1pPr>
            <a:lvl2pPr marL="914400" marR="0" lvl="1"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2pPr>
            <a:lvl3pPr marL="1371600" marR="0" lvl="2"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3pPr>
            <a:lvl4pPr marL="1828800" marR="0" lvl="3"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4pPr>
            <a:lvl5pPr marL="2286000" marR="0" lvl="4"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725" name="Shape 1725"/>
          <p:cNvSpPr>
            <a:spLocks noGrp="1"/>
          </p:cNvSpPr>
          <p:nvPr>
            <p:ph type="pic" idx="2"/>
          </p:nvPr>
        </p:nvSpPr>
        <p:spPr>
          <a:xfrm>
            <a:off x="-1" y="0"/>
            <a:ext cx="6675097" cy="3394702"/>
          </a:xfrm>
          <a:prstGeom prst="rect">
            <a:avLst/>
          </a:prstGeom>
          <a:noFill/>
          <a:ln>
            <a:noFill/>
          </a:ln>
        </p:spPr>
        <p:txBody>
          <a:bodyPr spcFirstLastPara="1" wrap="square" lIns="91425" tIns="91425" rIns="91425" bIns="91425" anchor="ctr" anchorCtr="1"/>
          <a:lstStyle>
            <a:lvl1pPr marR="0" lvl="0" algn="l" rtl="0">
              <a:spcBef>
                <a:spcPts val="480"/>
              </a:spcBef>
              <a:spcAft>
                <a:spcPts val="0"/>
              </a:spcAft>
              <a:buClr>
                <a:schemeClr val="dk2"/>
              </a:buClr>
              <a:buSzPts val="2400"/>
              <a:buFont typeface="Arial"/>
              <a:buChar char="•"/>
              <a:defRPr sz="2400" b="0" i="0" u="none" strike="noStrike" cap="none">
                <a:solidFill>
                  <a:srgbClr val="595959"/>
                </a:solidFill>
                <a:latin typeface="Calibri"/>
                <a:ea typeface="Calibri"/>
                <a:cs typeface="Calibri"/>
                <a:sym typeface="Calibri"/>
              </a:defRPr>
            </a:lvl1pPr>
            <a:lvl2pPr marR="0" lvl="1" algn="l" rtl="0">
              <a:spcBef>
                <a:spcPts val="420"/>
              </a:spcBef>
              <a:spcAft>
                <a:spcPts val="0"/>
              </a:spcAft>
              <a:buClr>
                <a:schemeClr val="dk2"/>
              </a:buClr>
              <a:buSzPts val="2100"/>
              <a:buFont typeface="Arial"/>
              <a:buChar char="–"/>
              <a:defRPr sz="2100" b="0" i="0" u="none" strike="noStrike" cap="none">
                <a:solidFill>
                  <a:srgbClr val="595959"/>
                </a:solidFill>
                <a:latin typeface="Calibri"/>
                <a:ea typeface="Calibri"/>
                <a:cs typeface="Calibri"/>
                <a:sym typeface="Calibri"/>
              </a:defRPr>
            </a:lvl2pPr>
            <a:lvl3pPr marR="0" lvl="2" algn="l" rtl="0">
              <a:spcBef>
                <a:spcPts val="360"/>
              </a:spcBef>
              <a:spcAft>
                <a:spcPts val="0"/>
              </a:spcAft>
              <a:buClr>
                <a:schemeClr val="dk2"/>
              </a:buClr>
              <a:buSzPts val="1800"/>
              <a:buFont typeface="Arial"/>
              <a:buChar char="•"/>
              <a:defRPr sz="1800" b="0" i="0" u="none" strike="noStrike" cap="none">
                <a:solidFill>
                  <a:srgbClr val="595959"/>
                </a:solidFill>
                <a:latin typeface="Calibri"/>
                <a:ea typeface="Calibri"/>
                <a:cs typeface="Calibri"/>
                <a:sym typeface="Calibri"/>
              </a:defRPr>
            </a:lvl3pPr>
            <a:lvl4pPr marR="0" lvl="3"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4pPr>
            <a:lvl5pPr marR="0" lvl="4"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5pPr>
            <a:lvl6pPr marR="0" lvl="5"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R="0" lvl="6"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R="0" lvl="7"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R="0" lvl="8"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726" name="Shape 1726"/>
          <p:cNvSpPr txBox="1">
            <a:spLocks noGrp="1"/>
          </p:cNvSpPr>
          <p:nvPr>
            <p:ph type="title"/>
          </p:nvPr>
        </p:nvSpPr>
        <p:spPr>
          <a:xfrm>
            <a:off x="0" y="3543300"/>
            <a:ext cx="9144000" cy="457200"/>
          </a:xfrm>
          <a:prstGeom prst="rect">
            <a:avLst/>
          </a:prstGeom>
          <a:noFill/>
          <a:ln>
            <a:noFill/>
          </a:ln>
        </p:spPr>
        <p:txBody>
          <a:bodyPr spcFirstLastPara="1" wrap="square" lIns="91425" tIns="91425" rIns="91425" bIns="91425" anchor="b" anchorCtr="0"/>
          <a:lstStyle>
            <a:lvl1pPr marR="0" lvl="0" algn="l" rtl="0">
              <a:spcBef>
                <a:spcPts val="0"/>
              </a:spcBef>
              <a:spcAft>
                <a:spcPts val="0"/>
              </a:spcAft>
              <a:buSzPts val="1400"/>
              <a:buNone/>
              <a:defRPr sz="3300" b="0" i="0" u="none" strike="noStrike" cap="none">
                <a:solidFill>
                  <a:schemeClr val="lt2"/>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212.xml><?xml version="1.0" encoding="utf-8"?>
<p:sldLayout xmlns:a="http://schemas.openxmlformats.org/drawingml/2006/main" xmlns:r="http://schemas.openxmlformats.org/officeDocument/2006/relationships" xmlns:p="http://schemas.openxmlformats.org/presentationml/2006/main" showMasterSp="0" matchingName="Title Slide 4">
  <p:cSld name="Title Slide 4">
    <p:spTree>
      <p:nvGrpSpPr>
        <p:cNvPr id="1" name="Shape 1727"/>
        <p:cNvGrpSpPr/>
        <p:nvPr/>
      </p:nvGrpSpPr>
      <p:grpSpPr>
        <a:xfrm>
          <a:off x="0" y="0"/>
          <a:ext cx="0" cy="0"/>
          <a:chOff x="0" y="0"/>
          <a:chExt cx="0" cy="0"/>
        </a:xfrm>
      </p:grpSpPr>
      <p:sp>
        <p:nvSpPr>
          <p:cNvPr id="1728" name="Shape 1728"/>
          <p:cNvSpPr txBox="1"/>
          <p:nvPr/>
        </p:nvSpPr>
        <p:spPr>
          <a:xfrm>
            <a:off x="4114803" y="4766073"/>
            <a:ext cx="3253455" cy="207749"/>
          </a:xfrm>
          <a:prstGeom prst="rect">
            <a:avLst/>
          </a:prstGeom>
          <a:noFill/>
          <a:ln>
            <a:noFill/>
          </a:ln>
        </p:spPr>
        <p:txBody>
          <a:bodyPr spcFirstLastPara="1" wrap="square" lIns="0" tIns="45700" rIns="91425" bIns="45700" anchor="t" anchorCtr="0">
            <a:noAutofit/>
          </a:bodyPr>
          <a:lstStyle/>
          <a:p>
            <a:pPr marL="0" marR="0" lvl="0" indent="0" algn="l" rtl="0">
              <a:lnSpc>
                <a:spcPct val="100000"/>
              </a:lnSpc>
              <a:spcBef>
                <a:spcPts val="0"/>
              </a:spcBef>
              <a:spcAft>
                <a:spcPts val="0"/>
              </a:spcAft>
              <a:buClr>
                <a:srgbClr val="254061"/>
              </a:buClr>
              <a:buSzPts val="750"/>
              <a:buFont typeface="Arial"/>
              <a:buNone/>
            </a:pPr>
            <a:r>
              <a:rPr lang="en-US" sz="750" b="0" i="0" u="none" strike="noStrike" cap="none">
                <a:solidFill>
                  <a:srgbClr val="254061"/>
                </a:solidFill>
                <a:latin typeface="Calibri"/>
                <a:ea typeface="Calibri"/>
                <a:cs typeface="Calibri"/>
                <a:sym typeface="Calibri"/>
              </a:rPr>
              <a:t>WeArePublicHealth.org     twitter.com/Maricopahealth     facebook.com/MCDPH</a:t>
            </a:r>
            <a:endParaRPr/>
          </a:p>
        </p:txBody>
      </p:sp>
      <p:pic>
        <p:nvPicPr>
          <p:cNvPr id="1729" name="Shape 1729" descr="PH Letterhead Header.png"/>
          <p:cNvPicPr preferRelativeResize="0"/>
          <p:nvPr/>
        </p:nvPicPr>
        <p:blipFill rotWithShape="1">
          <a:blip r:embed="rId2">
            <a:alphaModFix/>
          </a:blip>
          <a:srcRect/>
          <a:stretch/>
        </p:blipFill>
        <p:spPr>
          <a:xfrm>
            <a:off x="862014" y="4423174"/>
            <a:ext cx="2795587" cy="516731"/>
          </a:xfrm>
          <a:prstGeom prst="rect">
            <a:avLst/>
          </a:prstGeom>
          <a:noFill/>
          <a:ln>
            <a:noFill/>
          </a:ln>
        </p:spPr>
      </p:pic>
      <p:cxnSp>
        <p:nvCxnSpPr>
          <p:cNvPr id="1730" name="Shape 1730"/>
          <p:cNvCxnSpPr/>
          <p:nvPr/>
        </p:nvCxnSpPr>
        <p:spPr>
          <a:xfrm>
            <a:off x="457200" y="3463529"/>
            <a:ext cx="8229600" cy="0"/>
          </a:xfrm>
          <a:prstGeom prst="straightConnector1">
            <a:avLst/>
          </a:prstGeom>
          <a:noFill/>
          <a:ln w="76200" cap="flat" cmpd="sng">
            <a:solidFill>
              <a:schemeClr val="dk2"/>
            </a:solidFill>
            <a:prstDash val="solid"/>
            <a:round/>
            <a:headEnd type="none" w="sm" len="sm"/>
            <a:tailEnd type="none" w="sm" len="sm"/>
          </a:ln>
        </p:spPr>
      </p:cxnSp>
      <p:sp>
        <p:nvSpPr>
          <p:cNvPr id="1731" name="Shape 1731"/>
          <p:cNvSpPr txBox="1">
            <a:spLocks noGrp="1"/>
          </p:cNvSpPr>
          <p:nvPr>
            <p:ph type="body" idx="1"/>
          </p:nvPr>
        </p:nvSpPr>
        <p:spPr>
          <a:xfrm>
            <a:off x="457200" y="4012624"/>
            <a:ext cx="8229600" cy="410766"/>
          </a:xfrm>
          <a:prstGeom prst="rect">
            <a:avLst/>
          </a:prstGeom>
          <a:noFill/>
          <a:ln>
            <a:noFill/>
          </a:ln>
        </p:spPr>
        <p:txBody>
          <a:bodyPr spcFirstLastPara="1" wrap="square" lIns="91425" tIns="91425" rIns="91425" bIns="91425" anchor="t" anchorCtr="0"/>
          <a:lstStyle>
            <a:lvl1pPr marL="457200" marR="0" lvl="0" indent="-228600" algn="ctr"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1pPr>
            <a:lvl2pPr marL="914400" marR="0" lvl="1"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2pPr>
            <a:lvl3pPr marL="1371600" marR="0" lvl="2"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3pPr>
            <a:lvl4pPr marL="1828800" marR="0" lvl="3"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4pPr>
            <a:lvl5pPr marL="2286000" marR="0" lvl="4"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732" name="Shape 1732"/>
          <p:cNvSpPr>
            <a:spLocks noGrp="1"/>
          </p:cNvSpPr>
          <p:nvPr>
            <p:ph type="pic" idx="2"/>
          </p:nvPr>
        </p:nvSpPr>
        <p:spPr>
          <a:xfrm>
            <a:off x="457200" y="0"/>
            <a:ext cx="8229600" cy="3257543"/>
          </a:xfrm>
          <a:prstGeom prst="rect">
            <a:avLst/>
          </a:prstGeom>
          <a:noFill/>
          <a:ln>
            <a:noFill/>
          </a:ln>
        </p:spPr>
        <p:txBody>
          <a:bodyPr spcFirstLastPara="1" wrap="square" lIns="91425" tIns="91425" rIns="91425" bIns="91425" anchor="ctr" anchorCtr="1"/>
          <a:lstStyle>
            <a:lvl1pPr marR="0" lvl="0" algn="l" rtl="0">
              <a:spcBef>
                <a:spcPts val="480"/>
              </a:spcBef>
              <a:spcAft>
                <a:spcPts val="0"/>
              </a:spcAft>
              <a:buClr>
                <a:schemeClr val="dk2"/>
              </a:buClr>
              <a:buSzPts val="2400"/>
              <a:buFont typeface="Arial"/>
              <a:buChar char="•"/>
              <a:defRPr sz="2400" b="0" i="0" u="none" strike="noStrike" cap="none">
                <a:solidFill>
                  <a:srgbClr val="595959"/>
                </a:solidFill>
                <a:latin typeface="Calibri"/>
                <a:ea typeface="Calibri"/>
                <a:cs typeface="Calibri"/>
                <a:sym typeface="Calibri"/>
              </a:defRPr>
            </a:lvl1pPr>
            <a:lvl2pPr marR="0" lvl="1" algn="l" rtl="0">
              <a:spcBef>
                <a:spcPts val="420"/>
              </a:spcBef>
              <a:spcAft>
                <a:spcPts val="0"/>
              </a:spcAft>
              <a:buClr>
                <a:schemeClr val="dk2"/>
              </a:buClr>
              <a:buSzPts val="2100"/>
              <a:buFont typeface="Arial"/>
              <a:buChar char="–"/>
              <a:defRPr sz="2100" b="0" i="0" u="none" strike="noStrike" cap="none">
                <a:solidFill>
                  <a:srgbClr val="595959"/>
                </a:solidFill>
                <a:latin typeface="Calibri"/>
                <a:ea typeface="Calibri"/>
                <a:cs typeface="Calibri"/>
                <a:sym typeface="Calibri"/>
              </a:defRPr>
            </a:lvl2pPr>
            <a:lvl3pPr marR="0" lvl="2" algn="l" rtl="0">
              <a:spcBef>
                <a:spcPts val="360"/>
              </a:spcBef>
              <a:spcAft>
                <a:spcPts val="0"/>
              </a:spcAft>
              <a:buClr>
                <a:schemeClr val="dk2"/>
              </a:buClr>
              <a:buSzPts val="1800"/>
              <a:buFont typeface="Arial"/>
              <a:buChar char="•"/>
              <a:defRPr sz="1800" b="0" i="0" u="none" strike="noStrike" cap="none">
                <a:solidFill>
                  <a:srgbClr val="595959"/>
                </a:solidFill>
                <a:latin typeface="Calibri"/>
                <a:ea typeface="Calibri"/>
                <a:cs typeface="Calibri"/>
                <a:sym typeface="Calibri"/>
              </a:defRPr>
            </a:lvl3pPr>
            <a:lvl4pPr marR="0" lvl="3"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4pPr>
            <a:lvl5pPr marR="0" lvl="4"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5pPr>
            <a:lvl6pPr marR="0" lvl="5"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R="0" lvl="6"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R="0" lvl="7"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R="0" lvl="8"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733" name="Shape 1733"/>
          <p:cNvSpPr txBox="1">
            <a:spLocks noGrp="1"/>
          </p:cNvSpPr>
          <p:nvPr>
            <p:ph type="title"/>
          </p:nvPr>
        </p:nvSpPr>
        <p:spPr>
          <a:xfrm>
            <a:off x="469670" y="3543301"/>
            <a:ext cx="8217131" cy="457199"/>
          </a:xfrm>
          <a:prstGeom prst="rect">
            <a:avLst/>
          </a:prstGeom>
          <a:noFill/>
          <a:ln>
            <a:noFill/>
          </a:ln>
        </p:spPr>
        <p:txBody>
          <a:bodyPr spcFirstLastPara="1" wrap="square" lIns="91425" tIns="91425" rIns="91425" bIns="91425" anchor="ctr" anchorCtr="0"/>
          <a:lstStyle>
            <a:lvl1pPr marR="0" lvl="0" algn="l" rtl="0">
              <a:spcBef>
                <a:spcPts val="0"/>
              </a:spcBef>
              <a:spcAft>
                <a:spcPts val="0"/>
              </a:spcAft>
              <a:buSzPts val="1400"/>
              <a:buNone/>
              <a:defRPr sz="3300" b="0" i="0" u="none" strike="noStrike" cap="none">
                <a:solidFill>
                  <a:schemeClr val="lt2"/>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213.xml><?xml version="1.0" encoding="utf-8"?>
<p:sldLayout xmlns:a="http://schemas.openxmlformats.org/drawingml/2006/main" xmlns:r="http://schemas.openxmlformats.org/officeDocument/2006/relationships" xmlns:p="http://schemas.openxmlformats.org/presentationml/2006/main" showMasterSp="0" matchingName="1_Chapter/Transition">
  <p:cSld name="1_Chapter/Transition">
    <p:spTree>
      <p:nvGrpSpPr>
        <p:cNvPr id="1" name="Shape 1734"/>
        <p:cNvGrpSpPr/>
        <p:nvPr/>
      </p:nvGrpSpPr>
      <p:grpSpPr>
        <a:xfrm>
          <a:off x="0" y="0"/>
          <a:ext cx="0" cy="0"/>
          <a:chOff x="0" y="0"/>
          <a:chExt cx="0" cy="0"/>
        </a:xfrm>
      </p:grpSpPr>
      <p:sp>
        <p:nvSpPr>
          <p:cNvPr id="1735" name="Shape 1735"/>
          <p:cNvSpPr/>
          <p:nvPr/>
        </p:nvSpPr>
        <p:spPr>
          <a:xfrm>
            <a:off x="2" y="0"/>
            <a:ext cx="1189039" cy="51435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350"/>
              <a:buFont typeface="Arial"/>
              <a:buNone/>
            </a:pPr>
            <a:endParaRPr sz="1350" b="0" i="0" u="none" strike="noStrike" cap="none">
              <a:solidFill>
                <a:srgbClr val="FFFFFF"/>
              </a:solidFill>
              <a:latin typeface="Arial"/>
              <a:ea typeface="Arial"/>
              <a:cs typeface="Arial"/>
              <a:sym typeface="Arial"/>
            </a:endParaRPr>
          </a:p>
        </p:txBody>
      </p:sp>
      <p:sp>
        <p:nvSpPr>
          <p:cNvPr id="1736" name="Shape 1736"/>
          <p:cNvSpPr/>
          <p:nvPr/>
        </p:nvSpPr>
        <p:spPr>
          <a:xfrm>
            <a:off x="1279526" y="-9525"/>
            <a:ext cx="7864475" cy="3952875"/>
          </a:xfrm>
          <a:prstGeom prst="rect">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350"/>
              <a:buFont typeface="Arial"/>
              <a:buNone/>
            </a:pPr>
            <a:endParaRPr sz="1350" b="0" i="0" u="none" strike="noStrike" cap="none">
              <a:solidFill>
                <a:srgbClr val="FFFFFF"/>
              </a:solidFill>
              <a:latin typeface="Arial"/>
              <a:ea typeface="Arial"/>
              <a:cs typeface="Arial"/>
              <a:sym typeface="Arial"/>
            </a:endParaRPr>
          </a:p>
        </p:txBody>
      </p:sp>
      <p:pic>
        <p:nvPicPr>
          <p:cNvPr id="1737" name="Shape 1737"/>
          <p:cNvPicPr preferRelativeResize="0"/>
          <p:nvPr/>
        </p:nvPicPr>
        <p:blipFill rotWithShape="1">
          <a:blip r:embed="rId2">
            <a:alphaModFix/>
          </a:blip>
          <a:srcRect l="27296" t="17010" r="21719" b="22162"/>
          <a:stretch/>
        </p:blipFill>
        <p:spPr>
          <a:xfrm>
            <a:off x="382589" y="3874294"/>
            <a:ext cx="806451" cy="557213"/>
          </a:xfrm>
          <a:prstGeom prst="rect">
            <a:avLst/>
          </a:prstGeom>
          <a:noFill/>
          <a:ln>
            <a:noFill/>
          </a:ln>
        </p:spPr>
      </p:pic>
      <p:sp>
        <p:nvSpPr>
          <p:cNvPr id="1738" name="Shape 1738"/>
          <p:cNvSpPr txBox="1">
            <a:spLocks noGrp="1"/>
          </p:cNvSpPr>
          <p:nvPr>
            <p:ph type="title"/>
          </p:nvPr>
        </p:nvSpPr>
        <p:spPr>
          <a:xfrm>
            <a:off x="1279526" y="3943350"/>
            <a:ext cx="7863804" cy="742950"/>
          </a:xfrm>
          <a:prstGeom prst="rect">
            <a:avLst/>
          </a:prstGeom>
          <a:noFill/>
          <a:ln>
            <a:noFill/>
          </a:ln>
        </p:spPr>
        <p:txBody>
          <a:bodyPr spcFirstLastPara="1" wrap="square" lIns="91425" tIns="91425" rIns="91425" bIns="91425" anchor="t" anchorCtr="0"/>
          <a:lstStyle>
            <a:lvl1pPr marR="0" lvl="0" algn="l" rtl="0">
              <a:spcBef>
                <a:spcPts val="0"/>
              </a:spcBef>
              <a:spcAft>
                <a:spcPts val="0"/>
              </a:spcAft>
              <a:buSzPts val="1400"/>
              <a:buNone/>
              <a:defRPr sz="3300" b="0" i="0" u="none" strike="noStrike" cap="none">
                <a:solidFill>
                  <a:schemeClr val="lt2"/>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214.xml><?xml version="1.0" encoding="utf-8"?>
<p:sldLayout xmlns:a="http://schemas.openxmlformats.org/drawingml/2006/main" xmlns:r="http://schemas.openxmlformats.org/officeDocument/2006/relationships" xmlns:p="http://schemas.openxmlformats.org/presentationml/2006/main" showMasterSp="0" matchingName="Chapter/Transition w/Footer">
  <p:cSld name="Chapter/Transition w/Footer">
    <p:spTree>
      <p:nvGrpSpPr>
        <p:cNvPr id="1" name="Shape 1739"/>
        <p:cNvGrpSpPr/>
        <p:nvPr/>
      </p:nvGrpSpPr>
      <p:grpSpPr>
        <a:xfrm>
          <a:off x="0" y="0"/>
          <a:ext cx="0" cy="0"/>
          <a:chOff x="0" y="0"/>
          <a:chExt cx="0" cy="0"/>
        </a:xfrm>
      </p:grpSpPr>
      <p:sp>
        <p:nvSpPr>
          <p:cNvPr id="1740" name="Shape 1740"/>
          <p:cNvSpPr/>
          <p:nvPr/>
        </p:nvSpPr>
        <p:spPr>
          <a:xfrm>
            <a:off x="2" y="0"/>
            <a:ext cx="1189039" cy="51435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350"/>
              <a:buFont typeface="Arial"/>
              <a:buNone/>
            </a:pPr>
            <a:endParaRPr sz="1350" b="0" i="0" u="none" strike="noStrike" cap="none">
              <a:solidFill>
                <a:srgbClr val="FFFFFF"/>
              </a:solidFill>
              <a:latin typeface="Arial"/>
              <a:ea typeface="Arial"/>
              <a:cs typeface="Arial"/>
              <a:sym typeface="Arial"/>
            </a:endParaRPr>
          </a:p>
        </p:txBody>
      </p:sp>
      <p:sp>
        <p:nvSpPr>
          <p:cNvPr id="1741" name="Shape 1741"/>
          <p:cNvSpPr/>
          <p:nvPr/>
        </p:nvSpPr>
        <p:spPr>
          <a:xfrm>
            <a:off x="1279526" y="-9525"/>
            <a:ext cx="7864475" cy="3952875"/>
          </a:xfrm>
          <a:prstGeom prst="rect">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350"/>
              <a:buFont typeface="Arial"/>
              <a:buNone/>
            </a:pPr>
            <a:endParaRPr sz="1350" b="0" i="0" u="none" strike="noStrike" cap="none">
              <a:solidFill>
                <a:srgbClr val="FFFFFF"/>
              </a:solidFill>
              <a:latin typeface="Arial"/>
              <a:ea typeface="Arial"/>
              <a:cs typeface="Arial"/>
              <a:sym typeface="Arial"/>
            </a:endParaRPr>
          </a:p>
        </p:txBody>
      </p:sp>
      <p:pic>
        <p:nvPicPr>
          <p:cNvPr id="1742" name="Shape 1742"/>
          <p:cNvPicPr preferRelativeResize="0"/>
          <p:nvPr/>
        </p:nvPicPr>
        <p:blipFill rotWithShape="1">
          <a:blip r:embed="rId2">
            <a:alphaModFix/>
          </a:blip>
          <a:srcRect l="27296" t="17010" r="21719" b="22162"/>
          <a:stretch/>
        </p:blipFill>
        <p:spPr>
          <a:xfrm>
            <a:off x="382589" y="3874294"/>
            <a:ext cx="806451" cy="557213"/>
          </a:xfrm>
          <a:prstGeom prst="rect">
            <a:avLst/>
          </a:prstGeom>
          <a:noFill/>
          <a:ln>
            <a:noFill/>
          </a:ln>
        </p:spPr>
      </p:pic>
      <p:grpSp>
        <p:nvGrpSpPr>
          <p:cNvPr id="1743" name="Shape 1743"/>
          <p:cNvGrpSpPr/>
          <p:nvPr/>
        </p:nvGrpSpPr>
        <p:grpSpPr>
          <a:xfrm flipH="1">
            <a:off x="-2" y="4838700"/>
            <a:ext cx="9144003" cy="304800"/>
            <a:chOff x="-2" y="6451600"/>
            <a:chExt cx="9144003" cy="406400"/>
          </a:xfrm>
        </p:grpSpPr>
        <p:sp>
          <p:nvSpPr>
            <p:cNvPr id="1744" name="Shape 1744"/>
            <p:cNvSpPr/>
            <p:nvPr/>
          </p:nvSpPr>
          <p:spPr>
            <a:xfrm>
              <a:off x="-2" y="6451600"/>
              <a:ext cx="7872153" cy="406400"/>
            </a:xfrm>
            <a:prstGeom prst="rect">
              <a:avLst/>
            </a:prstGeom>
            <a:solidFill>
              <a:srgbClr val="59595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sp>
          <p:nvSpPr>
            <p:cNvPr id="1745" name="Shape 1745"/>
            <p:cNvSpPr/>
            <p:nvPr/>
          </p:nvSpPr>
          <p:spPr>
            <a:xfrm>
              <a:off x="7954964" y="6451600"/>
              <a:ext cx="1189037" cy="4064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grpSp>
      <p:sp>
        <p:nvSpPr>
          <p:cNvPr id="1746" name="Shape 1746"/>
          <p:cNvSpPr txBox="1">
            <a:spLocks noGrp="1"/>
          </p:cNvSpPr>
          <p:nvPr>
            <p:ph type="dt" idx="10"/>
          </p:nvPr>
        </p:nvSpPr>
        <p:spPr>
          <a:xfrm>
            <a:off x="7598152" y="4835128"/>
            <a:ext cx="1554163" cy="308372"/>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1747" name="Shape 1747"/>
          <p:cNvSpPr txBox="1">
            <a:spLocks noGrp="1"/>
          </p:cNvSpPr>
          <p:nvPr>
            <p:ph type="ftr" idx="11"/>
          </p:nvPr>
        </p:nvSpPr>
        <p:spPr>
          <a:xfrm>
            <a:off x="1279525" y="4835128"/>
            <a:ext cx="6310312" cy="308372"/>
          </a:xfrm>
          <a:prstGeom prst="rect">
            <a:avLst/>
          </a:prstGeom>
          <a:noFill/>
          <a:ln>
            <a:noFill/>
          </a:ln>
        </p:spPr>
        <p:txBody>
          <a:bodyPr spcFirstLastPara="1" wrap="square" lIns="91425" tIns="91425" rIns="91425" bIns="91425" anchor="ctr" anchorCtr="0"/>
          <a:lstStyle>
            <a:lvl1pPr marR="0" lvl="0" algn="ctr"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1748" name="Shape 1748"/>
          <p:cNvSpPr txBox="1">
            <a:spLocks noGrp="1"/>
          </p:cNvSpPr>
          <p:nvPr>
            <p:ph type="sldNum" idx="12"/>
          </p:nvPr>
        </p:nvSpPr>
        <p:spPr>
          <a:xfrm>
            <a:off x="1" y="4835128"/>
            <a:ext cx="1189037" cy="308372"/>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1pPr>
            <a:lvl2pPr marL="0" marR="0" lvl="1"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2pPr>
            <a:lvl3pPr marL="0" marR="0" lvl="2"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3pPr>
            <a:lvl4pPr marL="0" marR="0" lvl="3"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4pPr>
            <a:lvl5pPr marL="0" marR="0" lvl="4"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5pPr>
            <a:lvl6pPr marL="0" marR="0" lvl="5"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6pPr>
            <a:lvl7pPr marL="0" marR="0" lvl="6"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7pPr>
            <a:lvl8pPr marL="0" marR="0" lvl="7"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8pPr>
            <a:lvl9pPr marL="0" marR="0" lvl="8"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
        <p:nvSpPr>
          <p:cNvPr id="1749" name="Shape 1749"/>
          <p:cNvSpPr txBox="1">
            <a:spLocks noGrp="1"/>
          </p:cNvSpPr>
          <p:nvPr>
            <p:ph type="title"/>
          </p:nvPr>
        </p:nvSpPr>
        <p:spPr>
          <a:xfrm>
            <a:off x="1280197" y="3943350"/>
            <a:ext cx="7863804" cy="742950"/>
          </a:xfrm>
          <a:prstGeom prst="rect">
            <a:avLst/>
          </a:prstGeom>
          <a:noFill/>
          <a:ln>
            <a:noFill/>
          </a:ln>
        </p:spPr>
        <p:txBody>
          <a:bodyPr spcFirstLastPara="1" wrap="square" lIns="91425" tIns="91425" rIns="91425" bIns="91425" anchor="t" anchorCtr="0"/>
          <a:lstStyle>
            <a:lvl1pPr marR="0" lvl="0" algn="l" rtl="0">
              <a:spcBef>
                <a:spcPts val="0"/>
              </a:spcBef>
              <a:spcAft>
                <a:spcPts val="0"/>
              </a:spcAft>
              <a:buSzPts val="1400"/>
              <a:buNone/>
              <a:defRPr sz="3300" b="0" i="0" u="none" strike="noStrike" cap="none">
                <a:solidFill>
                  <a:schemeClr val="lt2"/>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215.xml><?xml version="1.0" encoding="utf-8"?>
<p:sldLayout xmlns:a="http://schemas.openxmlformats.org/drawingml/2006/main" xmlns:r="http://schemas.openxmlformats.org/officeDocument/2006/relationships" xmlns:p="http://schemas.openxmlformats.org/presentationml/2006/main" showMasterSp="0" matchingName="Image Chapter/Transition">
  <p:cSld name="Image Chapter/Transition">
    <p:spTree>
      <p:nvGrpSpPr>
        <p:cNvPr id="1" name="Shape 1750"/>
        <p:cNvGrpSpPr/>
        <p:nvPr/>
      </p:nvGrpSpPr>
      <p:grpSpPr>
        <a:xfrm>
          <a:off x="0" y="0"/>
          <a:ext cx="0" cy="0"/>
          <a:chOff x="0" y="0"/>
          <a:chExt cx="0" cy="0"/>
        </a:xfrm>
      </p:grpSpPr>
      <p:sp>
        <p:nvSpPr>
          <p:cNvPr id="1751" name="Shape 1751"/>
          <p:cNvSpPr txBox="1">
            <a:spLocks noGrp="1"/>
          </p:cNvSpPr>
          <p:nvPr>
            <p:ph type="title"/>
          </p:nvPr>
        </p:nvSpPr>
        <p:spPr>
          <a:xfrm>
            <a:off x="1280197" y="3943350"/>
            <a:ext cx="7863804" cy="1200150"/>
          </a:xfrm>
          <a:prstGeom prst="rect">
            <a:avLst/>
          </a:prstGeom>
          <a:solidFill>
            <a:schemeClr val="lt2"/>
          </a:solidFill>
          <a:ln>
            <a:noFill/>
          </a:ln>
        </p:spPr>
        <p:txBody>
          <a:bodyPr spcFirstLastPara="1" wrap="square" lIns="91425" tIns="91425" rIns="91425" bIns="91425" anchor="t" anchorCtr="0"/>
          <a:lstStyle>
            <a:lvl1pPr marR="0" lvl="0" algn="l" rtl="0">
              <a:spcBef>
                <a:spcPts val="0"/>
              </a:spcBef>
              <a:spcAft>
                <a:spcPts val="0"/>
              </a:spcAft>
              <a:buSzPts val="1400"/>
              <a:buNone/>
              <a:defRPr sz="3300" b="0" i="0" u="none" strike="noStrike" cap="none">
                <a:solidFill>
                  <a:schemeClr val="lt1"/>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
        <p:nvSpPr>
          <p:cNvPr id="1752" name="Shape 1752"/>
          <p:cNvSpPr/>
          <p:nvPr/>
        </p:nvSpPr>
        <p:spPr>
          <a:xfrm>
            <a:off x="2" y="0"/>
            <a:ext cx="1189039" cy="51435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350"/>
              <a:buFont typeface="Arial"/>
              <a:buNone/>
            </a:pPr>
            <a:endParaRPr sz="1350" b="0" i="0" u="none" strike="noStrike" cap="none">
              <a:solidFill>
                <a:srgbClr val="FFFFFF"/>
              </a:solidFill>
              <a:latin typeface="Arial"/>
              <a:ea typeface="Arial"/>
              <a:cs typeface="Arial"/>
              <a:sym typeface="Arial"/>
            </a:endParaRPr>
          </a:p>
        </p:txBody>
      </p:sp>
      <p:pic>
        <p:nvPicPr>
          <p:cNvPr id="1753" name="Shape 1753"/>
          <p:cNvPicPr preferRelativeResize="0"/>
          <p:nvPr/>
        </p:nvPicPr>
        <p:blipFill rotWithShape="1">
          <a:blip r:embed="rId2">
            <a:alphaModFix/>
          </a:blip>
          <a:srcRect l="27296" t="17010" r="21719" b="22162"/>
          <a:stretch/>
        </p:blipFill>
        <p:spPr>
          <a:xfrm>
            <a:off x="382589" y="3874294"/>
            <a:ext cx="806451" cy="557213"/>
          </a:xfrm>
          <a:prstGeom prst="rect">
            <a:avLst/>
          </a:prstGeom>
          <a:noFill/>
          <a:ln>
            <a:noFill/>
          </a:ln>
        </p:spPr>
      </p:pic>
      <p:sp>
        <p:nvSpPr>
          <p:cNvPr id="1754" name="Shape 1754"/>
          <p:cNvSpPr>
            <a:spLocks noGrp="1"/>
          </p:cNvSpPr>
          <p:nvPr>
            <p:ph type="pic" idx="2"/>
          </p:nvPr>
        </p:nvSpPr>
        <p:spPr>
          <a:xfrm>
            <a:off x="1279525" y="0"/>
            <a:ext cx="7864475" cy="3943335"/>
          </a:xfrm>
          <a:prstGeom prst="rect">
            <a:avLst/>
          </a:prstGeom>
          <a:noFill/>
          <a:ln>
            <a:noFill/>
          </a:ln>
        </p:spPr>
        <p:txBody>
          <a:bodyPr spcFirstLastPara="1" wrap="square" lIns="91425" tIns="91425" rIns="91425" bIns="91425" anchor="t" anchorCtr="0"/>
          <a:lstStyle>
            <a:lvl1pPr marR="0" lvl="0" algn="l" rtl="0">
              <a:spcBef>
                <a:spcPts val="480"/>
              </a:spcBef>
              <a:spcAft>
                <a:spcPts val="0"/>
              </a:spcAft>
              <a:buClr>
                <a:schemeClr val="dk2"/>
              </a:buClr>
              <a:buSzPts val="2400"/>
              <a:buFont typeface="Arial"/>
              <a:buChar char="•"/>
              <a:defRPr sz="2400" b="0" i="0" u="none" strike="noStrike" cap="none">
                <a:solidFill>
                  <a:srgbClr val="595959"/>
                </a:solidFill>
                <a:latin typeface="Calibri"/>
                <a:ea typeface="Calibri"/>
                <a:cs typeface="Calibri"/>
                <a:sym typeface="Calibri"/>
              </a:defRPr>
            </a:lvl1pPr>
            <a:lvl2pPr marR="0" lvl="1" algn="l" rtl="0">
              <a:spcBef>
                <a:spcPts val="420"/>
              </a:spcBef>
              <a:spcAft>
                <a:spcPts val="0"/>
              </a:spcAft>
              <a:buClr>
                <a:schemeClr val="dk2"/>
              </a:buClr>
              <a:buSzPts val="2100"/>
              <a:buFont typeface="Arial"/>
              <a:buChar char="–"/>
              <a:defRPr sz="2100" b="0" i="0" u="none" strike="noStrike" cap="none">
                <a:solidFill>
                  <a:srgbClr val="595959"/>
                </a:solidFill>
                <a:latin typeface="Calibri"/>
                <a:ea typeface="Calibri"/>
                <a:cs typeface="Calibri"/>
                <a:sym typeface="Calibri"/>
              </a:defRPr>
            </a:lvl2pPr>
            <a:lvl3pPr marR="0" lvl="2" algn="l" rtl="0">
              <a:spcBef>
                <a:spcPts val="360"/>
              </a:spcBef>
              <a:spcAft>
                <a:spcPts val="0"/>
              </a:spcAft>
              <a:buClr>
                <a:schemeClr val="dk2"/>
              </a:buClr>
              <a:buSzPts val="1800"/>
              <a:buFont typeface="Arial"/>
              <a:buChar char="•"/>
              <a:defRPr sz="1800" b="0" i="0" u="none" strike="noStrike" cap="none">
                <a:solidFill>
                  <a:srgbClr val="595959"/>
                </a:solidFill>
                <a:latin typeface="Calibri"/>
                <a:ea typeface="Calibri"/>
                <a:cs typeface="Calibri"/>
                <a:sym typeface="Calibri"/>
              </a:defRPr>
            </a:lvl3pPr>
            <a:lvl4pPr marR="0" lvl="3"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4pPr>
            <a:lvl5pPr marR="0" lvl="4"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5pPr>
            <a:lvl6pPr marR="0" lvl="5"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R="0" lvl="6"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R="0" lvl="7"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R="0" lvl="8"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216.xml><?xml version="1.0" encoding="utf-8"?>
<p:sldLayout xmlns:a="http://schemas.openxmlformats.org/drawingml/2006/main" xmlns:r="http://schemas.openxmlformats.org/officeDocument/2006/relationships" xmlns:p="http://schemas.openxmlformats.org/presentationml/2006/main" showMasterSp="0" matchingName="Image Chapter/Transition w/ Footer">
  <p:cSld name="Image Chapter/Transition w/ Footer">
    <p:spTree>
      <p:nvGrpSpPr>
        <p:cNvPr id="1" name="Shape 1755"/>
        <p:cNvGrpSpPr/>
        <p:nvPr/>
      </p:nvGrpSpPr>
      <p:grpSpPr>
        <a:xfrm>
          <a:off x="0" y="0"/>
          <a:ext cx="0" cy="0"/>
          <a:chOff x="0" y="0"/>
          <a:chExt cx="0" cy="0"/>
        </a:xfrm>
      </p:grpSpPr>
      <p:sp>
        <p:nvSpPr>
          <p:cNvPr id="1756" name="Shape 1756"/>
          <p:cNvSpPr txBox="1">
            <a:spLocks noGrp="1"/>
          </p:cNvSpPr>
          <p:nvPr>
            <p:ph type="title"/>
          </p:nvPr>
        </p:nvSpPr>
        <p:spPr>
          <a:xfrm>
            <a:off x="1280197" y="3943350"/>
            <a:ext cx="7863804" cy="800100"/>
          </a:xfrm>
          <a:prstGeom prst="rect">
            <a:avLst/>
          </a:prstGeom>
          <a:solidFill>
            <a:schemeClr val="lt2"/>
          </a:solidFill>
          <a:ln>
            <a:noFill/>
          </a:ln>
        </p:spPr>
        <p:txBody>
          <a:bodyPr spcFirstLastPara="1" wrap="square" lIns="91425" tIns="91425" rIns="91425" bIns="91425" anchor="t" anchorCtr="0"/>
          <a:lstStyle>
            <a:lvl1pPr marR="0" lvl="0" algn="l" rtl="0">
              <a:spcBef>
                <a:spcPts val="0"/>
              </a:spcBef>
              <a:spcAft>
                <a:spcPts val="0"/>
              </a:spcAft>
              <a:buSzPts val="1400"/>
              <a:buNone/>
              <a:defRPr sz="3300" b="0" i="0" u="none" strike="noStrike" cap="none">
                <a:solidFill>
                  <a:schemeClr val="lt1"/>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
        <p:nvSpPr>
          <p:cNvPr id="1757" name="Shape 1757"/>
          <p:cNvSpPr/>
          <p:nvPr/>
        </p:nvSpPr>
        <p:spPr>
          <a:xfrm>
            <a:off x="2" y="0"/>
            <a:ext cx="1189039" cy="51435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350"/>
              <a:buFont typeface="Arial"/>
              <a:buNone/>
            </a:pPr>
            <a:endParaRPr sz="1350" b="0" i="0" u="none" strike="noStrike" cap="none">
              <a:solidFill>
                <a:srgbClr val="FFFFFF"/>
              </a:solidFill>
              <a:latin typeface="Arial"/>
              <a:ea typeface="Arial"/>
              <a:cs typeface="Arial"/>
              <a:sym typeface="Arial"/>
            </a:endParaRPr>
          </a:p>
        </p:txBody>
      </p:sp>
      <p:pic>
        <p:nvPicPr>
          <p:cNvPr id="1758" name="Shape 1758"/>
          <p:cNvPicPr preferRelativeResize="0"/>
          <p:nvPr/>
        </p:nvPicPr>
        <p:blipFill rotWithShape="1">
          <a:blip r:embed="rId2">
            <a:alphaModFix/>
          </a:blip>
          <a:srcRect l="27296" t="17010" r="21719" b="22162"/>
          <a:stretch/>
        </p:blipFill>
        <p:spPr>
          <a:xfrm>
            <a:off x="382589" y="3874294"/>
            <a:ext cx="806451" cy="557213"/>
          </a:xfrm>
          <a:prstGeom prst="rect">
            <a:avLst/>
          </a:prstGeom>
          <a:noFill/>
          <a:ln>
            <a:noFill/>
          </a:ln>
        </p:spPr>
      </p:pic>
      <p:sp>
        <p:nvSpPr>
          <p:cNvPr id="1759" name="Shape 1759"/>
          <p:cNvSpPr>
            <a:spLocks noGrp="1"/>
          </p:cNvSpPr>
          <p:nvPr>
            <p:ph type="pic" idx="2"/>
          </p:nvPr>
        </p:nvSpPr>
        <p:spPr>
          <a:xfrm>
            <a:off x="1279525" y="0"/>
            <a:ext cx="7864475" cy="3943335"/>
          </a:xfrm>
          <a:prstGeom prst="rect">
            <a:avLst/>
          </a:prstGeom>
          <a:noFill/>
          <a:ln>
            <a:noFill/>
          </a:ln>
        </p:spPr>
        <p:txBody>
          <a:bodyPr spcFirstLastPara="1" wrap="square" lIns="91425" tIns="91425" rIns="91425" bIns="91425" anchor="t" anchorCtr="0"/>
          <a:lstStyle>
            <a:lvl1pPr marR="0" lvl="0" algn="l" rtl="0">
              <a:spcBef>
                <a:spcPts val="480"/>
              </a:spcBef>
              <a:spcAft>
                <a:spcPts val="0"/>
              </a:spcAft>
              <a:buClr>
                <a:schemeClr val="dk2"/>
              </a:buClr>
              <a:buSzPts val="2400"/>
              <a:buFont typeface="Arial"/>
              <a:buChar char="•"/>
              <a:defRPr sz="2400" b="0" i="0" u="none" strike="noStrike" cap="none">
                <a:solidFill>
                  <a:srgbClr val="595959"/>
                </a:solidFill>
                <a:latin typeface="Calibri"/>
                <a:ea typeface="Calibri"/>
                <a:cs typeface="Calibri"/>
                <a:sym typeface="Calibri"/>
              </a:defRPr>
            </a:lvl1pPr>
            <a:lvl2pPr marR="0" lvl="1" algn="l" rtl="0">
              <a:spcBef>
                <a:spcPts val="420"/>
              </a:spcBef>
              <a:spcAft>
                <a:spcPts val="0"/>
              </a:spcAft>
              <a:buClr>
                <a:schemeClr val="dk2"/>
              </a:buClr>
              <a:buSzPts val="2100"/>
              <a:buFont typeface="Arial"/>
              <a:buChar char="–"/>
              <a:defRPr sz="2100" b="0" i="0" u="none" strike="noStrike" cap="none">
                <a:solidFill>
                  <a:srgbClr val="595959"/>
                </a:solidFill>
                <a:latin typeface="Calibri"/>
                <a:ea typeface="Calibri"/>
                <a:cs typeface="Calibri"/>
                <a:sym typeface="Calibri"/>
              </a:defRPr>
            </a:lvl2pPr>
            <a:lvl3pPr marR="0" lvl="2" algn="l" rtl="0">
              <a:spcBef>
                <a:spcPts val="360"/>
              </a:spcBef>
              <a:spcAft>
                <a:spcPts val="0"/>
              </a:spcAft>
              <a:buClr>
                <a:schemeClr val="dk2"/>
              </a:buClr>
              <a:buSzPts val="1800"/>
              <a:buFont typeface="Arial"/>
              <a:buChar char="•"/>
              <a:defRPr sz="1800" b="0" i="0" u="none" strike="noStrike" cap="none">
                <a:solidFill>
                  <a:srgbClr val="595959"/>
                </a:solidFill>
                <a:latin typeface="Calibri"/>
                <a:ea typeface="Calibri"/>
                <a:cs typeface="Calibri"/>
                <a:sym typeface="Calibri"/>
              </a:defRPr>
            </a:lvl3pPr>
            <a:lvl4pPr marR="0" lvl="3"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4pPr>
            <a:lvl5pPr marR="0" lvl="4"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5pPr>
            <a:lvl6pPr marR="0" lvl="5"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R="0" lvl="6"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R="0" lvl="7"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R="0" lvl="8"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grpSp>
        <p:nvGrpSpPr>
          <p:cNvPr id="1760" name="Shape 1760"/>
          <p:cNvGrpSpPr/>
          <p:nvPr/>
        </p:nvGrpSpPr>
        <p:grpSpPr>
          <a:xfrm flipH="1">
            <a:off x="-2" y="4838700"/>
            <a:ext cx="9144003" cy="304800"/>
            <a:chOff x="-2" y="6451600"/>
            <a:chExt cx="9144003" cy="406400"/>
          </a:xfrm>
        </p:grpSpPr>
        <p:sp>
          <p:nvSpPr>
            <p:cNvPr id="1761" name="Shape 1761"/>
            <p:cNvSpPr/>
            <p:nvPr/>
          </p:nvSpPr>
          <p:spPr>
            <a:xfrm>
              <a:off x="-2" y="6451600"/>
              <a:ext cx="7872153" cy="406400"/>
            </a:xfrm>
            <a:prstGeom prst="rect">
              <a:avLst/>
            </a:prstGeom>
            <a:solidFill>
              <a:srgbClr val="59595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sp>
          <p:nvSpPr>
            <p:cNvPr id="1762" name="Shape 1762"/>
            <p:cNvSpPr/>
            <p:nvPr/>
          </p:nvSpPr>
          <p:spPr>
            <a:xfrm>
              <a:off x="7954964" y="6451600"/>
              <a:ext cx="1189037" cy="4064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grpSp>
      <p:sp>
        <p:nvSpPr>
          <p:cNvPr id="1763" name="Shape 1763"/>
          <p:cNvSpPr txBox="1">
            <a:spLocks noGrp="1"/>
          </p:cNvSpPr>
          <p:nvPr>
            <p:ph type="dt" idx="10"/>
          </p:nvPr>
        </p:nvSpPr>
        <p:spPr>
          <a:xfrm>
            <a:off x="7598152" y="4835128"/>
            <a:ext cx="1554163" cy="308372"/>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1764" name="Shape 1764"/>
          <p:cNvSpPr txBox="1">
            <a:spLocks noGrp="1"/>
          </p:cNvSpPr>
          <p:nvPr>
            <p:ph type="ftr" idx="11"/>
          </p:nvPr>
        </p:nvSpPr>
        <p:spPr>
          <a:xfrm>
            <a:off x="1279525" y="4835128"/>
            <a:ext cx="6310312" cy="308372"/>
          </a:xfrm>
          <a:prstGeom prst="rect">
            <a:avLst/>
          </a:prstGeom>
          <a:noFill/>
          <a:ln>
            <a:noFill/>
          </a:ln>
        </p:spPr>
        <p:txBody>
          <a:bodyPr spcFirstLastPara="1" wrap="square" lIns="91425" tIns="91425" rIns="91425" bIns="91425" anchor="ctr" anchorCtr="0"/>
          <a:lstStyle>
            <a:lvl1pPr marR="0" lvl="0" algn="ctr"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1765" name="Shape 1765"/>
          <p:cNvSpPr txBox="1">
            <a:spLocks noGrp="1"/>
          </p:cNvSpPr>
          <p:nvPr>
            <p:ph type="sldNum" idx="12"/>
          </p:nvPr>
        </p:nvSpPr>
        <p:spPr>
          <a:xfrm>
            <a:off x="1" y="4835128"/>
            <a:ext cx="1189037" cy="308372"/>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1pPr>
            <a:lvl2pPr marL="0" marR="0" lvl="1"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2pPr>
            <a:lvl3pPr marL="0" marR="0" lvl="2"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3pPr>
            <a:lvl4pPr marL="0" marR="0" lvl="3"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4pPr>
            <a:lvl5pPr marL="0" marR="0" lvl="4"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5pPr>
            <a:lvl6pPr marL="0" marR="0" lvl="5"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6pPr>
            <a:lvl7pPr marL="0" marR="0" lvl="6"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7pPr>
            <a:lvl8pPr marL="0" marR="0" lvl="7"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8pPr>
            <a:lvl9pPr marL="0" marR="0" lvl="8"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17.xml><?xml version="1.0" encoding="utf-8"?>
<p:sldLayout xmlns:a="http://schemas.openxmlformats.org/drawingml/2006/main" xmlns:r="http://schemas.openxmlformats.org/officeDocument/2006/relationships" xmlns:p="http://schemas.openxmlformats.org/presentationml/2006/main" showMasterSp="0" matchingName="Image_Chapter/Transition">
  <p:cSld name="Image_Chapter/Transition">
    <p:spTree>
      <p:nvGrpSpPr>
        <p:cNvPr id="1" name="Shape 1766"/>
        <p:cNvGrpSpPr/>
        <p:nvPr/>
      </p:nvGrpSpPr>
      <p:grpSpPr>
        <a:xfrm>
          <a:off x="0" y="0"/>
          <a:ext cx="0" cy="0"/>
          <a:chOff x="0" y="0"/>
          <a:chExt cx="0" cy="0"/>
        </a:xfrm>
      </p:grpSpPr>
      <p:sp>
        <p:nvSpPr>
          <p:cNvPr id="1767" name="Shape 1767"/>
          <p:cNvSpPr/>
          <p:nvPr/>
        </p:nvSpPr>
        <p:spPr>
          <a:xfrm>
            <a:off x="1" y="0"/>
            <a:ext cx="1189037" cy="51435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pic>
        <p:nvPicPr>
          <p:cNvPr id="1768" name="Shape 1768"/>
          <p:cNvPicPr preferRelativeResize="0"/>
          <p:nvPr/>
        </p:nvPicPr>
        <p:blipFill rotWithShape="1">
          <a:blip r:embed="rId2">
            <a:alphaModFix/>
          </a:blip>
          <a:srcRect l="27296" t="17011" r="21719" b="22163"/>
          <a:stretch/>
        </p:blipFill>
        <p:spPr>
          <a:xfrm>
            <a:off x="382845" y="3874756"/>
            <a:ext cx="805912" cy="557213"/>
          </a:xfrm>
          <a:prstGeom prst="rect">
            <a:avLst/>
          </a:prstGeom>
          <a:noFill/>
          <a:ln>
            <a:noFill/>
          </a:ln>
        </p:spPr>
      </p:pic>
      <p:sp>
        <p:nvSpPr>
          <p:cNvPr id="1769" name="Shape 1769"/>
          <p:cNvSpPr>
            <a:spLocks noGrp="1"/>
          </p:cNvSpPr>
          <p:nvPr>
            <p:ph type="pic" idx="2"/>
          </p:nvPr>
        </p:nvSpPr>
        <p:spPr>
          <a:xfrm>
            <a:off x="1279526" y="0"/>
            <a:ext cx="7864475" cy="3952875"/>
          </a:xfrm>
          <a:prstGeom prst="rect">
            <a:avLst/>
          </a:prstGeom>
          <a:noFill/>
          <a:ln>
            <a:noFill/>
          </a:ln>
        </p:spPr>
        <p:txBody>
          <a:bodyPr spcFirstLastPara="1" wrap="square" lIns="91425" tIns="91425" rIns="91425" bIns="91425" anchor="t" anchorCtr="0"/>
          <a:lstStyle>
            <a:lvl1pPr marR="0" lvl="0" algn="l" rtl="0">
              <a:spcBef>
                <a:spcPts val="480"/>
              </a:spcBef>
              <a:spcAft>
                <a:spcPts val="0"/>
              </a:spcAft>
              <a:buClr>
                <a:schemeClr val="dk2"/>
              </a:buClr>
              <a:buSzPts val="2400"/>
              <a:buFont typeface="Arial"/>
              <a:buChar char="•"/>
              <a:defRPr sz="2400" b="0" i="0" u="none" strike="noStrike" cap="none">
                <a:solidFill>
                  <a:srgbClr val="595959"/>
                </a:solidFill>
                <a:latin typeface="Calibri"/>
                <a:ea typeface="Calibri"/>
                <a:cs typeface="Calibri"/>
                <a:sym typeface="Calibri"/>
              </a:defRPr>
            </a:lvl1pPr>
            <a:lvl2pPr marR="0" lvl="1" algn="l" rtl="0">
              <a:spcBef>
                <a:spcPts val="420"/>
              </a:spcBef>
              <a:spcAft>
                <a:spcPts val="0"/>
              </a:spcAft>
              <a:buClr>
                <a:schemeClr val="dk2"/>
              </a:buClr>
              <a:buSzPts val="2100"/>
              <a:buFont typeface="Arial"/>
              <a:buChar char="–"/>
              <a:defRPr sz="2100" b="0" i="0" u="none" strike="noStrike" cap="none">
                <a:solidFill>
                  <a:srgbClr val="595959"/>
                </a:solidFill>
                <a:latin typeface="Calibri"/>
                <a:ea typeface="Calibri"/>
                <a:cs typeface="Calibri"/>
                <a:sym typeface="Calibri"/>
              </a:defRPr>
            </a:lvl2pPr>
            <a:lvl3pPr marR="0" lvl="2" algn="l" rtl="0">
              <a:spcBef>
                <a:spcPts val="360"/>
              </a:spcBef>
              <a:spcAft>
                <a:spcPts val="0"/>
              </a:spcAft>
              <a:buClr>
                <a:schemeClr val="dk2"/>
              </a:buClr>
              <a:buSzPts val="1800"/>
              <a:buFont typeface="Arial"/>
              <a:buChar char="•"/>
              <a:defRPr sz="1800" b="0" i="0" u="none" strike="noStrike" cap="none">
                <a:solidFill>
                  <a:srgbClr val="595959"/>
                </a:solidFill>
                <a:latin typeface="Calibri"/>
                <a:ea typeface="Calibri"/>
                <a:cs typeface="Calibri"/>
                <a:sym typeface="Calibri"/>
              </a:defRPr>
            </a:lvl3pPr>
            <a:lvl4pPr marR="0" lvl="3"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4pPr>
            <a:lvl5pPr marR="0" lvl="4"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5pPr>
            <a:lvl6pPr marR="0" lvl="5"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R="0" lvl="6"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R="0" lvl="7"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R="0" lvl="8"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770" name="Shape 1770"/>
          <p:cNvSpPr txBox="1">
            <a:spLocks noGrp="1"/>
          </p:cNvSpPr>
          <p:nvPr>
            <p:ph type="title"/>
          </p:nvPr>
        </p:nvSpPr>
        <p:spPr>
          <a:xfrm>
            <a:off x="1280197" y="3943352"/>
            <a:ext cx="7863804" cy="742949"/>
          </a:xfrm>
          <a:prstGeom prst="rect">
            <a:avLst/>
          </a:prstGeom>
          <a:noFill/>
          <a:ln>
            <a:noFill/>
          </a:ln>
        </p:spPr>
        <p:txBody>
          <a:bodyPr spcFirstLastPara="1" wrap="square" lIns="91425" tIns="91425" rIns="91425" bIns="91425" anchor="t" anchorCtr="0"/>
          <a:lstStyle>
            <a:lvl1pPr marR="0" lvl="0" algn="l" rtl="0">
              <a:spcBef>
                <a:spcPts val="0"/>
              </a:spcBef>
              <a:spcAft>
                <a:spcPts val="0"/>
              </a:spcAft>
              <a:buSzPts val="1400"/>
              <a:buNone/>
              <a:defRPr sz="3300" b="0" i="0" u="none" strike="noStrike" cap="none">
                <a:solidFill>
                  <a:schemeClr val="lt2"/>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218.xml><?xml version="1.0" encoding="utf-8"?>
<p:sldLayout xmlns:a="http://schemas.openxmlformats.org/drawingml/2006/main" xmlns:r="http://schemas.openxmlformats.org/officeDocument/2006/relationships" xmlns:p="http://schemas.openxmlformats.org/presentationml/2006/main" showMasterSp="0" matchingName="Image_Chapter/Transition w/Footer">
  <p:cSld name="Image_Chapter/Transition w/Footer">
    <p:spTree>
      <p:nvGrpSpPr>
        <p:cNvPr id="1" name="Shape 1771"/>
        <p:cNvGrpSpPr/>
        <p:nvPr/>
      </p:nvGrpSpPr>
      <p:grpSpPr>
        <a:xfrm>
          <a:off x="0" y="0"/>
          <a:ext cx="0" cy="0"/>
          <a:chOff x="0" y="0"/>
          <a:chExt cx="0" cy="0"/>
        </a:xfrm>
      </p:grpSpPr>
      <p:sp>
        <p:nvSpPr>
          <p:cNvPr id="1772" name="Shape 1772"/>
          <p:cNvSpPr/>
          <p:nvPr/>
        </p:nvSpPr>
        <p:spPr>
          <a:xfrm>
            <a:off x="1" y="0"/>
            <a:ext cx="1189037" cy="51435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pic>
        <p:nvPicPr>
          <p:cNvPr id="1773" name="Shape 1773"/>
          <p:cNvPicPr preferRelativeResize="0"/>
          <p:nvPr/>
        </p:nvPicPr>
        <p:blipFill rotWithShape="1">
          <a:blip r:embed="rId2">
            <a:alphaModFix/>
          </a:blip>
          <a:srcRect l="27296" t="17011" r="21719" b="22163"/>
          <a:stretch/>
        </p:blipFill>
        <p:spPr>
          <a:xfrm>
            <a:off x="382845" y="3874756"/>
            <a:ext cx="805912" cy="557213"/>
          </a:xfrm>
          <a:prstGeom prst="rect">
            <a:avLst/>
          </a:prstGeom>
          <a:noFill/>
          <a:ln>
            <a:noFill/>
          </a:ln>
        </p:spPr>
      </p:pic>
      <p:sp>
        <p:nvSpPr>
          <p:cNvPr id="1774" name="Shape 1774"/>
          <p:cNvSpPr>
            <a:spLocks noGrp="1"/>
          </p:cNvSpPr>
          <p:nvPr>
            <p:ph type="pic" idx="2"/>
          </p:nvPr>
        </p:nvSpPr>
        <p:spPr>
          <a:xfrm>
            <a:off x="1279526" y="0"/>
            <a:ext cx="7864475" cy="3952875"/>
          </a:xfrm>
          <a:prstGeom prst="rect">
            <a:avLst/>
          </a:prstGeom>
          <a:noFill/>
          <a:ln>
            <a:noFill/>
          </a:ln>
        </p:spPr>
        <p:txBody>
          <a:bodyPr spcFirstLastPara="1" wrap="square" lIns="91425" tIns="91425" rIns="91425" bIns="91425" anchor="t" anchorCtr="0"/>
          <a:lstStyle>
            <a:lvl1pPr marR="0" lvl="0" algn="l" rtl="0">
              <a:spcBef>
                <a:spcPts val="480"/>
              </a:spcBef>
              <a:spcAft>
                <a:spcPts val="0"/>
              </a:spcAft>
              <a:buClr>
                <a:schemeClr val="dk2"/>
              </a:buClr>
              <a:buSzPts val="2400"/>
              <a:buFont typeface="Arial"/>
              <a:buChar char="•"/>
              <a:defRPr sz="2400" b="0" i="0" u="none" strike="noStrike" cap="none">
                <a:solidFill>
                  <a:srgbClr val="595959"/>
                </a:solidFill>
                <a:latin typeface="Calibri"/>
                <a:ea typeface="Calibri"/>
                <a:cs typeface="Calibri"/>
                <a:sym typeface="Calibri"/>
              </a:defRPr>
            </a:lvl1pPr>
            <a:lvl2pPr marR="0" lvl="1" algn="l" rtl="0">
              <a:spcBef>
                <a:spcPts val="420"/>
              </a:spcBef>
              <a:spcAft>
                <a:spcPts val="0"/>
              </a:spcAft>
              <a:buClr>
                <a:schemeClr val="dk2"/>
              </a:buClr>
              <a:buSzPts val="2100"/>
              <a:buFont typeface="Arial"/>
              <a:buChar char="–"/>
              <a:defRPr sz="2100" b="0" i="0" u="none" strike="noStrike" cap="none">
                <a:solidFill>
                  <a:srgbClr val="595959"/>
                </a:solidFill>
                <a:latin typeface="Calibri"/>
                <a:ea typeface="Calibri"/>
                <a:cs typeface="Calibri"/>
                <a:sym typeface="Calibri"/>
              </a:defRPr>
            </a:lvl2pPr>
            <a:lvl3pPr marR="0" lvl="2" algn="l" rtl="0">
              <a:spcBef>
                <a:spcPts val="360"/>
              </a:spcBef>
              <a:spcAft>
                <a:spcPts val="0"/>
              </a:spcAft>
              <a:buClr>
                <a:schemeClr val="dk2"/>
              </a:buClr>
              <a:buSzPts val="1800"/>
              <a:buFont typeface="Arial"/>
              <a:buChar char="•"/>
              <a:defRPr sz="1800" b="0" i="0" u="none" strike="noStrike" cap="none">
                <a:solidFill>
                  <a:srgbClr val="595959"/>
                </a:solidFill>
                <a:latin typeface="Calibri"/>
                <a:ea typeface="Calibri"/>
                <a:cs typeface="Calibri"/>
                <a:sym typeface="Calibri"/>
              </a:defRPr>
            </a:lvl3pPr>
            <a:lvl4pPr marR="0" lvl="3"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4pPr>
            <a:lvl5pPr marR="0" lvl="4"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5pPr>
            <a:lvl6pPr marR="0" lvl="5"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R="0" lvl="6"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R="0" lvl="7"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R="0" lvl="8"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grpSp>
        <p:nvGrpSpPr>
          <p:cNvPr id="1775" name="Shape 1775"/>
          <p:cNvGrpSpPr/>
          <p:nvPr/>
        </p:nvGrpSpPr>
        <p:grpSpPr>
          <a:xfrm flipH="1">
            <a:off x="-2" y="4838700"/>
            <a:ext cx="9144003" cy="304800"/>
            <a:chOff x="-2" y="6451600"/>
            <a:chExt cx="9144003" cy="406400"/>
          </a:xfrm>
        </p:grpSpPr>
        <p:sp>
          <p:nvSpPr>
            <p:cNvPr id="1776" name="Shape 1776"/>
            <p:cNvSpPr/>
            <p:nvPr/>
          </p:nvSpPr>
          <p:spPr>
            <a:xfrm>
              <a:off x="-2" y="6451600"/>
              <a:ext cx="7872153" cy="406400"/>
            </a:xfrm>
            <a:prstGeom prst="rect">
              <a:avLst/>
            </a:prstGeom>
            <a:solidFill>
              <a:srgbClr val="59595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sp>
          <p:nvSpPr>
            <p:cNvPr id="1777" name="Shape 1777"/>
            <p:cNvSpPr/>
            <p:nvPr/>
          </p:nvSpPr>
          <p:spPr>
            <a:xfrm>
              <a:off x="7954964" y="6451600"/>
              <a:ext cx="1189037" cy="4064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grpSp>
      <p:sp>
        <p:nvSpPr>
          <p:cNvPr id="1778" name="Shape 1778"/>
          <p:cNvSpPr txBox="1">
            <a:spLocks noGrp="1"/>
          </p:cNvSpPr>
          <p:nvPr>
            <p:ph type="dt" idx="10"/>
          </p:nvPr>
        </p:nvSpPr>
        <p:spPr>
          <a:xfrm>
            <a:off x="7598152" y="4835128"/>
            <a:ext cx="1554163" cy="308372"/>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1779" name="Shape 1779"/>
          <p:cNvSpPr txBox="1">
            <a:spLocks noGrp="1"/>
          </p:cNvSpPr>
          <p:nvPr>
            <p:ph type="ftr" idx="11"/>
          </p:nvPr>
        </p:nvSpPr>
        <p:spPr>
          <a:xfrm>
            <a:off x="1279525" y="4835128"/>
            <a:ext cx="6310312" cy="308372"/>
          </a:xfrm>
          <a:prstGeom prst="rect">
            <a:avLst/>
          </a:prstGeom>
          <a:noFill/>
          <a:ln>
            <a:noFill/>
          </a:ln>
        </p:spPr>
        <p:txBody>
          <a:bodyPr spcFirstLastPara="1" wrap="square" lIns="91425" tIns="91425" rIns="91425" bIns="91425" anchor="ctr" anchorCtr="0"/>
          <a:lstStyle>
            <a:lvl1pPr marR="0" lvl="0" algn="ctr"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1780" name="Shape 1780"/>
          <p:cNvSpPr txBox="1">
            <a:spLocks noGrp="1"/>
          </p:cNvSpPr>
          <p:nvPr>
            <p:ph type="sldNum" idx="12"/>
          </p:nvPr>
        </p:nvSpPr>
        <p:spPr>
          <a:xfrm>
            <a:off x="1" y="4835128"/>
            <a:ext cx="1189037" cy="308372"/>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1pPr>
            <a:lvl2pPr marL="0" marR="0" lvl="1"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2pPr>
            <a:lvl3pPr marL="0" marR="0" lvl="2"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3pPr>
            <a:lvl4pPr marL="0" marR="0" lvl="3"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4pPr>
            <a:lvl5pPr marL="0" marR="0" lvl="4"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5pPr>
            <a:lvl6pPr marL="0" marR="0" lvl="5"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6pPr>
            <a:lvl7pPr marL="0" marR="0" lvl="6"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7pPr>
            <a:lvl8pPr marL="0" marR="0" lvl="7"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8pPr>
            <a:lvl9pPr marL="0" marR="0" lvl="8"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
        <p:nvSpPr>
          <p:cNvPr id="1781" name="Shape 1781"/>
          <p:cNvSpPr txBox="1">
            <a:spLocks noGrp="1"/>
          </p:cNvSpPr>
          <p:nvPr>
            <p:ph type="title"/>
          </p:nvPr>
        </p:nvSpPr>
        <p:spPr>
          <a:xfrm>
            <a:off x="1280197" y="3943352"/>
            <a:ext cx="7863804" cy="742949"/>
          </a:xfrm>
          <a:prstGeom prst="rect">
            <a:avLst/>
          </a:prstGeom>
          <a:noFill/>
          <a:ln>
            <a:noFill/>
          </a:ln>
        </p:spPr>
        <p:txBody>
          <a:bodyPr spcFirstLastPara="1" wrap="square" lIns="91425" tIns="91425" rIns="91425" bIns="91425" anchor="t" anchorCtr="0"/>
          <a:lstStyle>
            <a:lvl1pPr marR="0" lvl="0" algn="l" rtl="0">
              <a:spcBef>
                <a:spcPts val="0"/>
              </a:spcBef>
              <a:spcAft>
                <a:spcPts val="0"/>
              </a:spcAft>
              <a:buSzPts val="1400"/>
              <a:buNone/>
              <a:defRPr sz="3300" b="0" i="0" u="none" strike="noStrike" cap="none">
                <a:solidFill>
                  <a:schemeClr val="lt2"/>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219.xml><?xml version="1.0" encoding="utf-8"?>
<p:sldLayout xmlns:a="http://schemas.openxmlformats.org/drawingml/2006/main" xmlns:r="http://schemas.openxmlformats.org/officeDocument/2006/relationships" xmlns:p="http://schemas.openxmlformats.org/presentationml/2006/main" showMasterSp="0" matchingName="Contact Info">
  <p:cSld name="Contact Info">
    <p:spTree>
      <p:nvGrpSpPr>
        <p:cNvPr id="1" name="Shape 1782"/>
        <p:cNvGrpSpPr/>
        <p:nvPr/>
      </p:nvGrpSpPr>
      <p:grpSpPr>
        <a:xfrm>
          <a:off x="0" y="0"/>
          <a:ext cx="0" cy="0"/>
          <a:chOff x="0" y="0"/>
          <a:chExt cx="0" cy="0"/>
        </a:xfrm>
      </p:grpSpPr>
      <p:sp>
        <p:nvSpPr>
          <p:cNvPr id="1783" name="Shape 1783"/>
          <p:cNvSpPr txBox="1">
            <a:spLocks noGrp="1"/>
          </p:cNvSpPr>
          <p:nvPr>
            <p:ph type="title"/>
          </p:nvPr>
        </p:nvSpPr>
        <p:spPr>
          <a:xfrm>
            <a:off x="1280197" y="1"/>
            <a:ext cx="7863804" cy="3051572"/>
          </a:xfrm>
          <a:prstGeom prst="rect">
            <a:avLst/>
          </a:prstGeom>
          <a:solidFill>
            <a:schemeClr val="lt2"/>
          </a:solidFill>
          <a:ln>
            <a:noFill/>
          </a:ln>
        </p:spPr>
        <p:txBody>
          <a:bodyPr spcFirstLastPara="1" wrap="square" lIns="91425" tIns="91425" rIns="91425" bIns="91425" anchor="b" anchorCtr="0"/>
          <a:lstStyle>
            <a:lvl1pPr marR="0" lvl="0" algn="l" rtl="0">
              <a:spcBef>
                <a:spcPts val="0"/>
              </a:spcBef>
              <a:spcAft>
                <a:spcPts val="0"/>
              </a:spcAft>
              <a:buSzPts val="1400"/>
              <a:buNone/>
              <a:defRPr sz="3300" b="0" i="0" u="none" strike="noStrike" cap="none">
                <a:solidFill>
                  <a:schemeClr val="lt1"/>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
        <p:nvSpPr>
          <p:cNvPr id="1784" name="Shape 1784"/>
          <p:cNvSpPr/>
          <p:nvPr/>
        </p:nvSpPr>
        <p:spPr>
          <a:xfrm>
            <a:off x="2" y="1"/>
            <a:ext cx="1189039" cy="3051572"/>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350"/>
              <a:buFont typeface="Arial"/>
              <a:buNone/>
            </a:pPr>
            <a:endParaRPr sz="1350" b="0" i="0" u="none" strike="noStrike" cap="none">
              <a:solidFill>
                <a:srgbClr val="FFFFFF"/>
              </a:solidFill>
              <a:latin typeface="Arial"/>
              <a:ea typeface="Arial"/>
              <a:cs typeface="Arial"/>
              <a:sym typeface="Arial"/>
            </a:endParaRPr>
          </a:p>
        </p:txBody>
      </p:sp>
      <p:pic>
        <p:nvPicPr>
          <p:cNvPr id="1785" name="Shape 1785"/>
          <p:cNvPicPr preferRelativeResize="0"/>
          <p:nvPr/>
        </p:nvPicPr>
        <p:blipFill rotWithShape="1">
          <a:blip r:embed="rId2">
            <a:alphaModFix/>
          </a:blip>
          <a:srcRect l="27296" t="17010" r="21719" b="22162"/>
          <a:stretch/>
        </p:blipFill>
        <p:spPr>
          <a:xfrm>
            <a:off x="382589" y="2297906"/>
            <a:ext cx="806451" cy="557213"/>
          </a:xfrm>
          <a:prstGeom prst="rect">
            <a:avLst/>
          </a:prstGeom>
          <a:noFill/>
          <a:ln>
            <a:noFill/>
          </a:ln>
        </p:spPr>
      </p:pic>
      <p:sp>
        <p:nvSpPr>
          <p:cNvPr id="1786" name="Shape 1786"/>
          <p:cNvSpPr txBox="1">
            <a:spLocks noGrp="1"/>
          </p:cNvSpPr>
          <p:nvPr>
            <p:ph type="body" idx="1"/>
          </p:nvPr>
        </p:nvSpPr>
        <p:spPr>
          <a:xfrm>
            <a:off x="1279477" y="3121093"/>
            <a:ext cx="7864475" cy="342188"/>
          </a:xfrm>
          <a:prstGeom prst="rect">
            <a:avLst/>
          </a:prstGeom>
          <a:noFill/>
          <a:ln>
            <a:noFill/>
          </a:ln>
        </p:spPr>
        <p:txBody>
          <a:bodyPr spcFirstLastPara="1" wrap="square" lIns="91425" tIns="91425" rIns="91425" bIns="91425" anchor="t" anchorCtr="0"/>
          <a:lstStyle>
            <a:lvl1pPr marL="457200" marR="0" lvl="0" indent="-228600" algn="l" rtl="0">
              <a:spcBef>
                <a:spcPts val="360"/>
              </a:spcBef>
              <a:spcAft>
                <a:spcPts val="0"/>
              </a:spcAft>
              <a:buClr>
                <a:schemeClr val="dk2"/>
              </a:buClr>
              <a:buSzPts val="1800"/>
              <a:buFont typeface="Arial"/>
              <a:buNone/>
              <a:defRPr sz="1800" b="1" i="0" u="none" strike="noStrike" cap="none">
                <a:solidFill>
                  <a:srgbClr val="595959"/>
                </a:solidFill>
                <a:latin typeface="Calibri"/>
                <a:ea typeface="Calibri"/>
                <a:cs typeface="Calibri"/>
                <a:sym typeface="Calibri"/>
              </a:defRPr>
            </a:lvl1pPr>
            <a:lvl2pPr marL="914400" marR="0" lvl="1"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2pPr>
            <a:lvl3pPr marL="1371600" marR="0" lvl="2"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3pPr>
            <a:lvl4pPr marL="1828800" marR="0" lvl="3"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4pPr>
            <a:lvl5pPr marL="2286000" marR="0" lvl="4"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787" name="Shape 1787"/>
          <p:cNvSpPr txBox="1">
            <a:spLocks noGrp="1"/>
          </p:cNvSpPr>
          <p:nvPr>
            <p:ph type="body" idx="2"/>
          </p:nvPr>
        </p:nvSpPr>
        <p:spPr>
          <a:xfrm>
            <a:off x="1279527" y="3463281"/>
            <a:ext cx="7864425" cy="342188"/>
          </a:xfrm>
          <a:prstGeom prst="rect">
            <a:avLst/>
          </a:prstGeom>
          <a:noFill/>
          <a:ln>
            <a:noFill/>
          </a:ln>
        </p:spPr>
        <p:txBody>
          <a:bodyPr spcFirstLastPara="1" wrap="square" lIns="91425" tIns="91425" rIns="91425" bIns="91425" anchor="t" anchorCtr="0"/>
          <a:lstStyle>
            <a:lvl1pPr marL="457200" marR="0" lvl="0" indent="-228600" algn="l" rtl="0">
              <a:spcBef>
                <a:spcPts val="360"/>
              </a:spcBef>
              <a:spcAft>
                <a:spcPts val="0"/>
              </a:spcAft>
              <a:buClr>
                <a:schemeClr val="dk2"/>
              </a:buClr>
              <a:buSzPts val="1800"/>
              <a:buFont typeface="Arial"/>
              <a:buNone/>
              <a:defRPr sz="1800" b="1" i="0" u="none" strike="noStrike" cap="none">
                <a:solidFill>
                  <a:srgbClr val="595959"/>
                </a:solidFill>
                <a:latin typeface="Calibri"/>
                <a:ea typeface="Calibri"/>
                <a:cs typeface="Calibri"/>
                <a:sym typeface="Calibri"/>
              </a:defRPr>
            </a:lvl1pPr>
            <a:lvl2pPr marL="914400" marR="0" lvl="1"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2pPr>
            <a:lvl3pPr marL="1371600" marR="0" lvl="2"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3pPr>
            <a:lvl4pPr marL="1828800" marR="0" lvl="3"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4pPr>
            <a:lvl5pPr marL="2286000" marR="0" lvl="4"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788" name="Shape 1788"/>
          <p:cNvSpPr txBox="1">
            <a:spLocks noGrp="1"/>
          </p:cNvSpPr>
          <p:nvPr>
            <p:ph type="body" idx="3"/>
          </p:nvPr>
        </p:nvSpPr>
        <p:spPr>
          <a:xfrm>
            <a:off x="1279527" y="4013332"/>
            <a:ext cx="7864425" cy="342188"/>
          </a:xfrm>
          <a:prstGeom prst="rect">
            <a:avLst/>
          </a:prstGeom>
          <a:noFill/>
          <a:ln>
            <a:noFill/>
          </a:ln>
        </p:spPr>
        <p:txBody>
          <a:bodyPr spcFirstLastPara="1" wrap="square" lIns="91425" tIns="91425" rIns="91425" bIns="91425" anchor="t" anchorCtr="0"/>
          <a:lstStyle>
            <a:lvl1pPr marL="457200" marR="0" lvl="0" indent="-228600" algn="l" rtl="0">
              <a:spcBef>
                <a:spcPts val="360"/>
              </a:spcBef>
              <a:spcAft>
                <a:spcPts val="0"/>
              </a:spcAft>
              <a:buClr>
                <a:schemeClr val="dk2"/>
              </a:buClr>
              <a:buSzPts val="1800"/>
              <a:buFont typeface="Arial"/>
              <a:buNone/>
              <a:defRPr sz="1800" b="0" i="0" u="none" strike="noStrike" cap="none">
                <a:solidFill>
                  <a:srgbClr val="595959"/>
                </a:solidFill>
                <a:latin typeface="Calibri"/>
                <a:ea typeface="Calibri"/>
                <a:cs typeface="Calibri"/>
                <a:sym typeface="Calibri"/>
              </a:defRPr>
            </a:lvl1pPr>
            <a:lvl2pPr marL="914400" marR="0" lvl="1"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2pPr>
            <a:lvl3pPr marL="1371600" marR="0" lvl="2"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3pPr>
            <a:lvl4pPr marL="1828800" marR="0" lvl="3"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4pPr>
            <a:lvl5pPr marL="2286000" marR="0" lvl="4"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789" name="Shape 1789"/>
          <p:cNvSpPr txBox="1">
            <a:spLocks noGrp="1"/>
          </p:cNvSpPr>
          <p:nvPr>
            <p:ph type="body" idx="4"/>
          </p:nvPr>
        </p:nvSpPr>
        <p:spPr>
          <a:xfrm>
            <a:off x="1279578" y="4355520"/>
            <a:ext cx="7864375" cy="342188"/>
          </a:xfrm>
          <a:prstGeom prst="rect">
            <a:avLst/>
          </a:prstGeom>
          <a:noFill/>
          <a:ln>
            <a:noFill/>
          </a:ln>
        </p:spPr>
        <p:txBody>
          <a:bodyPr spcFirstLastPara="1" wrap="square" lIns="91425" tIns="91425" rIns="91425" bIns="91425" anchor="t" anchorCtr="0"/>
          <a:lstStyle>
            <a:lvl1pPr marL="457200" marR="0" lvl="0" indent="-228600" algn="l" rtl="0">
              <a:spcBef>
                <a:spcPts val="360"/>
              </a:spcBef>
              <a:spcAft>
                <a:spcPts val="0"/>
              </a:spcAft>
              <a:buClr>
                <a:schemeClr val="dk2"/>
              </a:buClr>
              <a:buSzPts val="1800"/>
              <a:buFont typeface="Arial"/>
              <a:buNone/>
              <a:defRPr sz="1800" b="0" i="0" u="none" strike="noStrike" cap="none">
                <a:solidFill>
                  <a:srgbClr val="595959"/>
                </a:solidFill>
                <a:latin typeface="Calibri"/>
                <a:ea typeface="Calibri"/>
                <a:cs typeface="Calibri"/>
                <a:sym typeface="Calibri"/>
              </a:defRPr>
            </a:lvl1pPr>
            <a:lvl2pPr marL="914400" marR="0" lvl="1"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2pPr>
            <a:lvl3pPr marL="1371600" marR="0" lvl="2"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3pPr>
            <a:lvl4pPr marL="1828800" marR="0" lvl="3"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4pPr>
            <a:lvl5pPr marL="2286000" marR="0" lvl="4"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matchingName="Image_Chapter/Transition w/Footer">
  <p:cSld name="Image_Chapter/Transition w/Footer">
    <p:spTree>
      <p:nvGrpSpPr>
        <p:cNvPr id="1" name="Shape 161"/>
        <p:cNvGrpSpPr/>
        <p:nvPr/>
      </p:nvGrpSpPr>
      <p:grpSpPr>
        <a:xfrm>
          <a:off x="0" y="0"/>
          <a:ext cx="0" cy="0"/>
          <a:chOff x="0" y="0"/>
          <a:chExt cx="0" cy="0"/>
        </a:xfrm>
      </p:grpSpPr>
      <p:sp>
        <p:nvSpPr>
          <p:cNvPr id="162" name="Shape 162"/>
          <p:cNvSpPr/>
          <p:nvPr/>
        </p:nvSpPr>
        <p:spPr>
          <a:xfrm>
            <a:off x="1" y="0"/>
            <a:ext cx="1189037" cy="51435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pic>
        <p:nvPicPr>
          <p:cNvPr id="163" name="Shape 163"/>
          <p:cNvPicPr preferRelativeResize="0"/>
          <p:nvPr/>
        </p:nvPicPr>
        <p:blipFill rotWithShape="1">
          <a:blip r:embed="rId2">
            <a:alphaModFix/>
          </a:blip>
          <a:srcRect l="27296" t="17011" r="21719" b="22163"/>
          <a:stretch/>
        </p:blipFill>
        <p:spPr>
          <a:xfrm>
            <a:off x="382845" y="3874756"/>
            <a:ext cx="805912" cy="557213"/>
          </a:xfrm>
          <a:prstGeom prst="rect">
            <a:avLst/>
          </a:prstGeom>
          <a:noFill/>
          <a:ln>
            <a:noFill/>
          </a:ln>
        </p:spPr>
      </p:pic>
      <p:sp>
        <p:nvSpPr>
          <p:cNvPr id="164" name="Shape 164"/>
          <p:cNvSpPr>
            <a:spLocks noGrp="1"/>
          </p:cNvSpPr>
          <p:nvPr>
            <p:ph type="pic" idx="2"/>
          </p:nvPr>
        </p:nvSpPr>
        <p:spPr>
          <a:xfrm>
            <a:off x="1279526" y="0"/>
            <a:ext cx="7864475" cy="3952875"/>
          </a:xfrm>
          <a:prstGeom prst="rect">
            <a:avLst/>
          </a:prstGeom>
          <a:noFill/>
          <a:ln>
            <a:noFill/>
          </a:ln>
        </p:spPr>
        <p:txBody>
          <a:bodyPr spcFirstLastPara="1" wrap="square" lIns="91425" tIns="91425" rIns="91425" bIns="91425" anchor="t" anchorCtr="0"/>
          <a:lstStyle>
            <a:lvl1pPr marR="0" lvl="0" algn="l" rtl="0">
              <a:spcBef>
                <a:spcPts val="480"/>
              </a:spcBef>
              <a:spcAft>
                <a:spcPts val="0"/>
              </a:spcAft>
              <a:buClr>
                <a:schemeClr val="dk2"/>
              </a:buClr>
              <a:buSzPts val="2400"/>
              <a:buFont typeface="Arial"/>
              <a:buChar char="•"/>
              <a:defRPr sz="2400" b="0" i="0" u="none" strike="noStrike" cap="none">
                <a:solidFill>
                  <a:srgbClr val="595959"/>
                </a:solidFill>
                <a:latin typeface="Calibri"/>
                <a:ea typeface="Calibri"/>
                <a:cs typeface="Calibri"/>
                <a:sym typeface="Calibri"/>
              </a:defRPr>
            </a:lvl1pPr>
            <a:lvl2pPr marR="0" lvl="1" algn="l" rtl="0">
              <a:spcBef>
                <a:spcPts val="420"/>
              </a:spcBef>
              <a:spcAft>
                <a:spcPts val="0"/>
              </a:spcAft>
              <a:buClr>
                <a:schemeClr val="dk2"/>
              </a:buClr>
              <a:buSzPts val="2100"/>
              <a:buFont typeface="Arial"/>
              <a:buChar char="–"/>
              <a:defRPr sz="2100" b="0" i="0" u="none" strike="noStrike" cap="none">
                <a:solidFill>
                  <a:srgbClr val="595959"/>
                </a:solidFill>
                <a:latin typeface="Calibri"/>
                <a:ea typeface="Calibri"/>
                <a:cs typeface="Calibri"/>
                <a:sym typeface="Calibri"/>
              </a:defRPr>
            </a:lvl2pPr>
            <a:lvl3pPr marR="0" lvl="2" algn="l" rtl="0">
              <a:spcBef>
                <a:spcPts val="360"/>
              </a:spcBef>
              <a:spcAft>
                <a:spcPts val="0"/>
              </a:spcAft>
              <a:buClr>
                <a:schemeClr val="dk2"/>
              </a:buClr>
              <a:buSzPts val="1800"/>
              <a:buFont typeface="Arial"/>
              <a:buChar char="•"/>
              <a:defRPr sz="1800" b="0" i="0" u="none" strike="noStrike" cap="none">
                <a:solidFill>
                  <a:srgbClr val="595959"/>
                </a:solidFill>
                <a:latin typeface="Calibri"/>
                <a:ea typeface="Calibri"/>
                <a:cs typeface="Calibri"/>
                <a:sym typeface="Calibri"/>
              </a:defRPr>
            </a:lvl3pPr>
            <a:lvl4pPr marR="0" lvl="3"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4pPr>
            <a:lvl5pPr marR="0" lvl="4"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5pPr>
            <a:lvl6pPr marR="0" lvl="5"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R="0" lvl="6"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R="0" lvl="7"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R="0" lvl="8"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grpSp>
        <p:nvGrpSpPr>
          <p:cNvPr id="165" name="Shape 165"/>
          <p:cNvGrpSpPr/>
          <p:nvPr/>
        </p:nvGrpSpPr>
        <p:grpSpPr>
          <a:xfrm flipH="1">
            <a:off x="-2" y="4838700"/>
            <a:ext cx="9144003" cy="304800"/>
            <a:chOff x="-2" y="6451600"/>
            <a:chExt cx="9144003" cy="406400"/>
          </a:xfrm>
        </p:grpSpPr>
        <p:sp>
          <p:nvSpPr>
            <p:cNvPr id="166" name="Shape 166"/>
            <p:cNvSpPr/>
            <p:nvPr/>
          </p:nvSpPr>
          <p:spPr>
            <a:xfrm>
              <a:off x="-2" y="6451600"/>
              <a:ext cx="7872153" cy="406400"/>
            </a:xfrm>
            <a:prstGeom prst="rect">
              <a:avLst/>
            </a:prstGeom>
            <a:solidFill>
              <a:srgbClr val="59595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sp>
          <p:nvSpPr>
            <p:cNvPr id="167" name="Shape 167"/>
            <p:cNvSpPr/>
            <p:nvPr/>
          </p:nvSpPr>
          <p:spPr>
            <a:xfrm>
              <a:off x="7954964" y="6451600"/>
              <a:ext cx="1189037" cy="4064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grpSp>
      <p:sp>
        <p:nvSpPr>
          <p:cNvPr id="168" name="Shape 168"/>
          <p:cNvSpPr txBox="1">
            <a:spLocks noGrp="1"/>
          </p:cNvSpPr>
          <p:nvPr>
            <p:ph type="dt" idx="10"/>
          </p:nvPr>
        </p:nvSpPr>
        <p:spPr>
          <a:xfrm>
            <a:off x="7598152" y="4835128"/>
            <a:ext cx="1554163" cy="308372"/>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169" name="Shape 169"/>
          <p:cNvSpPr txBox="1">
            <a:spLocks noGrp="1"/>
          </p:cNvSpPr>
          <p:nvPr>
            <p:ph type="ftr" idx="11"/>
          </p:nvPr>
        </p:nvSpPr>
        <p:spPr>
          <a:xfrm>
            <a:off x="1279525" y="4835128"/>
            <a:ext cx="6310312" cy="308372"/>
          </a:xfrm>
          <a:prstGeom prst="rect">
            <a:avLst/>
          </a:prstGeom>
          <a:noFill/>
          <a:ln>
            <a:noFill/>
          </a:ln>
        </p:spPr>
        <p:txBody>
          <a:bodyPr spcFirstLastPara="1" wrap="square" lIns="91425" tIns="91425" rIns="91425" bIns="91425" anchor="ctr" anchorCtr="0"/>
          <a:lstStyle>
            <a:lvl1pPr marR="0" lvl="0" algn="ctr"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170" name="Shape 170"/>
          <p:cNvSpPr txBox="1">
            <a:spLocks noGrp="1"/>
          </p:cNvSpPr>
          <p:nvPr>
            <p:ph type="sldNum" idx="12"/>
          </p:nvPr>
        </p:nvSpPr>
        <p:spPr>
          <a:xfrm>
            <a:off x="1" y="4835128"/>
            <a:ext cx="1189037" cy="308372"/>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1pPr>
            <a:lvl2pPr marL="0" marR="0" lvl="1"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2pPr>
            <a:lvl3pPr marL="0" marR="0" lvl="2"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3pPr>
            <a:lvl4pPr marL="0" marR="0" lvl="3"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4pPr>
            <a:lvl5pPr marL="0" marR="0" lvl="4"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5pPr>
            <a:lvl6pPr marL="0" marR="0" lvl="5"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6pPr>
            <a:lvl7pPr marL="0" marR="0" lvl="6"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7pPr>
            <a:lvl8pPr marL="0" marR="0" lvl="7"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8pPr>
            <a:lvl9pPr marL="0" marR="0" lvl="8"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
        <p:nvSpPr>
          <p:cNvPr id="171" name="Shape 171"/>
          <p:cNvSpPr txBox="1">
            <a:spLocks noGrp="1"/>
          </p:cNvSpPr>
          <p:nvPr>
            <p:ph type="title"/>
          </p:nvPr>
        </p:nvSpPr>
        <p:spPr>
          <a:xfrm>
            <a:off x="1280197" y="3943352"/>
            <a:ext cx="7863804" cy="742949"/>
          </a:xfrm>
          <a:prstGeom prst="rect">
            <a:avLst/>
          </a:prstGeom>
          <a:noFill/>
          <a:ln>
            <a:noFill/>
          </a:ln>
        </p:spPr>
        <p:txBody>
          <a:bodyPr spcFirstLastPara="1" wrap="square" lIns="91425" tIns="91425" rIns="91425" bIns="91425" anchor="t" anchorCtr="0"/>
          <a:lstStyle>
            <a:lvl1pPr marR="0" lvl="0" algn="l" rtl="0">
              <a:spcBef>
                <a:spcPts val="0"/>
              </a:spcBef>
              <a:spcAft>
                <a:spcPts val="0"/>
              </a:spcAft>
              <a:buSzPts val="1400"/>
              <a:buNone/>
              <a:defRPr sz="3300" b="0" i="0" u="none" strike="noStrike" cap="none">
                <a:solidFill>
                  <a:schemeClr val="lt2"/>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220.xml><?xml version="1.0" encoding="utf-8"?>
<p:sldLayout xmlns:a="http://schemas.openxmlformats.org/drawingml/2006/main" xmlns:r="http://schemas.openxmlformats.org/officeDocument/2006/relationships" xmlns:p="http://schemas.openxmlformats.org/presentationml/2006/main" showMasterSp="0" matchingName="1_Contact Info w/Footer">
  <p:cSld name="1_Contact Info w/Footer">
    <p:spTree>
      <p:nvGrpSpPr>
        <p:cNvPr id="1" name="Shape 1790"/>
        <p:cNvGrpSpPr/>
        <p:nvPr/>
      </p:nvGrpSpPr>
      <p:grpSpPr>
        <a:xfrm>
          <a:off x="0" y="0"/>
          <a:ext cx="0" cy="0"/>
          <a:chOff x="0" y="0"/>
          <a:chExt cx="0" cy="0"/>
        </a:xfrm>
      </p:grpSpPr>
      <p:grpSp>
        <p:nvGrpSpPr>
          <p:cNvPr id="1791" name="Shape 1791"/>
          <p:cNvGrpSpPr/>
          <p:nvPr/>
        </p:nvGrpSpPr>
        <p:grpSpPr>
          <a:xfrm flipH="1">
            <a:off x="-2" y="4838700"/>
            <a:ext cx="9144003" cy="304800"/>
            <a:chOff x="-2" y="6451600"/>
            <a:chExt cx="9144003" cy="406400"/>
          </a:xfrm>
        </p:grpSpPr>
        <p:sp>
          <p:nvSpPr>
            <p:cNvPr id="1792" name="Shape 1792"/>
            <p:cNvSpPr/>
            <p:nvPr/>
          </p:nvSpPr>
          <p:spPr>
            <a:xfrm>
              <a:off x="-2" y="6451600"/>
              <a:ext cx="7872153" cy="406400"/>
            </a:xfrm>
            <a:prstGeom prst="rect">
              <a:avLst/>
            </a:prstGeom>
            <a:solidFill>
              <a:srgbClr val="59595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sp>
          <p:nvSpPr>
            <p:cNvPr id="1793" name="Shape 1793"/>
            <p:cNvSpPr/>
            <p:nvPr/>
          </p:nvSpPr>
          <p:spPr>
            <a:xfrm>
              <a:off x="7954964" y="6451600"/>
              <a:ext cx="1189037" cy="4064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grpSp>
      <p:sp>
        <p:nvSpPr>
          <p:cNvPr id="1794" name="Shape 1794"/>
          <p:cNvSpPr txBox="1">
            <a:spLocks noGrp="1"/>
          </p:cNvSpPr>
          <p:nvPr>
            <p:ph type="title"/>
          </p:nvPr>
        </p:nvSpPr>
        <p:spPr>
          <a:xfrm>
            <a:off x="1280197" y="0"/>
            <a:ext cx="7863804" cy="3047654"/>
          </a:xfrm>
          <a:prstGeom prst="rect">
            <a:avLst/>
          </a:prstGeom>
          <a:solidFill>
            <a:schemeClr val="lt2"/>
          </a:solidFill>
          <a:ln>
            <a:noFill/>
          </a:ln>
        </p:spPr>
        <p:txBody>
          <a:bodyPr spcFirstLastPara="1" wrap="square" lIns="91425" tIns="91425" rIns="91425" bIns="91425" anchor="b" anchorCtr="0"/>
          <a:lstStyle>
            <a:lvl1pPr marR="0" lvl="0" algn="l" rtl="0">
              <a:spcBef>
                <a:spcPts val="0"/>
              </a:spcBef>
              <a:spcAft>
                <a:spcPts val="0"/>
              </a:spcAft>
              <a:buSzPts val="1400"/>
              <a:buNone/>
              <a:defRPr sz="3300" b="0" i="0" u="none" strike="noStrike" cap="none">
                <a:solidFill>
                  <a:schemeClr val="lt1"/>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
        <p:nvSpPr>
          <p:cNvPr id="1795" name="Shape 1795"/>
          <p:cNvSpPr/>
          <p:nvPr/>
        </p:nvSpPr>
        <p:spPr>
          <a:xfrm>
            <a:off x="2" y="0"/>
            <a:ext cx="1189039" cy="51435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350"/>
              <a:buFont typeface="Arial"/>
              <a:buNone/>
            </a:pPr>
            <a:endParaRPr sz="1350" b="0" i="0" u="none" strike="noStrike" cap="none">
              <a:solidFill>
                <a:srgbClr val="FFFFFF"/>
              </a:solidFill>
              <a:latin typeface="Arial"/>
              <a:ea typeface="Arial"/>
              <a:cs typeface="Arial"/>
              <a:sym typeface="Arial"/>
            </a:endParaRPr>
          </a:p>
        </p:txBody>
      </p:sp>
      <p:pic>
        <p:nvPicPr>
          <p:cNvPr id="1796" name="Shape 1796"/>
          <p:cNvPicPr preferRelativeResize="0"/>
          <p:nvPr/>
        </p:nvPicPr>
        <p:blipFill rotWithShape="1">
          <a:blip r:embed="rId2">
            <a:alphaModFix/>
          </a:blip>
          <a:srcRect l="27296" t="17010" r="21719" b="22162"/>
          <a:stretch/>
        </p:blipFill>
        <p:spPr>
          <a:xfrm>
            <a:off x="382589" y="2297906"/>
            <a:ext cx="806451" cy="557213"/>
          </a:xfrm>
          <a:prstGeom prst="rect">
            <a:avLst/>
          </a:prstGeom>
          <a:noFill/>
          <a:ln>
            <a:noFill/>
          </a:ln>
        </p:spPr>
      </p:pic>
      <p:sp>
        <p:nvSpPr>
          <p:cNvPr id="1797" name="Shape 1797"/>
          <p:cNvSpPr txBox="1">
            <a:spLocks noGrp="1"/>
          </p:cNvSpPr>
          <p:nvPr>
            <p:ph type="body" idx="1"/>
          </p:nvPr>
        </p:nvSpPr>
        <p:spPr>
          <a:xfrm>
            <a:off x="1279477" y="3121093"/>
            <a:ext cx="7864475" cy="342188"/>
          </a:xfrm>
          <a:prstGeom prst="rect">
            <a:avLst/>
          </a:prstGeom>
          <a:noFill/>
          <a:ln>
            <a:noFill/>
          </a:ln>
        </p:spPr>
        <p:txBody>
          <a:bodyPr spcFirstLastPara="1" wrap="square" lIns="91425" tIns="91425" rIns="91425" bIns="91425" anchor="t" anchorCtr="0"/>
          <a:lstStyle>
            <a:lvl1pPr marL="457200" marR="0" lvl="0" indent="-228600" algn="l" rtl="0">
              <a:spcBef>
                <a:spcPts val="360"/>
              </a:spcBef>
              <a:spcAft>
                <a:spcPts val="0"/>
              </a:spcAft>
              <a:buClr>
                <a:schemeClr val="dk2"/>
              </a:buClr>
              <a:buSzPts val="1800"/>
              <a:buFont typeface="Arial"/>
              <a:buNone/>
              <a:defRPr sz="1800" b="1" i="0" u="none" strike="noStrike" cap="none">
                <a:solidFill>
                  <a:srgbClr val="595959"/>
                </a:solidFill>
                <a:latin typeface="Calibri"/>
                <a:ea typeface="Calibri"/>
                <a:cs typeface="Calibri"/>
                <a:sym typeface="Calibri"/>
              </a:defRPr>
            </a:lvl1pPr>
            <a:lvl2pPr marL="914400" marR="0" lvl="1"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2pPr>
            <a:lvl3pPr marL="1371600" marR="0" lvl="2"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3pPr>
            <a:lvl4pPr marL="1828800" marR="0" lvl="3"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4pPr>
            <a:lvl5pPr marL="2286000" marR="0" lvl="4"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798" name="Shape 1798"/>
          <p:cNvSpPr txBox="1">
            <a:spLocks noGrp="1"/>
          </p:cNvSpPr>
          <p:nvPr>
            <p:ph type="body" idx="2"/>
          </p:nvPr>
        </p:nvSpPr>
        <p:spPr>
          <a:xfrm>
            <a:off x="1279527" y="3463281"/>
            <a:ext cx="7864425" cy="342188"/>
          </a:xfrm>
          <a:prstGeom prst="rect">
            <a:avLst/>
          </a:prstGeom>
          <a:noFill/>
          <a:ln>
            <a:noFill/>
          </a:ln>
        </p:spPr>
        <p:txBody>
          <a:bodyPr spcFirstLastPara="1" wrap="square" lIns="91425" tIns="91425" rIns="91425" bIns="91425" anchor="t" anchorCtr="0"/>
          <a:lstStyle>
            <a:lvl1pPr marL="457200" marR="0" lvl="0" indent="-228600" algn="l" rtl="0">
              <a:spcBef>
                <a:spcPts val="360"/>
              </a:spcBef>
              <a:spcAft>
                <a:spcPts val="0"/>
              </a:spcAft>
              <a:buClr>
                <a:schemeClr val="dk2"/>
              </a:buClr>
              <a:buSzPts val="1800"/>
              <a:buFont typeface="Arial"/>
              <a:buNone/>
              <a:defRPr sz="1800" b="1" i="0" u="none" strike="noStrike" cap="none">
                <a:solidFill>
                  <a:srgbClr val="595959"/>
                </a:solidFill>
                <a:latin typeface="Calibri"/>
                <a:ea typeface="Calibri"/>
                <a:cs typeface="Calibri"/>
                <a:sym typeface="Calibri"/>
              </a:defRPr>
            </a:lvl1pPr>
            <a:lvl2pPr marL="914400" marR="0" lvl="1"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2pPr>
            <a:lvl3pPr marL="1371600" marR="0" lvl="2"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3pPr>
            <a:lvl4pPr marL="1828800" marR="0" lvl="3"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4pPr>
            <a:lvl5pPr marL="2286000" marR="0" lvl="4"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799" name="Shape 1799"/>
          <p:cNvSpPr txBox="1">
            <a:spLocks noGrp="1"/>
          </p:cNvSpPr>
          <p:nvPr>
            <p:ph type="body" idx="3"/>
          </p:nvPr>
        </p:nvSpPr>
        <p:spPr>
          <a:xfrm>
            <a:off x="1279527" y="4013332"/>
            <a:ext cx="7864425" cy="342188"/>
          </a:xfrm>
          <a:prstGeom prst="rect">
            <a:avLst/>
          </a:prstGeom>
          <a:noFill/>
          <a:ln>
            <a:noFill/>
          </a:ln>
        </p:spPr>
        <p:txBody>
          <a:bodyPr spcFirstLastPara="1" wrap="square" lIns="91425" tIns="91425" rIns="91425" bIns="91425" anchor="t" anchorCtr="0"/>
          <a:lstStyle>
            <a:lvl1pPr marL="457200" marR="0" lvl="0" indent="-228600" algn="l" rtl="0">
              <a:spcBef>
                <a:spcPts val="360"/>
              </a:spcBef>
              <a:spcAft>
                <a:spcPts val="0"/>
              </a:spcAft>
              <a:buClr>
                <a:schemeClr val="dk2"/>
              </a:buClr>
              <a:buSzPts val="1800"/>
              <a:buFont typeface="Arial"/>
              <a:buNone/>
              <a:defRPr sz="1800" b="0" i="0" u="none" strike="noStrike" cap="none">
                <a:solidFill>
                  <a:srgbClr val="595959"/>
                </a:solidFill>
                <a:latin typeface="Calibri"/>
                <a:ea typeface="Calibri"/>
                <a:cs typeface="Calibri"/>
                <a:sym typeface="Calibri"/>
              </a:defRPr>
            </a:lvl1pPr>
            <a:lvl2pPr marL="914400" marR="0" lvl="1"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2pPr>
            <a:lvl3pPr marL="1371600" marR="0" lvl="2"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3pPr>
            <a:lvl4pPr marL="1828800" marR="0" lvl="3"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4pPr>
            <a:lvl5pPr marL="2286000" marR="0" lvl="4"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800" name="Shape 1800"/>
          <p:cNvSpPr txBox="1">
            <a:spLocks noGrp="1"/>
          </p:cNvSpPr>
          <p:nvPr>
            <p:ph type="body" idx="4"/>
          </p:nvPr>
        </p:nvSpPr>
        <p:spPr>
          <a:xfrm>
            <a:off x="1279578" y="4355520"/>
            <a:ext cx="7864375" cy="342188"/>
          </a:xfrm>
          <a:prstGeom prst="rect">
            <a:avLst/>
          </a:prstGeom>
          <a:noFill/>
          <a:ln>
            <a:noFill/>
          </a:ln>
        </p:spPr>
        <p:txBody>
          <a:bodyPr spcFirstLastPara="1" wrap="square" lIns="91425" tIns="91425" rIns="91425" bIns="91425" anchor="t" anchorCtr="0"/>
          <a:lstStyle>
            <a:lvl1pPr marL="457200" marR="0" lvl="0" indent="-228600" algn="l" rtl="0">
              <a:spcBef>
                <a:spcPts val="360"/>
              </a:spcBef>
              <a:spcAft>
                <a:spcPts val="0"/>
              </a:spcAft>
              <a:buClr>
                <a:schemeClr val="dk2"/>
              </a:buClr>
              <a:buSzPts val="1800"/>
              <a:buFont typeface="Arial"/>
              <a:buNone/>
              <a:defRPr sz="1800" b="0" i="0" u="none" strike="noStrike" cap="none">
                <a:solidFill>
                  <a:srgbClr val="595959"/>
                </a:solidFill>
                <a:latin typeface="Calibri"/>
                <a:ea typeface="Calibri"/>
                <a:cs typeface="Calibri"/>
                <a:sym typeface="Calibri"/>
              </a:defRPr>
            </a:lvl1pPr>
            <a:lvl2pPr marL="914400" marR="0" lvl="1"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2pPr>
            <a:lvl3pPr marL="1371600" marR="0" lvl="2"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3pPr>
            <a:lvl4pPr marL="1828800" marR="0" lvl="3"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4pPr>
            <a:lvl5pPr marL="2286000" marR="0" lvl="4"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801" name="Shape 1801"/>
          <p:cNvSpPr txBox="1">
            <a:spLocks noGrp="1"/>
          </p:cNvSpPr>
          <p:nvPr>
            <p:ph type="dt" idx="10"/>
          </p:nvPr>
        </p:nvSpPr>
        <p:spPr>
          <a:xfrm>
            <a:off x="7598152" y="4835128"/>
            <a:ext cx="1554163" cy="308372"/>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1802" name="Shape 1802"/>
          <p:cNvSpPr txBox="1">
            <a:spLocks noGrp="1"/>
          </p:cNvSpPr>
          <p:nvPr>
            <p:ph type="ftr" idx="11"/>
          </p:nvPr>
        </p:nvSpPr>
        <p:spPr>
          <a:xfrm>
            <a:off x="1279525" y="4835128"/>
            <a:ext cx="6310312" cy="308372"/>
          </a:xfrm>
          <a:prstGeom prst="rect">
            <a:avLst/>
          </a:prstGeom>
          <a:noFill/>
          <a:ln>
            <a:noFill/>
          </a:ln>
        </p:spPr>
        <p:txBody>
          <a:bodyPr spcFirstLastPara="1" wrap="square" lIns="91425" tIns="91425" rIns="91425" bIns="91425" anchor="ctr" anchorCtr="0"/>
          <a:lstStyle>
            <a:lvl1pPr marR="0" lvl="0" algn="ctr"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1803" name="Shape 1803"/>
          <p:cNvSpPr txBox="1">
            <a:spLocks noGrp="1"/>
          </p:cNvSpPr>
          <p:nvPr>
            <p:ph type="sldNum" idx="12"/>
          </p:nvPr>
        </p:nvSpPr>
        <p:spPr>
          <a:xfrm>
            <a:off x="1" y="4835128"/>
            <a:ext cx="1189037" cy="308372"/>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1pPr>
            <a:lvl2pPr marL="0" marR="0" lvl="1"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2pPr>
            <a:lvl3pPr marL="0" marR="0" lvl="2"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3pPr>
            <a:lvl4pPr marL="0" marR="0" lvl="3"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4pPr>
            <a:lvl5pPr marL="0" marR="0" lvl="4"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5pPr>
            <a:lvl6pPr marL="0" marR="0" lvl="5"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6pPr>
            <a:lvl7pPr marL="0" marR="0" lvl="6"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7pPr>
            <a:lvl8pPr marL="0" marR="0" lvl="7"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8pPr>
            <a:lvl9pPr marL="0" marR="0" lvl="8"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21.xml><?xml version="1.0" encoding="utf-8"?>
<p:sldLayout xmlns:a="http://schemas.openxmlformats.org/drawingml/2006/main" xmlns:r="http://schemas.openxmlformats.org/officeDocument/2006/relationships" xmlns:p="http://schemas.openxmlformats.org/presentationml/2006/main" showMasterSp="0" matchingName="Contact Info w/Picture">
  <p:cSld name="Contact Info w/Picture">
    <p:spTree>
      <p:nvGrpSpPr>
        <p:cNvPr id="1" name="Shape 1804"/>
        <p:cNvGrpSpPr/>
        <p:nvPr/>
      </p:nvGrpSpPr>
      <p:grpSpPr>
        <a:xfrm>
          <a:off x="0" y="0"/>
          <a:ext cx="0" cy="0"/>
          <a:chOff x="0" y="0"/>
          <a:chExt cx="0" cy="0"/>
        </a:xfrm>
      </p:grpSpPr>
      <p:sp>
        <p:nvSpPr>
          <p:cNvPr id="1805" name="Shape 1805"/>
          <p:cNvSpPr/>
          <p:nvPr/>
        </p:nvSpPr>
        <p:spPr>
          <a:xfrm>
            <a:off x="2" y="0"/>
            <a:ext cx="1189039" cy="257175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350"/>
              <a:buFont typeface="Arial"/>
              <a:buNone/>
            </a:pPr>
            <a:endParaRPr sz="1350" b="0" i="0" u="none" strike="noStrike" cap="none">
              <a:solidFill>
                <a:srgbClr val="FFFFFF"/>
              </a:solidFill>
              <a:latin typeface="Arial"/>
              <a:ea typeface="Arial"/>
              <a:cs typeface="Arial"/>
              <a:sym typeface="Arial"/>
            </a:endParaRPr>
          </a:p>
        </p:txBody>
      </p:sp>
      <p:pic>
        <p:nvPicPr>
          <p:cNvPr id="1806" name="Shape 1806"/>
          <p:cNvPicPr preferRelativeResize="0"/>
          <p:nvPr/>
        </p:nvPicPr>
        <p:blipFill rotWithShape="1">
          <a:blip r:embed="rId2">
            <a:alphaModFix/>
          </a:blip>
          <a:srcRect l="27296" t="17010" r="21719" b="22162"/>
          <a:stretch/>
        </p:blipFill>
        <p:spPr>
          <a:xfrm>
            <a:off x="382589" y="1816894"/>
            <a:ext cx="806451" cy="557213"/>
          </a:xfrm>
          <a:prstGeom prst="rect">
            <a:avLst/>
          </a:prstGeom>
          <a:noFill/>
          <a:ln>
            <a:noFill/>
          </a:ln>
        </p:spPr>
      </p:pic>
      <p:sp>
        <p:nvSpPr>
          <p:cNvPr id="1807" name="Shape 1807"/>
          <p:cNvSpPr txBox="1">
            <a:spLocks noGrp="1"/>
          </p:cNvSpPr>
          <p:nvPr>
            <p:ph type="body" idx="1"/>
          </p:nvPr>
        </p:nvSpPr>
        <p:spPr>
          <a:xfrm>
            <a:off x="3840488" y="2641039"/>
            <a:ext cx="5303512" cy="342188"/>
          </a:xfrm>
          <a:prstGeom prst="rect">
            <a:avLst/>
          </a:prstGeom>
          <a:noFill/>
          <a:ln>
            <a:noFill/>
          </a:ln>
        </p:spPr>
        <p:txBody>
          <a:bodyPr spcFirstLastPara="1" wrap="square" lIns="91425" tIns="91425" rIns="91425" bIns="91425" anchor="t" anchorCtr="0"/>
          <a:lstStyle>
            <a:lvl1pPr marL="457200" marR="0" lvl="0" indent="-228600" algn="l" rtl="0">
              <a:spcBef>
                <a:spcPts val="360"/>
              </a:spcBef>
              <a:spcAft>
                <a:spcPts val="0"/>
              </a:spcAft>
              <a:buClr>
                <a:schemeClr val="dk2"/>
              </a:buClr>
              <a:buSzPts val="1800"/>
              <a:buFont typeface="Arial"/>
              <a:buNone/>
              <a:defRPr sz="1800" b="1" i="0" u="none" strike="noStrike" cap="none">
                <a:solidFill>
                  <a:srgbClr val="595959"/>
                </a:solidFill>
                <a:latin typeface="Calibri"/>
                <a:ea typeface="Calibri"/>
                <a:cs typeface="Calibri"/>
                <a:sym typeface="Calibri"/>
              </a:defRPr>
            </a:lvl1pPr>
            <a:lvl2pPr marL="914400" marR="0" lvl="1"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2pPr>
            <a:lvl3pPr marL="1371600" marR="0" lvl="2"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3pPr>
            <a:lvl4pPr marL="1828800" marR="0" lvl="3"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4pPr>
            <a:lvl5pPr marL="2286000" marR="0" lvl="4"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808" name="Shape 1808"/>
          <p:cNvSpPr txBox="1">
            <a:spLocks noGrp="1"/>
          </p:cNvSpPr>
          <p:nvPr>
            <p:ph type="body" idx="2"/>
          </p:nvPr>
        </p:nvSpPr>
        <p:spPr>
          <a:xfrm>
            <a:off x="3840539" y="2983225"/>
            <a:ext cx="5303463" cy="342188"/>
          </a:xfrm>
          <a:prstGeom prst="rect">
            <a:avLst/>
          </a:prstGeom>
          <a:noFill/>
          <a:ln>
            <a:noFill/>
          </a:ln>
        </p:spPr>
        <p:txBody>
          <a:bodyPr spcFirstLastPara="1" wrap="square" lIns="91425" tIns="91425" rIns="91425" bIns="91425" anchor="t" anchorCtr="0"/>
          <a:lstStyle>
            <a:lvl1pPr marL="457200" marR="0" lvl="0" indent="-228600" algn="l" rtl="0">
              <a:spcBef>
                <a:spcPts val="360"/>
              </a:spcBef>
              <a:spcAft>
                <a:spcPts val="0"/>
              </a:spcAft>
              <a:buClr>
                <a:schemeClr val="dk2"/>
              </a:buClr>
              <a:buSzPts val="1800"/>
              <a:buFont typeface="Arial"/>
              <a:buNone/>
              <a:defRPr sz="1800" b="1" i="0" u="none" strike="noStrike" cap="none">
                <a:solidFill>
                  <a:srgbClr val="595959"/>
                </a:solidFill>
                <a:latin typeface="Calibri"/>
                <a:ea typeface="Calibri"/>
                <a:cs typeface="Calibri"/>
                <a:sym typeface="Calibri"/>
              </a:defRPr>
            </a:lvl1pPr>
            <a:lvl2pPr marL="914400" marR="0" lvl="1"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2pPr>
            <a:lvl3pPr marL="1371600" marR="0" lvl="2"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3pPr>
            <a:lvl4pPr marL="1828800" marR="0" lvl="3"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4pPr>
            <a:lvl5pPr marL="2286000" marR="0" lvl="4"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809" name="Shape 1809"/>
          <p:cNvSpPr txBox="1">
            <a:spLocks noGrp="1"/>
          </p:cNvSpPr>
          <p:nvPr>
            <p:ph type="body" idx="3"/>
          </p:nvPr>
        </p:nvSpPr>
        <p:spPr>
          <a:xfrm>
            <a:off x="3840539" y="3533278"/>
            <a:ext cx="5303412" cy="342188"/>
          </a:xfrm>
          <a:prstGeom prst="rect">
            <a:avLst/>
          </a:prstGeom>
          <a:noFill/>
          <a:ln>
            <a:noFill/>
          </a:ln>
        </p:spPr>
        <p:txBody>
          <a:bodyPr spcFirstLastPara="1" wrap="square" lIns="91425" tIns="91425" rIns="91425" bIns="91425" anchor="t" anchorCtr="0"/>
          <a:lstStyle>
            <a:lvl1pPr marL="457200" marR="0" lvl="0" indent="-228600" algn="l" rtl="0">
              <a:spcBef>
                <a:spcPts val="360"/>
              </a:spcBef>
              <a:spcAft>
                <a:spcPts val="0"/>
              </a:spcAft>
              <a:buClr>
                <a:schemeClr val="dk2"/>
              </a:buClr>
              <a:buSzPts val="1800"/>
              <a:buFont typeface="Arial"/>
              <a:buNone/>
              <a:defRPr sz="1800" b="0" i="0" u="none" strike="noStrike" cap="none">
                <a:solidFill>
                  <a:srgbClr val="595959"/>
                </a:solidFill>
                <a:latin typeface="Calibri"/>
                <a:ea typeface="Calibri"/>
                <a:cs typeface="Calibri"/>
                <a:sym typeface="Calibri"/>
              </a:defRPr>
            </a:lvl1pPr>
            <a:lvl2pPr marL="914400" marR="0" lvl="1"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2pPr>
            <a:lvl3pPr marL="1371600" marR="0" lvl="2"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3pPr>
            <a:lvl4pPr marL="1828800" marR="0" lvl="3"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4pPr>
            <a:lvl5pPr marL="2286000" marR="0" lvl="4"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810" name="Shape 1810"/>
          <p:cNvSpPr txBox="1">
            <a:spLocks noGrp="1"/>
          </p:cNvSpPr>
          <p:nvPr>
            <p:ph type="body" idx="4"/>
          </p:nvPr>
        </p:nvSpPr>
        <p:spPr>
          <a:xfrm>
            <a:off x="3840589" y="3875465"/>
            <a:ext cx="5303412" cy="342188"/>
          </a:xfrm>
          <a:prstGeom prst="rect">
            <a:avLst/>
          </a:prstGeom>
          <a:noFill/>
          <a:ln>
            <a:noFill/>
          </a:ln>
        </p:spPr>
        <p:txBody>
          <a:bodyPr spcFirstLastPara="1" wrap="square" lIns="91425" tIns="91425" rIns="91425" bIns="91425" anchor="t" anchorCtr="0"/>
          <a:lstStyle>
            <a:lvl1pPr marL="457200" marR="0" lvl="0" indent="-228600" algn="l" rtl="0">
              <a:spcBef>
                <a:spcPts val="360"/>
              </a:spcBef>
              <a:spcAft>
                <a:spcPts val="0"/>
              </a:spcAft>
              <a:buClr>
                <a:schemeClr val="dk2"/>
              </a:buClr>
              <a:buSzPts val="1800"/>
              <a:buFont typeface="Arial"/>
              <a:buNone/>
              <a:defRPr sz="1800" b="0" i="0" u="none" strike="noStrike" cap="none">
                <a:solidFill>
                  <a:srgbClr val="595959"/>
                </a:solidFill>
                <a:latin typeface="Calibri"/>
                <a:ea typeface="Calibri"/>
                <a:cs typeface="Calibri"/>
                <a:sym typeface="Calibri"/>
              </a:defRPr>
            </a:lvl1pPr>
            <a:lvl2pPr marL="914400" marR="0" lvl="1"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2pPr>
            <a:lvl3pPr marL="1371600" marR="0" lvl="2"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3pPr>
            <a:lvl4pPr marL="1828800" marR="0" lvl="3"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4pPr>
            <a:lvl5pPr marL="2286000" marR="0" lvl="4"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811" name="Shape 1811"/>
          <p:cNvSpPr>
            <a:spLocks noGrp="1"/>
          </p:cNvSpPr>
          <p:nvPr>
            <p:ph type="pic" idx="5"/>
          </p:nvPr>
        </p:nvSpPr>
        <p:spPr>
          <a:xfrm>
            <a:off x="1279527" y="0"/>
            <a:ext cx="2470151" cy="2571750"/>
          </a:xfrm>
          <a:prstGeom prst="rect">
            <a:avLst/>
          </a:prstGeom>
          <a:noFill/>
          <a:ln>
            <a:noFill/>
          </a:ln>
        </p:spPr>
        <p:txBody>
          <a:bodyPr spcFirstLastPara="1" wrap="square" lIns="91425" tIns="91425" rIns="91425" bIns="91425" anchor="t" anchorCtr="0"/>
          <a:lstStyle>
            <a:lvl1pPr marR="0" lvl="0" algn="l" rtl="0">
              <a:spcBef>
                <a:spcPts val="480"/>
              </a:spcBef>
              <a:spcAft>
                <a:spcPts val="0"/>
              </a:spcAft>
              <a:buClr>
                <a:schemeClr val="dk2"/>
              </a:buClr>
              <a:buSzPts val="2400"/>
              <a:buFont typeface="Arial"/>
              <a:buChar char="•"/>
              <a:defRPr sz="2400" b="0" i="0" u="none" strike="noStrike" cap="none">
                <a:solidFill>
                  <a:srgbClr val="595959"/>
                </a:solidFill>
                <a:latin typeface="Calibri"/>
                <a:ea typeface="Calibri"/>
                <a:cs typeface="Calibri"/>
                <a:sym typeface="Calibri"/>
              </a:defRPr>
            </a:lvl1pPr>
            <a:lvl2pPr marR="0" lvl="1" algn="l" rtl="0">
              <a:spcBef>
                <a:spcPts val="420"/>
              </a:spcBef>
              <a:spcAft>
                <a:spcPts val="0"/>
              </a:spcAft>
              <a:buClr>
                <a:schemeClr val="dk2"/>
              </a:buClr>
              <a:buSzPts val="2100"/>
              <a:buFont typeface="Arial"/>
              <a:buChar char="–"/>
              <a:defRPr sz="2100" b="0" i="0" u="none" strike="noStrike" cap="none">
                <a:solidFill>
                  <a:srgbClr val="595959"/>
                </a:solidFill>
                <a:latin typeface="Calibri"/>
                <a:ea typeface="Calibri"/>
                <a:cs typeface="Calibri"/>
                <a:sym typeface="Calibri"/>
              </a:defRPr>
            </a:lvl2pPr>
            <a:lvl3pPr marR="0" lvl="2" algn="l" rtl="0">
              <a:spcBef>
                <a:spcPts val="360"/>
              </a:spcBef>
              <a:spcAft>
                <a:spcPts val="0"/>
              </a:spcAft>
              <a:buClr>
                <a:schemeClr val="dk2"/>
              </a:buClr>
              <a:buSzPts val="1800"/>
              <a:buFont typeface="Arial"/>
              <a:buChar char="•"/>
              <a:defRPr sz="1800" b="0" i="0" u="none" strike="noStrike" cap="none">
                <a:solidFill>
                  <a:srgbClr val="595959"/>
                </a:solidFill>
                <a:latin typeface="Calibri"/>
                <a:ea typeface="Calibri"/>
                <a:cs typeface="Calibri"/>
                <a:sym typeface="Calibri"/>
              </a:defRPr>
            </a:lvl3pPr>
            <a:lvl4pPr marR="0" lvl="3"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4pPr>
            <a:lvl5pPr marR="0" lvl="4"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5pPr>
            <a:lvl6pPr marR="0" lvl="5"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R="0" lvl="6"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R="0" lvl="7"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R="0" lvl="8"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812" name="Shape 1812"/>
          <p:cNvSpPr txBox="1">
            <a:spLocks noGrp="1"/>
          </p:cNvSpPr>
          <p:nvPr>
            <p:ph type="title"/>
          </p:nvPr>
        </p:nvSpPr>
        <p:spPr>
          <a:xfrm>
            <a:off x="3859877" y="-4503"/>
            <a:ext cx="5284124" cy="2590800"/>
          </a:xfrm>
          <a:prstGeom prst="rect">
            <a:avLst/>
          </a:prstGeom>
          <a:solidFill>
            <a:schemeClr val="lt2"/>
          </a:solidFill>
          <a:ln>
            <a:noFill/>
          </a:ln>
        </p:spPr>
        <p:txBody>
          <a:bodyPr spcFirstLastPara="1" wrap="square" lIns="91425" tIns="91425" rIns="91425" bIns="91425" anchor="b" anchorCtr="0"/>
          <a:lstStyle>
            <a:lvl1pPr marR="0" lvl="0" algn="l" rtl="0">
              <a:spcBef>
                <a:spcPts val="0"/>
              </a:spcBef>
              <a:spcAft>
                <a:spcPts val="0"/>
              </a:spcAft>
              <a:buSzPts val="1400"/>
              <a:buNone/>
              <a:defRPr sz="3300" b="0" i="0" u="none" strike="noStrike" cap="none">
                <a:solidFill>
                  <a:schemeClr val="lt1"/>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222.xml><?xml version="1.0" encoding="utf-8"?>
<p:sldLayout xmlns:a="http://schemas.openxmlformats.org/drawingml/2006/main" xmlns:r="http://schemas.openxmlformats.org/officeDocument/2006/relationships" xmlns:p="http://schemas.openxmlformats.org/presentationml/2006/main" matchingName="Contact Info w/Pic Footer">
  <p:cSld name="Contact Info w/Pic Footer">
    <p:spTree>
      <p:nvGrpSpPr>
        <p:cNvPr id="1" name="Shape 1813"/>
        <p:cNvGrpSpPr/>
        <p:nvPr/>
      </p:nvGrpSpPr>
      <p:grpSpPr>
        <a:xfrm>
          <a:off x="0" y="0"/>
          <a:ext cx="0" cy="0"/>
          <a:chOff x="0" y="0"/>
          <a:chExt cx="0" cy="0"/>
        </a:xfrm>
      </p:grpSpPr>
      <p:sp>
        <p:nvSpPr>
          <p:cNvPr id="1814" name="Shape 1814"/>
          <p:cNvSpPr txBox="1">
            <a:spLocks noGrp="1"/>
          </p:cNvSpPr>
          <p:nvPr>
            <p:ph type="title"/>
          </p:nvPr>
        </p:nvSpPr>
        <p:spPr>
          <a:xfrm>
            <a:off x="3857105" y="0"/>
            <a:ext cx="5303520" cy="2571750"/>
          </a:xfrm>
          <a:prstGeom prst="rect">
            <a:avLst/>
          </a:prstGeom>
          <a:solidFill>
            <a:schemeClr val="lt2"/>
          </a:solidFill>
          <a:ln>
            <a:noFill/>
          </a:ln>
        </p:spPr>
        <p:txBody>
          <a:bodyPr spcFirstLastPara="1" wrap="square" lIns="91425" tIns="91425" rIns="91425" bIns="91425" anchor="b" anchorCtr="0"/>
          <a:lstStyle>
            <a:lvl1pPr marR="0" lvl="0" algn="l" rtl="0">
              <a:spcBef>
                <a:spcPts val="0"/>
              </a:spcBef>
              <a:spcAft>
                <a:spcPts val="0"/>
              </a:spcAft>
              <a:buSzPts val="1400"/>
              <a:buNone/>
              <a:defRPr sz="3300" b="0" i="0" u="none" strike="noStrike" cap="none">
                <a:solidFill>
                  <a:schemeClr val="lt1"/>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
        <p:nvSpPr>
          <p:cNvPr id="1815" name="Shape 1815"/>
          <p:cNvSpPr/>
          <p:nvPr/>
        </p:nvSpPr>
        <p:spPr>
          <a:xfrm>
            <a:off x="2" y="0"/>
            <a:ext cx="1189039" cy="257175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350"/>
              <a:buFont typeface="Arial"/>
              <a:buNone/>
            </a:pPr>
            <a:endParaRPr sz="1350" b="0" i="0" u="none" strike="noStrike" cap="none">
              <a:solidFill>
                <a:srgbClr val="FFFFFF"/>
              </a:solidFill>
              <a:latin typeface="Arial"/>
              <a:ea typeface="Arial"/>
              <a:cs typeface="Arial"/>
              <a:sym typeface="Arial"/>
            </a:endParaRPr>
          </a:p>
        </p:txBody>
      </p:sp>
      <p:pic>
        <p:nvPicPr>
          <p:cNvPr id="1816" name="Shape 1816"/>
          <p:cNvPicPr preferRelativeResize="0"/>
          <p:nvPr/>
        </p:nvPicPr>
        <p:blipFill rotWithShape="1">
          <a:blip r:embed="rId2">
            <a:alphaModFix/>
          </a:blip>
          <a:srcRect l="27296" t="17010" r="21719" b="22162"/>
          <a:stretch/>
        </p:blipFill>
        <p:spPr>
          <a:xfrm>
            <a:off x="382589" y="1816894"/>
            <a:ext cx="806451" cy="557213"/>
          </a:xfrm>
          <a:prstGeom prst="rect">
            <a:avLst/>
          </a:prstGeom>
          <a:noFill/>
          <a:ln>
            <a:noFill/>
          </a:ln>
        </p:spPr>
      </p:pic>
      <p:sp>
        <p:nvSpPr>
          <p:cNvPr id="1817" name="Shape 1817"/>
          <p:cNvSpPr txBox="1">
            <a:spLocks noGrp="1"/>
          </p:cNvSpPr>
          <p:nvPr>
            <p:ph type="body" idx="1"/>
          </p:nvPr>
        </p:nvSpPr>
        <p:spPr>
          <a:xfrm>
            <a:off x="3840488" y="2641039"/>
            <a:ext cx="5303512" cy="342188"/>
          </a:xfrm>
          <a:prstGeom prst="rect">
            <a:avLst/>
          </a:prstGeom>
          <a:noFill/>
          <a:ln>
            <a:noFill/>
          </a:ln>
        </p:spPr>
        <p:txBody>
          <a:bodyPr spcFirstLastPara="1" wrap="square" lIns="91425" tIns="91425" rIns="91425" bIns="91425" anchor="t" anchorCtr="0"/>
          <a:lstStyle>
            <a:lvl1pPr marL="457200" marR="0" lvl="0" indent="-228600" algn="l" rtl="0">
              <a:spcBef>
                <a:spcPts val="360"/>
              </a:spcBef>
              <a:spcAft>
                <a:spcPts val="0"/>
              </a:spcAft>
              <a:buClr>
                <a:schemeClr val="dk2"/>
              </a:buClr>
              <a:buSzPts val="1800"/>
              <a:buFont typeface="Arial"/>
              <a:buNone/>
              <a:defRPr sz="1800" b="1" i="0" u="none" strike="noStrike" cap="none">
                <a:solidFill>
                  <a:srgbClr val="595959"/>
                </a:solidFill>
                <a:latin typeface="Calibri"/>
                <a:ea typeface="Calibri"/>
                <a:cs typeface="Calibri"/>
                <a:sym typeface="Calibri"/>
              </a:defRPr>
            </a:lvl1pPr>
            <a:lvl2pPr marL="914400" marR="0" lvl="1"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2pPr>
            <a:lvl3pPr marL="1371600" marR="0" lvl="2"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3pPr>
            <a:lvl4pPr marL="1828800" marR="0" lvl="3"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4pPr>
            <a:lvl5pPr marL="2286000" marR="0" lvl="4"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818" name="Shape 1818"/>
          <p:cNvSpPr txBox="1">
            <a:spLocks noGrp="1"/>
          </p:cNvSpPr>
          <p:nvPr>
            <p:ph type="body" idx="2"/>
          </p:nvPr>
        </p:nvSpPr>
        <p:spPr>
          <a:xfrm>
            <a:off x="3840539" y="2983225"/>
            <a:ext cx="5303463" cy="342188"/>
          </a:xfrm>
          <a:prstGeom prst="rect">
            <a:avLst/>
          </a:prstGeom>
          <a:noFill/>
          <a:ln>
            <a:noFill/>
          </a:ln>
        </p:spPr>
        <p:txBody>
          <a:bodyPr spcFirstLastPara="1" wrap="square" lIns="91425" tIns="91425" rIns="91425" bIns="91425" anchor="t" anchorCtr="0"/>
          <a:lstStyle>
            <a:lvl1pPr marL="457200" marR="0" lvl="0" indent="-228600" algn="l" rtl="0">
              <a:spcBef>
                <a:spcPts val="360"/>
              </a:spcBef>
              <a:spcAft>
                <a:spcPts val="0"/>
              </a:spcAft>
              <a:buClr>
                <a:schemeClr val="dk2"/>
              </a:buClr>
              <a:buSzPts val="1800"/>
              <a:buFont typeface="Arial"/>
              <a:buNone/>
              <a:defRPr sz="1800" b="1" i="0" u="none" strike="noStrike" cap="none">
                <a:solidFill>
                  <a:srgbClr val="595959"/>
                </a:solidFill>
                <a:latin typeface="Calibri"/>
                <a:ea typeface="Calibri"/>
                <a:cs typeface="Calibri"/>
                <a:sym typeface="Calibri"/>
              </a:defRPr>
            </a:lvl1pPr>
            <a:lvl2pPr marL="914400" marR="0" lvl="1"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2pPr>
            <a:lvl3pPr marL="1371600" marR="0" lvl="2"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3pPr>
            <a:lvl4pPr marL="1828800" marR="0" lvl="3"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4pPr>
            <a:lvl5pPr marL="2286000" marR="0" lvl="4"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819" name="Shape 1819"/>
          <p:cNvSpPr txBox="1">
            <a:spLocks noGrp="1"/>
          </p:cNvSpPr>
          <p:nvPr>
            <p:ph type="body" idx="3"/>
          </p:nvPr>
        </p:nvSpPr>
        <p:spPr>
          <a:xfrm>
            <a:off x="3840539" y="3533278"/>
            <a:ext cx="5303412" cy="342188"/>
          </a:xfrm>
          <a:prstGeom prst="rect">
            <a:avLst/>
          </a:prstGeom>
          <a:noFill/>
          <a:ln>
            <a:noFill/>
          </a:ln>
        </p:spPr>
        <p:txBody>
          <a:bodyPr spcFirstLastPara="1" wrap="square" lIns="91425" tIns="91425" rIns="91425" bIns="91425" anchor="t" anchorCtr="0"/>
          <a:lstStyle>
            <a:lvl1pPr marL="457200" marR="0" lvl="0" indent="-228600" algn="l" rtl="0">
              <a:spcBef>
                <a:spcPts val="360"/>
              </a:spcBef>
              <a:spcAft>
                <a:spcPts val="0"/>
              </a:spcAft>
              <a:buClr>
                <a:schemeClr val="dk2"/>
              </a:buClr>
              <a:buSzPts val="1800"/>
              <a:buFont typeface="Arial"/>
              <a:buNone/>
              <a:defRPr sz="1800" b="0" i="0" u="none" strike="noStrike" cap="none">
                <a:solidFill>
                  <a:srgbClr val="595959"/>
                </a:solidFill>
                <a:latin typeface="Calibri"/>
                <a:ea typeface="Calibri"/>
                <a:cs typeface="Calibri"/>
                <a:sym typeface="Calibri"/>
              </a:defRPr>
            </a:lvl1pPr>
            <a:lvl2pPr marL="914400" marR="0" lvl="1"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2pPr>
            <a:lvl3pPr marL="1371600" marR="0" lvl="2"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3pPr>
            <a:lvl4pPr marL="1828800" marR="0" lvl="3"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4pPr>
            <a:lvl5pPr marL="2286000" marR="0" lvl="4"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820" name="Shape 1820"/>
          <p:cNvSpPr txBox="1">
            <a:spLocks noGrp="1"/>
          </p:cNvSpPr>
          <p:nvPr>
            <p:ph type="body" idx="4"/>
          </p:nvPr>
        </p:nvSpPr>
        <p:spPr>
          <a:xfrm>
            <a:off x="3840589" y="3875465"/>
            <a:ext cx="5303412" cy="342188"/>
          </a:xfrm>
          <a:prstGeom prst="rect">
            <a:avLst/>
          </a:prstGeom>
          <a:noFill/>
          <a:ln>
            <a:noFill/>
          </a:ln>
        </p:spPr>
        <p:txBody>
          <a:bodyPr spcFirstLastPara="1" wrap="square" lIns="91425" tIns="91425" rIns="91425" bIns="91425" anchor="t" anchorCtr="0"/>
          <a:lstStyle>
            <a:lvl1pPr marL="457200" marR="0" lvl="0" indent="-228600" algn="l" rtl="0">
              <a:spcBef>
                <a:spcPts val="360"/>
              </a:spcBef>
              <a:spcAft>
                <a:spcPts val="0"/>
              </a:spcAft>
              <a:buClr>
                <a:schemeClr val="dk2"/>
              </a:buClr>
              <a:buSzPts val="1800"/>
              <a:buFont typeface="Arial"/>
              <a:buNone/>
              <a:defRPr sz="1800" b="0" i="0" u="none" strike="noStrike" cap="none">
                <a:solidFill>
                  <a:srgbClr val="595959"/>
                </a:solidFill>
                <a:latin typeface="Calibri"/>
                <a:ea typeface="Calibri"/>
                <a:cs typeface="Calibri"/>
                <a:sym typeface="Calibri"/>
              </a:defRPr>
            </a:lvl1pPr>
            <a:lvl2pPr marL="914400" marR="0" lvl="1"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2pPr>
            <a:lvl3pPr marL="1371600" marR="0" lvl="2"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3pPr>
            <a:lvl4pPr marL="1828800" marR="0" lvl="3"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4pPr>
            <a:lvl5pPr marL="2286000" marR="0" lvl="4"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821" name="Shape 1821"/>
          <p:cNvSpPr>
            <a:spLocks noGrp="1"/>
          </p:cNvSpPr>
          <p:nvPr>
            <p:ph type="pic" idx="5"/>
          </p:nvPr>
        </p:nvSpPr>
        <p:spPr>
          <a:xfrm>
            <a:off x="1279527" y="0"/>
            <a:ext cx="2470151" cy="2571750"/>
          </a:xfrm>
          <a:prstGeom prst="rect">
            <a:avLst/>
          </a:prstGeom>
          <a:noFill/>
          <a:ln>
            <a:noFill/>
          </a:ln>
        </p:spPr>
        <p:txBody>
          <a:bodyPr spcFirstLastPara="1" wrap="square" lIns="91425" tIns="91425" rIns="91425" bIns="91425" anchor="t" anchorCtr="0"/>
          <a:lstStyle>
            <a:lvl1pPr marR="0" lvl="0" algn="l" rtl="0">
              <a:spcBef>
                <a:spcPts val="480"/>
              </a:spcBef>
              <a:spcAft>
                <a:spcPts val="0"/>
              </a:spcAft>
              <a:buClr>
                <a:schemeClr val="dk2"/>
              </a:buClr>
              <a:buSzPts val="2400"/>
              <a:buFont typeface="Arial"/>
              <a:buChar char="•"/>
              <a:defRPr sz="2400" b="0" i="0" u="none" strike="noStrike" cap="none">
                <a:solidFill>
                  <a:srgbClr val="595959"/>
                </a:solidFill>
                <a:latin typeface="Calibri"/>
                <a:ea typeface="Calibri"/>
                <a:cs typeface="Calibri"/>
                <a:sym typeface="Calibri"/>
              </a:defRPr>
            </a:lvl1pPr>
            <a:lvl2pPr marR="0" lvl="1" algn="l" rtl="0">
              <a:spcBef>
                <a:spcPts val="420"/>
              </a:spcBef>
              <a:spcAft>
                <a:spcPts val="0"/>
              </a:spcAft>
              <a:buClr>
                <a:schemeClr val="dk2"/>
              </a:buClr>
              <a:buSzPts val="2100"/>
              <a:buFont typeface="Arial"/>
              <a:buChar char="–"/>
              <a:defRPr sz="2100" b="0" i="0" u="none" strike="noStrike" cap="none">
                <a:solidFill>
                  <a:srgbClr val="595959"/>
                </a:solidFill>
                <a:latin typeface="Calibri"/>
                <a:ea typeface="Calibri"/>
                <a:cs typeface="Calibri"/>
                <a:sym typeface="Calibri"/>
              </a:defRPr>
            </a:lvl2pPr>
            <a:lvl3pPr marR="0" lvl="2" algn="l" rtl="0">
              <a:spcBef>
                <a:spcPts val="360"/>
              </a:spcBef>
              <a:spcAft>
                <a:spcPts val="0"/>
              </a:spcAft>
              <a:buClr>
                <a:schemeClr val="dk2"/>
              </a:buClr>
              <a:buSzPts val="1800"/>
              <a:buFont typeface="Arial"/>
              <a:buChar char="•"/>
              <a:defRPr sz="1800" b="0" i="0" u="none" strike="noStrike" cap="none">
                <a:solidFill>
                  <a:srgbClr val="595959"/>
                </a:solidFill>
                <a:latin typeface="Calibri"/>
                <a:ea typeface="Calibri"/>
                <a:cs typeface="Calibri"/>
                <a:sym typeface="Calibri"/>
              </a:defRPr>
            </a:lvl3pPr>
            <a:lvl4pPr marR="0" lvl="3"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4pPr>
            <a:lvl5pPr marR="0" lvl="4"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5pPr>
            <a:lvl6pPr marR="0" lvl="5"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R="0" lvl="6"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R="0" lvl="7"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R="0" lvl="8"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grpSp>
        <p:nvGrpSpPr>
          <p:cNvPr id="1822" name="Shape 1822"/>
          <p:cNvGrpSpPr/>
          <p:nvPr/>
        </p:nvGrpSpPr>
        <p:grpSpPr>
          <a:xfrm flipH="1">
            <a:off x="-2" y="4838700"/>
            <a:ext cx="9144003" cy="304800"/>
            <a:chOff x="-2" y="6451600"/>
            <a:chExt cx="9144003" cy="406400"/>
          </a:xfrm>
        </p:grpSpPr>
        <p:sp>
          <p:nvSpPr>
            <p:cNvPr id="1823" name="Shape 1823"/>
            <p:cNvSpPr/>
            <p:nvPr/>
          </p:nvSpPr>
          <p:spPr>
            <a:xfrm>
              <a:off x="-2" y="6451600"/>
              <a:ext cx="7872153" cy="406400"/>
            </a:xfrm>
            <a:prstGeom prst="rect">
              <a:avLst/>
            </a:prstGeom>
            <a:solidFill>
              <a:srgbClr val="59595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sp>
          <p:nvSpPr>
            <p:cNvPr id="1824" name="Shape 1824"/>
            <p:cNvSpPr/>
            <p:nvPr/>
          </p:nvSpPr>
          <p:spPr>
            <a:xfrm>
              <a:off x="7954964" y="6451600"/>
              <a:ext cx="1189037" cy="4064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grpSp>
      <p:sp>
        <p:nvSpPr>
          <p:cNvPr id="1825" name="Shape 1825"/>
          <p:cNvSpPr txBox="1">
            <a:spLocks noGrp="1"/>
          </p:cNvSpPr>
          <p:nvPr>
            <p:ph type="dt" idx="10"/>
          </p:nvPr>
        </p:nvSpPr>
        <p:spPr>
          <a:xfrm>
            <a:off x="7598152" y="4835128"/>
            <a:ext cx="1554163" cy="308372"/>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1826" name="Shape 1826"/>
          <p:cNvSpPr txBox="1">
            <a:spLocks noGrp="1"/>
          </p:cNvSpPr>
          <p:nvPr>
            <p:ph type="ftr" idx="11"/>
          </p:nvPr>
        </p:nvSpPr>
        <p:spPr>
          <a:xfrm>
            <a:off x="1279525" y="4835128"/>
            <a:ext cx="6310312" cy="308372"/>
          </a:xfrm>
          <a:prstGeom prst="rect">
            <a:avLst/>
          </a:prstGeom>
          <a:noFill/>
          <a:ln>
            <a:noFill/>
          </a:ln>
        </p:spPr>
        <p:txBody>
          <a:bodyPr spcFirstLastPara="1" wrap="square" lIns="91425" tIns="91425" rIns="91425" bIns="91425" anchor="ctr" anchorCtr="0"/>
          <a:lstStyle>
            <a:lvl1pPr marR="0" lvl="0" algn="ctr"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1827" name="Shape 1827"/>
          <p:cNvSpPr txBox="1">
            <a:spLocks noGrp="1"/>
          </p:cNvSpPr>
          <p:nvPr>
            <p:ph type="sldNum" idx="12"/>
          </p:nvPr>
        </p:nvSpPr>
        <p:spPr>
          <a:xfrm>
            <a:off x="1" y="4835128"/>
            <a:ext cx="1189037" cy="308372"/>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1pPr>
            <a:lvl2pPr marL="0" marR="0" lvl="1"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2pPr>
            <a:lvl3pPr marL="0" marR="0" lvl="2"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3pPr>
            <a:lvl4pPr marL="0" marR="0" lvl="3"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4pPr>
            <a:lvl5pPr marL="0" marR="0" lvl="4"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5pPr>
            <a:lvl6pPr marL="0" marR="0" lvl="5"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6pPr>
            <a:lvl7pPr marL="0" marR="0" lvl="6"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7pPr>
            <a:lvl8pPr marL="0" marR="0" lvl="7"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8pPr>
            <a:lvl9pPr marL="0" marR="0" lvl="8"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23.xml><?xml version="1.0" encoding="utf-8"?>
<p:sldLayout xmlns:a="http://schemas.openxmlformats.org/drawingml/2006/main" xmlns:r="http://schemas.openxmlformats.org/officeDocument/2006/relationships" xmlns:p="http://schemas.openxmlformats.org/presentationml/2006/main" matchingName="Questions">
  <p:cSld name="Questions">
    <p:spTree>
      <p:nvGrpSpPr>
        <p:cNvPr id="1" name="Shape 1828"/>
        <p:cNvGrpSpPr/>
        <p:nvPr/>
      </p:nvGrpSpPr>
      <p:grpSpPr>
        <a:xfrm>
          <a:off x="0" y="0"/>
          <a:ext cx="0" cy="0"/>
          <a:chOff x="0" y="0"/>
          <a:chExt cx="0" cy="0"/>
        </a:xfrm>
      </p:grpSpPr>
      <p:pic>
        <p:nvPicPr>
          <p:cNvPr id="1829" name="Shape 1829" descr="j0439536"/>
          <p:cNvPicPr preferRelativeResize="0"/>
          <p:nvPr/>
        </p:nvPicPr>
        <p:blipFill rotWithShape="1">
          <a:blip r:embed="rId2">
            <a:alphaModFix/>
          </a:blip>
          <a:srcRect/>
          <a:stretch/>
        </p:blipFill>
        <p:spPr>
          <a:xfrm>
            <a:off x="2" y="1085850"/>
            <a:ext cx="7864475" cy="4057650"/>
          </a:xfrm>
          <a:prstGeom prst="rect">
            <a:avLst/>
          </a:prstGeom>
          <a:noFill/>
          <a:ln>
            <a:noFill/>
          </a:ln>
        </p:spPr>
      </p:pic>
      <p:pic>
        <p:nvPicPr>
          <p:cNvPr id="1830" name="Shape 1830"/>
          <p:cNvPicPr preferRelativeResize="0"/>
          <p:nvPr/>
        </p:nvPicPr>
        <p:blipFill rotWithShape="1">
          <a:blip r:embed="rId3">
            <a:alphaModFix/>
          </a:blip>
          <a:srcRect l="27296" t="17010" r="21719" b="22162"/>
          <a:stretch/>
        </p:blipFill>
        <p:spPr>
          <a:xfrm>
            <a:off x="8047039" y="377428"/>
            <a:ext cx="804863" cy="557213"/>
          </a:xfrm>
          <a:prstGeom prst="rect">
            <a:avLst/>
          </a:prstGeom>
          <a:noFill/>
          <a:ln>
            <a:noFill/>
          </a:ln>
        </p:spPr>
      </p:pic>
      <p:sp>
        <p:nvSpPr>
          <p:cNvPr id="1831" name="Shape 1831"/>
          <p:cNvSpPr/>
          <p:nvPr/>
        </p:nvSpPr>
        <p:spPr>
          <a:xfrm>
            <a:off x="7954963" y="971550"/>
            <a:ext cx="1189039" cy="417195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350"/>
              <a:buFont typeface="Arial"/>
              <a:buNone/>
            </a:pPr>
            <a:endParaRPr sz="1350" b="0" i="0" u="none" strike="noStrike" cap="none">
              <a:solidFill>
                <a:srgbClr val="FFFFFF"/>
              </a:solidFill>
              <a:latin typeface="Arial"/>
              <a:ea typeface="Arial"/>
              <a:cs typeface="Arial"/>
              <a:sym typeface="Arial"/>
            </a:endParaRPr>
          </a:p>
        </p:txBody>
      </p:sp>
      <p:sp>
        <p:nvSpPr>
          <p:cNvPr id="1832" name="Shape 1832"/>
          <p:cNvSpPr txBox="1">
            <a:spLocks noGrp="1"/>
          </p:cNvSpPr>
          <p:nvPr>
            <p:ph type="title"/>
          </p:nvPr>
        </p:nvSpPr>
        <p:spPr>
          <a:xfrm>
            <a:off x="-9698" y="1"/>
            <a:ext cx="7863804" cy="1033895"/>
          </a:xfrm>
          <a:prstGeom prst="rect">
            <a:avLst/>
          </a:prstGeom>
          <a:solidFill>
            <a:schemeClr val="lt2"/>
          </a:solidFill>
          <a:ln>
            <a:noFill/>
          </a:ln>
        </p:spPr>
        <p:txBody>
          <a:bodyPr spcFirstLastPara="1" wrap="square" lIns="91425" tIns="91425" rIns="91425" bIns="91425" anchor="b" anchorCtr="0"/>
          <a:lstStyle>
            <a:lvl1pPr marR="0" lvl="0" algn="l" rtl="0">
              <a:spcBef>
                <a:spcPts val="0"/>
              </a:spcBef>
              <a:spcAft>
                <a:spcPts val="0"/>
              </a:spcAft>
              <a:buSzPts val="1400"/>
              <a:buNone/>
              <a:defRPr sz="3300" b="0" i="0" u="none" strike="noStrike" cap="none">
                <a:solidFill>
                  <a:schemeClr val="lt1"/>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
        <p:nvSpPr>
          <p:cNvPr id="1833" name="Shape 1833"/>
          <p:cNvSpPr/>
          <p:nvPr/>
        </p:nvSpPr>
        <p:spPr>
          <a:xfrm>
            <a:off x="7954963" y="971550"/>
            <a:ext cx="1189039" cy="417195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350"/>
              <a:buFont typeface="Arial"/>
              <a:buNone/>
            </a:pPr>
            <a:endParaRPr sz="1350" b="0" i="0" u="none" strike="noStrike" cap="none">
              <a:solidFill>
                <a:srgbClr val="FFFFFF"/>
              </a:solidFill>
              <a:latin typeface="Arial"/>
              <a:ea typeface="Arial"/>
              <a:cs typeface="Arial"/>
              <a:sym typeface="Arial"/>
            </a:endParaRPr>
          </a:p>
        </p:txBody>
      </p:sp>
    </p:spTree>
  </p:cSld>
  <p:clrMapOvr>
    <a:masterClrMapping/>
  </p:clrMapOvr>
</p:sldLayout>
</file>

<file path=ppt/slideLayouts/slideLayout224.xml><?xml version="1.0" encoding="utf-8"?>
<p:sldLayout xmlns:a="http://schemas.openxmlformats.org/drawingml/2006/main" xmlns:r="http://schemas.openxmlformats.org/officeDocument/2006/relationships" xmlns:p="http://schemas.openxmlformats.org/presentationml/2006/main" matchingName="Question Slide w/Footer">
  <p:cSld name="Question Slide w/Footer">
    <p:spTree>
      <p:nvGrpSpPr>
        <p:cNvPr id="1" name="Shape 1834"/>
        <p:cNvGrpSpPr/>
        <p:nvPr/>
      </p:nvGrpSpPr>
      <p:grpSpPr>
        <a:xfrm>
          <a:off x="0" y="0"/>
          <a:ext cx="0" cy="0"/>
          <a:chOff x="0" y="0"/>
          <a:chExt cx="0" cy="0"/>
        </a:xfrm>
      </p:grpSpPr>
      <p:pic>
        <p:nvPicPr>
          <p:cNvPr id="1835" name="Shape 1835" descr="j0439536"/>
          <p:cNvPicPr preferRelativeResize="0"/>
          <p:nvPr/>
        </p:nvPicPr>
        <p:blipFill rotWithShape="1">
          <a:blip r:embed="rId2">
            <a:alphaModFix/>
          </a:blip>
          <a:srcRect l="3076" r="4616" b="1400"/>
          <a:stretch/>
        </p:blipFill>
        <p:spPr>
          <a:xfrm>
            <a:off x="0" y="1085851"/>
            <a:ext cx="7848600" cy="3661172"/>
          </a:xfrm>
          <a:prstGeom prst="rect">
            <a:avLst/>
          </a:prstGeom>
          <a:noFill/>
          <a:ln>
            <a:noFill/>
          </a:ln>
        </p:spPr>
      </p:pic>
      <p:sp>
        <p:nvSpPr>
          <p:cNvPr id="1836" name="Shape 1836"/>
          <p:cNvSpPr/>
          <p:nvPr/>
        </p:nvSpPr>
        <p:spPr>
          <a:xfrm>
            <a:off x="7954963" y="971550"/>
            <a:ext cx="1189039" cy="417195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350"/>
              <a:buFont typeface="Arial"/>
              <a:buNone/>
            </a:pPr>
            <a:endParaRPr sz="1350" b="0" i="0" u="none" strike="noStrike" cap="none">
              <a:solidFill>
                <a:srgbClr val="FFFFFF"/>
              </a:solidFill>
              <a:latin typeface="Arial"/>
              <a:ea typeface="Arial"/>
              <a:cs typeface="Arial"/>
              <a:sym typeface="Arial"/>
            </a:endParaRPr>
          </a:p>
        </p:txBody>
      </p:sp>
      <p:grpSp>
        <p:nvGrpSpPr>
          <p:cNvPr id="1837" name="Shape 1837"/>
          <p:cNvGrpSpPr/>
          <p:nvPr/>
        </p:nvGrpSpPr>
        <p:grpSpPr>
          <a:xfrm>
            <a:off x="-2" y="4838700"/>
            <a:ext cx="9144003" cy="304800"/>
            <a:chOff x="-2" y="6451600"/>
            <a:chExt cx="9144003" cy="406400"/>
          </a:xfrm>
        </p:grpSpPr>
        <p:sp>
          <p:nvSpPr>
            <p:cNvPr id="1838" name="Shape 1838"/>
            <p:cNvSpPr/>
            <p:nvPr/>
          </p:nvSpPr>
          <p:spPr>
            <a:xfrm>
              <a:off x="-2" y="6451600"/>
              <a:ext cx="7872153" cy="406400"/>
            </a:xfrm>
            <a:prstGeom prst="rect">
              <a:avLst/>
            </a:prstGeom>
            <a:solidFill>
              <a:srgbClr val="59595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sp>
          <p:nvSpPr>
            <p:cNvPr id="1839" name="Shape 1839"/>
            <p:cNvSpPr/>
            <p:nvPr/>
          </p:nvSpPr>
          <p:spPr>
            <a:xfrm>
              <a:off x="7954964" y="6451600"/>
              <a:ext cx="1189037" cy="4064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grpSp>
      <p:sp>
        <p:nvSpPr>
          <p:cNvPr id="1840" name="Shape 1840"/>
          <p:cNvSpPr txBox="1">
            <a:spLocks noGrp="1"/>
          </p:cNvSpPr>
          <p:nvPr>
            <p:ph type="title"/>
          </p:nvPr>
        </p:nvSpPr>
        <p:spPr>
          <a:xfrm>
            <a:off x="-9698" y="1"/>
            <a:ext cx="7863804" cy="1033895"/>
          </a:xfrm>
          <a:prstGeom prst="rect">
            <a:avLst/>
          </a:prstGeom>
          <a:solidFill>
            <a:schemeClr val="lt2"/>
          </a:solidFill>
          <a:ln>
            <a:noFill/>
          </a:ln>
        </p:spPr>
        <p:txBody>
          <a:bodyPr spcFirstLastPara="1" wrap="square" lIns="91425" tIns="91425" rIns="91425" bIns="91425" anchor="b" anchorCtr="0"/>
          <a:lstStyle>
            <a:lvl1pPr marR="0" lvl="0" algn="l" rtl="0">
              <a:spcBef>
                <a:spcPts val="0"/>
              </a:spcBef>
              <a:spcAft>
                <a:spcPts val="0"/>
              </a:spcAft>
              <a:buSzPts val="1400"/>
              <a:buNone/>
              <a:defRPr sz="3300" b="0" i="0" u="none" strike="noStrike" cap="none">
                <a:solidFill>
                  <a:schemeClr val="lt1"/>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
        <p:nvSpPr>
          <p:cNvPr id="1841" name="Shape 1841"/>
          <p:cNvSpPr txBox="1">
            <a:spLocks noGrp="1"/>
          </p:cNvSpPr>
          <p:nvPr>
            <p:ph type="dt" idx="10"/>
          </p:nvPr>
        </p:nvSpPr>
        <p:spPr>
          <a:xfrm>
            <a:off x="2" y="4835128"/>
            <a:ext cx="1554163" cy="308372"/>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1842" name="Shape 1842"/>
          <p:cNvSpPr txBox="1">
            <a:spLocks noGrp="1"/>
          </p:cNvSpPr>
          <p:nvPr>
            <p:ph type="ftr" idx="11"/>
          </p:nvPr>
        </p:nvSpPr>
        <p:spPr>
          <a:xfrm>
            <a:off x="1554163" y="4835128"/>
            <a:ext cx="6310312" cy="308372"/>
          </a:xfrm>
          <a:prstGeom prst="rect">
            <a:avLst/>
          </a:prstGeom>
          <a:noFill/>
          <a:ln>
            <a:noFill/>
          </a:ln>
        </p:spPr>
        <p:txBody>
          <a:bodyPr spcFirstLastPara="1" wrap="square" lIns="91425" tIns="91425" rIns="91425" bIns="91425" anchor="ctr" anchorCtr="0"/>
          <a:lstStyle>
            <a:lvl1pPr marR="0" lvl="0" algn="ctr"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1843" name="Shape 1843"/>
          <p:cNvSpPr txBox="1">
            <a:spLocks noGrp="1"/>
          </p:cNvSpPr>
          <p:nvPr>
            <p:ph type="sldNum" idx="12"/>
          </p:nvPr>
        </p:nvSpPr>
        <p:spPr>
          <a:xfrm>
            <a:off x="7954965" y="4835128"/>
            <a:ext cx="1189037" cy="308372"/>
          </a:xfrm>
          <a:prstGeom prst="rect">
            <a:avLst/>
          </a:prstGeom>
          <a:noFill/>
          <a:ln>
            <a:noFill/>
          </a:ln>
        </p:spPr>
        <p:txBody>
          <a:bodyPr spcFirstLastPara="1" wrap="square" lIns="91425" tIns="45700" rIns="91425" bIns="45700" anchor="ctr" anchorCtr="0">
            <a:noAutofit/>
          </a:bodyPr>
          <a:lstStyle>
            <a:lvl1pPr marL="0" marR="0" lvl="0"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1pPr>
            <a:lvl2pPr marL="0" marR="0" lvl="1"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2pPr>
            <a:lvl3pPr marL="0" marR="0" lvl="2"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3pPr>
            <a:lvl4pPr marL="0" marR="0" lvl="3"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4pPr>
            <a:lvl5pPr marL="0" marR="0" lvl="4"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5pPr>
            <a:lvl6pPr marL="0" marR="0" lvl="5"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6pPr>
            <a:lvl7pPr marL="0" marR="0" lvl="6"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7pPr>
            <a:lvl8pPr marL="0" marR="0" lvl="7"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8pPr>
            <a:lvl9pPr marL="0" marR="0" lvl="8"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
        <p:nvSpPr>
          <p:cNvPr id="1844" name="Shape 1844"/>
          <p:cNvSpPr/>
          <p:nvPr/>
        </p:nvSpPr>
        <p:spPr>
          <a:xfrm>
            <a:off x="7954963" y="971550"/>
            <a:ext cx="1189039" cy="417195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350"/>
              <a:buFont typeface="Arial"/>
              <a:buNone/>
            </a:pPr>
            <a:endParaRPr sz="1350" b="0" i="0" u="none" strike="noStrike" cap="none">
              <a:solidFill>
                <a:srgbClr val="FFFFFF"/>
              </a:solidFill>
              <a:latin typeface="Arial"/>
              <a:ea typeface="Arial"/>
              <a:cs typeface="Arial"/>
              <a:sym typeface="Arial"/>
            </a:endParaRPr>
          </a:p>
        </p:txBody>
      </p:sp>
    </p:spTree>
  </p:cSld>
  <p:clrMapOvr>
    <a:masterClrMapping/>
  </p:clrMapOvr>
</p:sldLayout>
</file>

<file path=ppt/slideLayouts/slideLayout225.xml><?xml version="1.0" encoding="utf-8"?>
<p:sldLayout xmlns:a="http://schemas.openxmlformats.org/drawingml/2006/main" xmlns:r="http://schemas.openxmlformats.org/officeDocument/2006/relationships" xmlns:p="http://schemas.openxmlformats.org/presentationml/2006/main" matchingName="Standard Slide">
  <p:cSld name="Standard Slide">
    <p:spTree>
      <p:nvGrpSpPr>
        <p:cNvPr id="1" name="Shape 1855"/>
        <p:cNvGrpSpPr/>
        <p:nvPr/>
      </p:nvGrpSpPr>
      <p:grpSpPr>
        <a:xfrm>
          <a:off x="0" y="0"/>
          <a:ext cx="0" cy="0"/>
          <a:chOff x="0" y="0"/>
          <a:chExt cx="0" cy="0"/>
        </a:xfrm>
      </p:grpSpPr>
      <p:sp>
        <p:nvSpPr>
          <p:cNvPr id="1856" name="Shape 1856"/>
          <p:cNvSpPr txBox="1">
            <a:spLocks noGrp="1"/>
          </p:cNvSpPr>
          <p:nvPr>
            <p:ph type="title"/>
          </p:nvPr>
        </p:nvSpPr>
        <p:spPr>
          <a:xfrm>
            <a:off x="-9698" y="1"/>
            <a:ext cx="7863804" cy="1033895"/>
          </a:xfrm>
          <a:prstGeom prst="rect">
            <a:avLst/>
          </a:prstGeom>
          <a:solidFill>
            <a:schemeClr val="lt2"/>
          </a:solidFill>
          <a:ln>
            <a:noFill/>
          </a:ln>
        </p:spPr>
        <p:txBody>
          <a:bodyPr spcFirstLastPara="1" wrap="square" lIns="91425" tIns="91425" rIns="91425" bIns="91425" anchor="b" anchorCtr="0"/>
          <a:lstStyle>
            <a:lvl1pPr marR="0" lvl="0" algn="l" rtl="0">
              <a:spcBef>
                <a:spcPts val="0"/>
              </a:spcBef>
              <a:spcAft>
                <a:spcPts val="0"/>
              </a:spcAft>
              <a:buSzPts val="1400"/>
              <a:buNone/>
              <a:defRPr sz="3300" b="0" i="0" u="none" strike="noStrike" cap="none">
                <a:solidFill>
                  <a:schemeClr val="lt1"/>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
        <p:nvSpPr>
          <p:cNvPr id="1857" name="Shape 1857"/>
          <p:cNvSpPr txBox="1">
            <a:spLocks noGrp="1"/>
          </p:cNvSpPr>
          <p:nvPr>
            <p:ph type="body" idx="1"/>
          </p:nvPr>
        </p:nvSpPr>
        <p:spPr>
          <a:xfrm>
            <a:off x="457200" y="1200150"/>
            <a:ext cx="8229600" cy="3371850"/>
          </a:xfrm>
          <a:prstGeom prst="rect">
            <a:avLst/>
          </a:prstGeom>
          <a:noFill/>
          <a:ln>
            <a:noFill/>
          </a:ln>
        </p:spPr>
        <p:txBody>
          <a:bodyPr spcFirstLastPara="1" wrap="square" lIns="91425" tIns="91425" rIns="91425" bIns="91425" anchor="t" anchorCtr="0"/>
          <a:lstStyle>
            <a:lvl1pPr marL="457200" marR="0" lvl="0" indent="-381000" algn="l" rtl="0">
              <a:spcBef>
                <a:spcPts val="480"/>
              </a:spcBef>
              <a:spcAft>
                <a:spcPts val="0"/>
              </a:spcAft>
              <a:buClr>
                <a:schemeClr val="dk2"/>
              </a:buClr>
              <a:buSzPts val="2400"/>
              <a:buFont typeface="Arial"/>
              <a:buChar char="•"/>
              <a:defRPr sz="2400" b="0" i="0" u="none" strike="noStrike" cap="none">
                <a:solidFill>
                  <a:srgbClr val="595959"/>
                </a:solidFill>
                <a:latin typeface="Calibri"/>
                <a:ea typeface="Calibri"/>
                <a:cs typeface="Calibri"/>
                <a:sym typeface="Calibri"/>
              </a:defRPr>
            </a:lvl1pPr>
            <a:lvl2pPr marL="914400" marR="0" lvl="1" indent="-361950" algn="l" rtl="0">
              <a:spcBef>
                <a:spcPts val="420"/>
              </a:spcBef>
              <a:spcAft>
                <a:spcPts val="0"/>
              </a:spcAft>
              <a:buClr>
                <a:schemeClr val="dk2"/>
              </a:buClr>
              <a:buSzPts val="2100"/>
              <a:buFont typeface="Arial"/>
              <a:buChar char="–"/>
              <a:defRPr sz="2100" b="0" i="0" u="none" strike="noStrike" cap="none">
                <a:solidFill>
                  <a:srgbClr val="595959"/>
                </a:solidFill>
                <a:latin typeface="Calibri"/>
                <a:ea typeface="Calibri"/>
                <a:cs typeface="Calibri"/>
                <a:sym typeface="Calibri"/>
              </a:defRPr>
            </a:lvl2pPr>
            <a:lvl3pPr marL="1371600" marR="0" lvl="2" indent="-342900" algn="l" rtl="0">
              <a:spcBef>
                <a:spcPts val="360"/>
              </a:spcBef>
              <a:spcAft>
                <a:spcPts val="0"/>
              </a:spcAft>
              <a:buClr>
                <a:schemeClr val="dk2"/>
              </a:buClr>
              <a:buSzPts val="1800"/>
              <a:buFont typeface="Arial"/>
              <a:buChar char="•"/>
              <a:defRPr sz="1800" b="0" i="0" u="none" strike="noStrike" cap="none">
                <a:solidFill>
                  <a:srgbClr val="595959"/>
                </a:solidFill>
                <a:latin typeface="Calibri"/>
                <a:ea typeface="Calibri"/>
                <a:cs typeface="Calibri"/>
                <a:sym typeface="Calibri"/>
              </a:defRPr>
            </a:lvl3pPr>
            <a:lvl4pPr marL="1828800" marR="0" lvl="3" indent="-323850"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4pPr>
            <a:lvl5pPr marL="2286000" marR="0" lvl="4" indent="-323850"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226.xml><?xml version="1.0" encoding="utf-8"?>
<p:sldLayout xmlns:a="http://schemas.openxmlformats.org/drawingml/2006/main" xmlns:r="http://schemas.openxmlformats.org/officeDocument/2006/relationships" xmlns:p="http://schemas.openxmlformats.org/presentationml/2006/main" showMasterSp="0" matchingName="Title Slide 1">
  <p:cSld name="Title Slide 1">
    <p:spTree>
      <p:nvGrpSpPr>
        <p:cNvPr id="1" name="Shape 1858"/>
        <p:cNvGrpSpPr/>
        <p:nvPr/>
      </p:nvGrpSpPr>
      <p:grpSpPr>
        <a:xfrm>
          <a:off x="0" y="0"/>
          <a:ext cx="0" cy="0"/>
          <a:chOff x="0" y="0"/>
          <a:chExt cx="0" cy="0"/>
        </a:xfrm>
      </p:grpSpPr>
      <p:sp>
        <p:nvSpPr>
          <p:cNvPr id="1859" name="Shape 1859"/>
          <p:cNvSpPr txBox="1">
            <a:spLocks noGrp="1"/>
          </p:cNvSpPr>
          <p:nvPr>
            <p:ph type="title"/>
          </p:nvPr>
        </p:nvSpPr>
        <p:spPr>
          <a:xfrm>
            <a:off x="-9698" y="0"/>
            <a:ext cx="7863804" cy="3943350"/>
          </a:xfrm>
          <a:prstGeom prst="rect">
            <a:avLst/>
          </a:prstGeom>
          <a:solidFill>
            <a:schemeClr val="lt2"/>
          </a:solidFill>
          <a:ln>
            <a:noFill/>
          </a:ln>
        </p:spPr>
        <p:txBody>
          <a:bodyPr spcFirstLastPara="1" wrap="square" lIns="91425" tIns="91425" rIns="91425" bIns="91425" anchor="b" anchorCtr="0"/>
          <a:lstStyle>
            <a:lvl1pPr marR="0" lvl="0" algn="l" rtl="0">
              <a:spcBef>
                <a:spcPts val="0"/>
              </a:spcBef>
              <a:spcAft>
                <a:spcPts val="0"/>
              </a:spcAft>
              <a:buSzPts val="1400"/>
              <a:buNone/>
              <a:defRPr sz="3300" b="0" i="0" u="none" strike="noStrike" cap="none">
                <a:solidFill>
                  <a:schemeClr val="lt1"/>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
        <p:nvSpPr>
          <p:cNvPr id="1860" name="Shape 1860"/>
          <p:cNvSpPr/>
          <p:nvPr/>
        </p:nvSpPr>
        <p:spPr>
          <a:xfrm>
            <a:off x="7954965" y="0"/>
            <a:ext cx="1189037" cy="394335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350"/>
              <a:buFont typeface="Arial"/>
              <a:buNone/>
            </a:pPr>
            <a:endParaRPr sz="1350" b="0" i="0" u="none" strike="noStrike" cap="none">
              <a:solidFill>
                <a:srgbClr val="FFFFFF"/>
              </a:solidFill>
              <a:latin typeface="Arial"/>
              <a:ea typeface="Arial"/>
              <a:cs typeface="Arial"/>
              <a:sym typeface="Arial"/>
            </a:endParaRPr>
          </a:p>
        </p:txBody>
      </p:sp>
      <p:sp>
        <p:nvSpPr>
          <p:cNvPr id="1861" name="Shape 1861"/>
          <p:cNvSpPr txBox="1"/>
          <p:nvPr/>
        </p:nvSpPr>
        <p:spPr>
          <a:xfrm>
            <a:off x="3673477" y="4766073"/>
            <a:ext cx="3253455" cy="207749"/>
          </a:xfrm>
          <a:prstGeom prst="rect">
            <a:avLst/>
          </a:prstGeom>
          <a:noFill/>
          <a:ln>
            <a:noFill/>
          </a:ln>
        </p:spPr>
        <p:txBody>
          <a:bodyPr spcFirstLastPara="1" wrap="square" lIns="0" tIns="45700" rIns="91425" bIns="45700" anchor="t" anchorCtr="0">
            <a:noAutofit/>
          </a:bodyPr>
          <a:lstStyle/>
          <a:p>
            <a:pPr marL="0" marR="0" lvl="0" indent="0" algn="l" rtl="0">
              <a:lnSpc>
                <a:spcPct val="100000"/>
              </a:lnSpc>
              <a:spcBef>
                <a:spcPts val="0"/>
              </a:spcBef>
              <a:spcAft>
                <a:spcPts val="0"/>
              </a:spcAft>
              <a:buClr>
                <a:srgbClr val="254061"/>
              </a:buClr>
              <a:buSzPts val="750"/>
              <a:buFont typeface="Arial"/>
              <a:buNone/>
            </a:pPr>
            <a:r>
              <a:rPr lang="en-US" sz="750" b="0" i="0" u="none" strike="noStrike" cap="none">
                <a:solidFill>
                  <a:srgbClr val="254061"/>
                </a:solidFill>
                <a:latin typeface="Calibri"/>
                <a:ea typeface="Calibri"/>
                <a:cs typeface="Calibri"/>
                <a:sym typeface="Calibri"/>
              </a:rPr>
              <a:t>WeArePublicHealth.org     twitter.com/Maricopahealth     facebook.com/MCDPH</a:t>
            </a:r>
            <a:endParaRPr/>
          </a:p>
        </p:txBody>
      </p:sp>
      <p:pic>
        <p:nvPicPr>
          <p:cNvPr id="1862" name="Shape 1862" descr="PH Letterhead Header.png"/>
          <p:cNvPicPr preferRelativeResize="0"/>
          <p:nvPr/>
        </p:nvPicPr>
        <p:blipFill rotWithShape="1">
          <a:blip r:embed="rId2">
            <a:alphaModFix/>
          </a:blip>
          <a:srcRect/>
          <a:stretch/>
        </p:blipFill>
        <p:spPr>
          <a:xfrm>
            <a:off x="404813" y="4423174"/>
            <a:ext cx="2795587" cy="516731"/>
          </a:xfrm>
          <a:prstGeom prst="rect">
            <a:avLst/>
          </a:prstGeom>
          <a:noFill/>
          <a:ln>
            <a:noFill/>
          </a:ln>
        </p:spPr>
      </p:pic>
      <p:sp>
        <p:nvSpPr>
          <p:cNvPr id="1863" name="Shape 1863"/>
          <p:cNvSpPr txBox="1">
            <a:spLocks noGrp="1"/>
          </p:cNvSpPr>
          <p:nvPr>
            <p:ph type="body" idx="1"/>
          </p:nvPr>
        </p:nvSpPr>
        <p:spPr>
          <a:xfrm>
            <a:off x="2" y="4012624"/>
            <a:ext cx="7864475" cy="410766"/>
          </a:xfrm>
          <a:prstGeom prst="rect">
            <a:avLst/>
          </a:prstGeom>
          <a:noFill/>
          <a:ln>
            <a:noFill/>
          </a:ln>
        </p:spPr>
        <p:txBody>
          <a:bodyPr spcFirstLastPara="1" wrap="square" lIns="91425" tIns="91425" rIns="91425" bIns="91425" anchor="t" anchorCtr="0"/>
          <a:lstStyle>
            <a:lvl1pPr marL="457200" marR="0" lvl="0"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1pPr>
            <a:lvl2pPr marL="914400" marR="0" lvl="1"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2pPr>
            <a:lvl3pPr marL="1371600" marR="0" lvl="2"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3pPr>
            <a:lvl4pPr marL="1828800" marR="0" lvl="3"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4pPr>
            <a:lvl5pPr marL="2286000" marR="0" lvl="4"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227.xml><?xml version="1.0" encoding="utf-8"?>
<p:sldLayout xmlns:a="http://schemas.openxmlformats.org/drawingml/2006/main" xmlns:r="http://schemas.openxmlformats.org/officeDocument/2006/relationships" xmlns:p="http://schemas.openxmlformats.org/presentationml/2006/main" matchingName="Standard Slide w/Footer">
  <p:cSld name="Standard Slide w/Footer">
    <p:spTree>
      <p:nvGrpSpPr>
        <p:cNvPr id="1" name="Shape 1864"/>
        <p:cNvGrpSpPr/>
        <p:nvPr/>
      </p:nvGrpSpPr>
      <p:grpSpPr>
        <a:xfrm>
          <a:off x="0" y="0"/>
          <a:ext cx="0" cy="0"/>
          <a:chOff x="0" y="0"/>
          <a:chExt cx="0" cy="0"/>
        </a:xfrm>
      </p:grpSpPr>
      <p:sp>
        <p:nvSpPr>
          <p:cNvPr id="1865" name="Shape 1865"/>
          <p:cNvSpPr txBox="1">
            <a:spLocks noGrp="1"/>
          </p:cNvSpPr>
          <p:nvPr>
            <p:ph type="title"/>
          </p:nvPr>
        </p:nvSpPr>
        <p:spPr>
          <a:xfrm>
            <a:off x="-9698" y="1"/>
            <a:ext cx="7863804" cy="1033895"/>
          </a:xfrm>
          <a:prstGeom prst="rect">
            <a:avLst/>
          </a:prstGeom>
          <a:solidFill>
            <a:schemeClr val="lt2"/>
          </a:solidFill>
          <a:ln>
            <a:noFill/>
          </a:ln>
        </p:spPr>
        <p:txBody>
          <a:bodyPr spcFirstLastPara="1" wrap="square" lIns="91425" tIns="91425" rIns="91425" bIns="91425" anchor="b" anchorCtr="0"/>
          <a:lstStyle>
            <a:lvl1pPr marR="0" lvl="0" algn="l" rtl="0">
              <a:spcBef>
                <a:spcPts val="0"/>
              </a:spcBef>
              <a:spcAft>
                <a:spcPts val="0"/>
              </a:spcAft>
              <a:buSzPts val="1400"/>
              <a:buNone/>
              <a:defRPr sz="3300" b="0" i="0" u="none" strike="noStrike" cap="none">
                <a:solidFill>
                  <a:schemeClr val="lt1"/>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
        <p:nvSpPr>
          <p:cNvPr id="1866" name="Shape 1866"/>
          <p:cNvSpPr txBox="1">
            <a:spLocks noGrp="1"/>
          </p:cNvSpPr>
          <p:nvPr>
            <p:ph type="body" idx="1"/>
          </p:nvPr>
        </p:nvSpPr>
        <p:spPr>
          <a:xfrm>
            <a:off x="457200" y="1200150"/>
            <a:ext cx="8229600" cy="3371850"/>
          </a:xfrm>
          <a:prstGeom prst="rect">
            <a:avLst/>
          </a:prstGeom>
          <a:noFill/>
          <a:ln>
            <a:noFill/>
          </a:ln>
        </p:spPr>
        <p:txBody>
          <a:bodyPr spcFirstLastPara="1" wrap="square" lIns="91425" tIns="91425" rIns="91425" bIns="91425" anchor="t" anchorCtr="0"/>
          <a:lstStyle>
            <a:lvl1pPr marL="457200" marR="0" lvl="0" indent="-381000" algn="l" rtl="0">
              <a:spcBef>
                <a:spcPts val="480"/>
              </a:spcBef>
              <a:spcAft>
                <a:spcPts val="0"/>
              </a:spcAft>
              <a:buClr>
                <a:schemeClr val="dk2"/>
              </a:buClr>
              <a:buSzPts val="2400"/>
              <a:buFont typeface="Arial"/>
              <a:buChar char="•"/>
              <a:defRPr sz="2400" b="0" i="0" u="none" strike="noStrike" cap="none">
                <a:solidFill>
                  <a:srgbClr val="595959"/>
                </a:solidFill>
                <a:latin typeface="Calibri"/>
                <a:ea typeface="Calibri"/>
                <a:cs typeface="Calibri"/>
                <a:sym typeface="Calibri"/>
              </a:defRPr>
            </a:lvl1pPr>
            <a:lvl2pPr marL="914400" marR="0" lvl="1" indent="-361950" algn="l" rtl="0">
              <a:spcBef>
                <a:spcPts val="420"/>
              </a:spcBef>
              <a:spcAft>
                <a:spcPts val="0"/>
              </a:spcAft>
              <a:buClr>
                <a:schemeClr val="dk2"/>
              </a:buClr>
              <a:buSzPts val="2100"/>
              <a:buFont typeface="Arial"/>
              <a:buChar char="–"/>
              <a:defRPr sz="2100" b="0" i="0" u="none" strike="noStrike" cap="none">
                <a:solidFill>
                  <a:srgbClr val="595959"/>
                </a:solidFill>
                <a:latin typeface="Calibri"/>
                <a:ea typeface="Calibri"/>
                <a:cs typeface="Calibri"/>
                <a:sym typeface="Calibri"/>
              </a:defRPr>
            </a:lvl2pPr>
            <a:lvl3pPr marL="1371600" marR="0" lvl="2" indent="-342900" algn="l" rtl="0">
              <a:spcBef>
                <a:spcPts val="360"/>
              </a:spcBef>
              <a:spcAft>
                <a:spcPts val="0"/>
              </a:spcAft>
              <a:buClr>
                <a:schemeClr val="dk2"/>
              </a:buClr>
              <a:buSzPts val="1800"/>
              <a:buFont typeface="Arial"/>
              <a:buChar char="•"/>
              <a:defRPr sz="1800" b="0" i="0" u="none" strike="noStrike" cap="none">
                <a:solidFill>
                  <a:srgbClr val="595959"/>
                </a:solidFill>
                <a:latin typeface="Calibri"/>
                <a:ea typeface="Calibri"/>
                <a:cs typeface="Calibri"/>
                <a:sym typeface="Calibri"/>
              </a:defRPr>
            </a:lvl3pPr>
            <a:lvl4pPr marL="1828800" marR="0" lvl="3" indent="-323850"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4pPr>
            <a:lvl5pPr marL="2286000" marR="0" lvl="4" indent="-323850"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grpSp>
        <p:nvGrpSpPr>
          <p:cNvPr id="1867" name="Shape 1867"/>
          <p:cNvGrpSpPr/>
          <p:nvPr/>
        </p:nvGrpSpPr>
        <p:grpSpPr>
          <a:xfrm>
            <a:off x="-2" y="4838700"/>
            <a:ext cx="9144003" cy="304800"/>
            <a:chOff x="-2" y="6451600"/>
            <a:chExt cx="9144003" cy="406400"/>
          </a:xfrm>
        </p:grpSpPr>
        <p:sp>
          <p:nvSpPr>
            <p:cNvPr id="1868" name="Shape 1868"/>
            <p:cNvSpPr/>
            <p:nvPr/>
          </p:nvSpPr>
          <p:spPr>
            <a:xfrm>
              <a:off x="-2" y="6451600"/>
              <a:ext cx="7872153" cy="406400"/>
            </a:xfrm>
            <a:prstGeom prst="rect">
              <a:avLst/>
            </a:prstGeom>
            <a:solidFill>
              <a:srgbClr val="59595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sp>
          <p:nvSpPr>
            <p:cNvPr id="1869" name="Shape 1869"/>
            <p:cNvSpPr/>
            <p:nvPr/>
          </p:nvSpPr>
          <p:spPr>
            <a:xfrm>
              <a:off x="7954964" y="6451600"/>
              <a:ext cx="1189037" cy="4064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grpSp>
      <p:sp>
        <p:nvSpPr>
          <p:cNvPr id="1870" name="Shape 1870"/>
          <p:cNvSpPr txBox="1">
            <a:spLocks noGrp="1"/>
          </p:cNvSpPr>
          <p:nvPr>
            <p:ph type="dt" idx="10"/>
          </p:nvPr>
        </p:nvSpPr>
        <p:spPr>
          <a:xfrm>
            <a:off x="2" y="4835128"/>
            <a:ext cx="1554163" cy="308372"/>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1871" name="Shape 1871"/>
          <p:cNvSpPr txBox="1">
            <a:spLocks noGrp="1"/>
          </p:cNvSpPr>
          <p:nvPr>
            <p:ph type="ftr" idx="11"/>
          </p:nvPr>
        </p:nvSpPr>
        <p:spPr>
          <a:xfrm>
            <a:off x="1554163" y="4835128"/>
            <a:ext cx="6310312" cy="308372"/>
          </a:xfrm>
          <a:prstGeom prst="rect">
            <a:avLst/>
          </a:prstGeom>
          <a:noFill/>
          <a:ln>
            <a:noFill/>
          </a:ln>
        </p:spPr>
        <p:txBody>
          <a:bodyPr spcFirstLastPara="1" wrap="square" lIns="91425" tIns="91425" rIns="91425" bIns="91425" anchor="ctr" anchorCtr="0"/>
          <a:lstStyle>
            <a:lvl1pPr marR="0" lvl="0" algn="ctr"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1872" name="Shape 1872"/>
          <p:cNvSpPr txBox="1">
            <a:spLocks noGrp="1"/>
          </p:cNvSpPr>
          <p:nvPr>
            <p:ph type="sldNum" idx="12"/>
          </p:nvPr>
        </p:nvSpPr>
        <p:spPr>
          <a:xfrm>
            <a:off x="7954965" y="4835128"/>
            <a:ext cx="1189037" cy="308372"/>
          </a:xfrm>
          <a:prstGeom prst="rect">
            <a:avLst/>
          </a:prstGeom>
          <a:noFill/>
          <a:ln>
            <a:noFill/>
          </a:ln>
        </p:spPr>
        <p:txBody>
          <a:bodyPr spcFirstLastPara="1" wrap="square" lIns="91425" tIns="45700" rIns="91425" bIns="45700" anchor="ctr" anchorCtr="0">
            <a:noAutofit/>
          </a:bodyPr>
          <a:lstStyle>
            <a:lvl1pPr marL="0" marR="0" lvl="0"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1pPr>
            <a:lvl2pPr marL="0" marR="0" lvl="1"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2pPr>
            <a:lvl3pPr marL="0" marR="0" lvl="2"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3pPr>
            <a:lvl4pPr marL="0" marR="0" lvl="3"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4pPr>
            <a:lvl5pPr marL="0" marR="0" lvl="4"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5pPr>
            <a:lvl6pPr marL="0" marR="0" lvl="5"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6pPr>
            <a:lvl7pPr marL="0" marR="0" lvl="6"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7pPr>
            <a:lvl8pPr marL="0" marR="0" lvl="7"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8pPr>
            <a:lvl9pPr marL="0" marR="0" lvl="8"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28.xml><?xml version="1.0" encoding="utf-8"?>
<p:sldLayout xmlns:a="http://schemas.openxmlformats.org/drawingml/2006/main" xmlns:r="http://schemas.openxmlformats.org/officeDocument/2006/relationships" xmlns:p="http://schemas.openxmlformats.org/presentationml/2006/main" matchingName="Standard Slide 2 Column">
  <p:cSld name="Standard Slide 2 Column">
    <p:spTree>
      <p:nvGrpSpPr>
        <p:cNvPr id="1" name="Shape 1873"/>
        <p:cNvGrpSpPr/>
        <p:nvPr/>
      </p:nvGrpSpPr>
      <p:grpSpPr>
        <a:xfrm>
          <a:off x="0" y="0"/>
          <a:ext cx="0" cy="0"/>
          <a:chOff x="0" y="0"/>
          <a:chExt cx="0" cy="0"/>
        </a:xfrm>
      </p:grpSpPr>
      <p:sp>
        <p:nvSpPr>
          <p:cNvPr id="1874" name="Shape 1874"/>
          <p:cNvSpPr txBox="1">
            <a:spLocks noGrp="1"/>
          </p:cNvSpPr>
          <p:nvPr>
            <p:ph type="body" idx="1"/>
          </p:nvPr>
        </p:nvSpPr>
        <p:spPr>
          <a:xfrm>
            <a:off x="457200" y="1151335"/>
            <a:ext cx="4038600" cy="479822"/>
          </a:xfrm>
          <a:prstGeom prst="rect">
            <a:avLst/>
          </a:prstGeom>
          <a:noFill/>
          <a:ln>
            <a:noFill/>
          </a:ln>
        </p:spPr>
        <p:txBody>
          <a:bodyPr spcFirstLastPara="1" wrap="square" lIns="91425" tIns="91425" rIns="91425" bIns="91425" anchor="b" anchorCtr="0"/>
          <a:lstStyle>
            <a:lvl1pPr marL="457200" marR="0" lvl="0" indent="-228600" algn="l" rtl="0">
              <a:spcBef>
                <a:spcPts val="360"/>
              </a:spcBef>
              <a:spcAft>
                <a:spcPts val="0"/>
              </a:spcAft>
              <a:buClr>
                <a:schemeClr val="dk2"/>
              </a:buClr>
              <a:buSzPts val="1800"/>
              <a:buFont typeface="Arial"/>
              <a:buNone/>
              <a:defRPr sz="1800" b="1" i="0" u="none" strike="noStrike" cap="none">
                <a:solidFill>
                  <a:schemeClr val="dk2"/>
                </a:solidFill>
                <a:latin typeface="Calibri"/>
                <a:ea typeface="Calibri"/>
                <a:cs typeface="Calibri"/>
                <a:sym typeface="Calibri"/>
              </a:defRPr>
            </a:lvl1pPr>
            <a:lvl2pPr marL="914400" marR="0" lvl="1" indent="-228600" algn="l" rtl="0">
              <a:spcBef>
                <a:spcPts val="300"/>
              </a:spcBef>
              <a:spcAft>
                <a:spcPts val="0"/>
              </a:spcAft>
              <a:buClr>
                <a:schemeClr val="dk2"/>
              </a:buClr>
              <a:buSzPts val="1500"/>
              <a:buFont typeface="Arial"/>
              <a:buNone/>
              <a:defRPr sz="1500" b="1" i="0" u="none" strike="noStrike" cap="none">
                <a:solidFill>
                  <a:srgbClr val="595959"/>
                </a:solidFill>
                <a:latin typeface="Calibri"/>
                <a:ea typeface="Calibri"/>
                <a:cs typeface="Calibri"/>
                <a:sym typeface="Calibri"/>
              </a:defRPr>
            </a:lvl2pPr>
            <a:lvl3pPr marL="1371600" marR="0" lvl="2" indent="-228600" algn="l" rtl="0">
              <a:spcBef>
                <a:spcPts val="270"/>
              </a:spcBef>
              <a:spcAft>
                <a:spcPts val="0"/>
              </a:spcAft>
              <a:buClr>
                <a:schemeClr val="dk2"/>
              </a:buClr>
              <a:buSzPts val="1350"/>
              <a:buFont typeface="Arial"/>
              <a:buNone/>
              <a:defRPr sz="1350" b="1" i="0" u="none" strike="noStrike" cap="none">
                <a:solidFill>
                  <a:srgbClr val="595959"/>
                </a:solidFill>
                <a:latin typeface="Calibri"/>
                <a:ea typeface="Calibri"/>
                <a:cs typeface="Calibri"/>
                <a:sym typeface="Calibri"/>
              </a:defRPr>
            </a:lvl3pPr>
            <a:lvl4pPr marL="1828800" marR="0" lvl="3" indent="-228600" algn="l" rtl="0">
              <a:spcBef>
                <a:spcPts val="240"/>
              </a:spcBef>
              <a:spcAft>
                <a:spcPts val="0"/>
              </a:spcAft>
              <a:buClr>
                <a:schemeClr val="dk2"/>
              </a:buClr>
              <a:buSzPts val="1200"/>
              <a:buFont typeface="Arial"/>
              <a:buNone/>
              <a:defRPr sz="1200" b="1" i="0" u="none" strike="noStrike" cap="none">
                <a:solidFill>
                  <a:srgbClr val="595959"/>
                </a:solidFill>
                <a:latin typeface="Calibri"/>
                <a:ea typeface="Calibri"/>
                <a:cs typeface="Calibri"/>
                <a:sym typeface="Calibri"/>
              </a:defRPr>
            </a:lvl4pPr>
            <a:lvl5pPr marL="2286000" marR="0" lvl="4" indent="-228600" algn="l" rtl="0">
              <a:spcBef>
                <a:spcPts val="240"/>
              </a:spcBef>
              <a:spcAft>
                <a:spcPts val="0"/>
              </a:spcAft>
              <a:buClr>
                <a:schemeClr val="dk2"/>
              </a:buClr>
              <a:buSzPts val="1200"/>
              <a:buFont typeface="Arial"/>
              <a:buNone/>
              <a:defRPr sz="1200" b="1" i="0" u="none" strike="noStrike" cap="none">
                <a:solidFill>
                  <a:srgbClr val="595959"/>
                </a:solidFill>
                <a:latin typeface="Calibri"/>
                <a:ea typeface="Calibri"/>
                <a:cs typeface="Calibri"/>
                <a:sym typeface="Calibri"/>
              </a:defRPr>
            </a:lvl5pPr>
            <a:lvl6pPr marL="2743200" marR="0" lvl="5" indent="-228600" algn="l" rtl="0">
              <a:spcBef>
                <a:spcPts val="24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spcBef>
                <a:spcPts val="24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spcBef>
                <a:spcPts val="24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spcBef>
                <a:spcPts val="24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875" name="Shape 1875"/>
          <p:cNvSpPr txBox="1">
            <a:spLocks noGrp="1"/>
          </p:cNvSpPr>
          <p:nvPr>
            <p:ph type="body" idx="2"/>
          </p:nvPr>
        </p:nvSpPr>
        <p:spPr>
          <a:xfrm>
            <a:off x="457202" y="1631157"/>
            <a:ext cx="4023361" cy="3203972"/>
          </a:xfrm>
          <a:prstGeom prst="rect">
            <a:avLst/>
          </a:prstGeom>
          <a:noFill/>
          <a:ln>
            <a:noFill/>
          </a:ln>
        </p:spPr>
        <p:txBody>
          <a:bodyPr spcFirstLastPara="1" wrap="square" lIns="91425" tIns="91425" rIns="91425" bIns="91425" anchor="t" anchorCtr="0"/>
          <a:lstStyle>
            <a:lvl1pPr marL="457200" marR="0" lvl="0" indent="-342900" algn="l" rtl="0">
              <a:spcBef>
                <a:spcPts val="360"/>
              </a:spcBef>
              <a:spcAft>
                <a:spcPts val="0"/>
              </a:spcAft>
              <a:buClr>
                <a:schemeClr val="dk2"/>
              </a:buClr>
              <a:buSzPts val="1800"/>
              <a:buFont typeface="Noto Sans Symbols"/>
              <a:buChar char="▪"/>
              <a:defRPr sz="1800" b="0" i="0" u="none" strike="noStrike" cap="none">
                <a:solidFill>
                  <a:srgbClr val="595959"/>
                </a:solidFill>
                <a:latin typeface="Calibri"/>
                <a:ea typeface="Calibri"/>
                <a:cs typeface="Calibri"/>
                <a:sym typeface="Calibri"/>
              </a:defRPr>
            </a:lvl1pPr>
            <a:lvl2pPr marL="914400" marR="0" lvl="1" indent="-323850" algn="l" rtl="0">
              <a:spcBef>
                <a:spcPts val="300"/>
              </a:spcBef>
              <a:spcAft>
                <a:spcPts val="0"/>
              </a:spcAft>
              <a:buClr>
                <a:schemeClr val="dk2"/>
              </a:buClr>
              <a:buSzPts val="1500"/>
              <a:buFont typeface="Calibri"/>
              <a:buChar char="–"/>
              <a:defRPr sz="1500" b="0" i="0" u="none" strike="noStrike" cap="none">
                <a:solidFill>
                  <a:srgbClr val="595959"/>
                </a:solidFill>
                <a:latin typeface="Calibri"/>
                <a:ea typeface="Calibri"/>
                <a:cs typeface="Calibri"/>
                <a:sym typeface="Calibri"/>
              </a:defRPr>
            </a:lvl2pPr>
            <a:lvl3pPr marL="1371600" marR="0" lvl="2" indent="-314325" algn="l" rtl="0">
              <a:spcBef>
                <a:spcPts val="270"/>
              </a:spcBef>
              <a:spcAft>
                <a:spcPts val="0"/>
              </a:spcAft>
              <a:buClr>
                <a:schemeClr val="dk2"/>
              </a:buClr>
              <a:buSzPts val="1350"/>
              <a:buFont typeface="Noto Sans Symbols"/>
              <a:buChar char="▪"/>
              <a:defRPr sz="1350" b="0" i="0" u="none" strike="noStrike" cap="none">
                <a:solidFill>
                  <a:srgbClr val="595959"/>
                </a:solidFill>
                <a:latin typeface="Calibri"/>
                <a:ea typeface="Calibri"/>
                <a:cs typeface="Calibri"/>
                <a:sym typeface="Calibri"/>
              </a:defRPr>
            </a:lvl3pPr>
            <a:lvl4pPr marL="1828800" marR="0" lvl="3" indent="-304800" algn="l" rtl="0">
              <a:spcBef>
                <a:spcPts val="240"/>
              </a:spcBef>
              <a:spcAft>
                <a:spcPts val="0"/>
              </a:spcAft>
              <a:buClr>
                <a:schemeClr val="dk2"/>
              </a:buClr>
              <a:buSzPts val="1200"/>
              <a:buFont typeface="Calibri"/>
              <a:buChar char="–"/>
              <a:defRPr sz="1200" b="0" i="0" u="none" strike="noStrike" cap="none">
                <a:solidFill>
                  <a:srgbClr val="595959"/>
                </a:solidFill>
                <a:latin typeface="Calibri"/>
                <a:ea typeface="Calibri"/>
                <a:cs typeface="Calibri"/>
                <a:sym typeface="Calibri"/>
              </a:defRPr>
            </a:lvl4pPr>
            <a:lvl5pPr marL="2286000" marR="0" lvl="4" indent="-304800" algn="l" rtl="0">
              <a:spcBef>
                <a:spcPts val="240"/>
              </a:spcBef>
              <a:spcAft>
                <a:spcPts val="0"/>
              </a:spcAft>
              <a:buClr>
                <a:schemeClr val="dk2"/>
              </a:buClr>
              <a:buSzPts val="1200"/>
              <a:buFont typeface="Calibri"/>
              <a:buChar char="»"/>
              <a:defRPr sz="1200" b="0" i="0" u="none" strike="noStrike" cap="none">
                <a:solidFill>
                  <a:srgbClr val="595959"/>
                </a:solidFill>
                <a:latin typeface="Calibri"/>
                <a:ea typeface="Calibri"/>
                <a:cs typeface="Calibri"/>
                <a:sym typeface="Calibri"/>
              </a:defRPr>
            </a:lvl5pPr>
            <a:lvl6pPr marL="2743200" marR="0" lvl="5" indent="-304800" algn="l" rtl="0">
              <a:spcBef>
                <a:spcPts val="24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6pPr>
            <a:lvl7pPr marL="3200400" marR="0" lvl="6" indent="-304800" algn="l" rtl="0">
              <a:spcBef>
                <a:spcPts val="24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7pPr>
            <a:lvl8pPr marL="3657600" marR="0" lvl="7" indent="-304800" algn="l" rtl="0">
              <a:spcBef>
                <a:spcPts val="24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8pPr>
            <a:lvl9pPr marL="4114800" marR="0" lvl="8" indent="-304800" algn="l" rtl="0">
              <a:spcBef>
                <a:spcPts val="24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9pPr>
          </a:lstStyle>
          <a:p>
            <a:endParaRPr/>
          </a:p>
        </p:txBody>
      </p:sp>
      <p:sp>
        <p:nvSpPr>
          <p:cNvPr id="1876" name="Shape 1876"/>
          <p:cNvSpPr txBox="1">
            <a:spLocks noGrp="1"/>
          </p:cNvSpPr>
          <p:nvPr>
            <p:ph type="body" idx="3"/>
          </p:nvPr>
        </p:nvSpPr>
        <p:spPr>
          <a:xfrm>
            <a:off x="4649151" y="1151335"/>
            <a:ext cx="4040188" cy="479822"/>
          </a:xfrm>
          <a:prstGeom prst="rect">
            <a:avLst/>
          </a:prstGeom>
          <a:noFill/>
          <a:ln>
            <a:noFill/>
          </a:ln>
        </p:spPr>
        <p:txBody>
          <a:bodyPr spcFirstLastPara="1" wrap="square" lIns="91425" tIns="91425" rIns="91425" bIns="91425" anchor="b" anchorCtr="0"/>
          <a:lstStyle>
            <a:lvl1pPr marL="457200" marR="0" lvl="0" indent="-228600" algn="l" rtl="0">
              <a:spcBef>
                <a:spcPts val="360"/>
              </a:spcBef>
              <a:spcAft>
                <a:spcPts val="0"/>
              </a:spcAft>
              <a:buClr>
                <a:schemeClr val="dk2"/>
              </a:buClr>
              <a:buSzPts val="1800"/>
              <a:buFont typeface="Arial"/>
              <a:buNone/>
              <a:defRPr sz="1800" b="1" i="0" u="none" strike="noStrike" cap="none">
                <a:solidFill>
                  <a:schemeClr val="dk2"/>
                </a:solidFill>
                <a:latin typeface="Calibri"/>
                <a:ea typeface="Calibri"/>
                <a:cs typeface="Calibri"/>
                <a:sym typeface="Calibri"/>
              </a:defRPr>
            </a:lvl1pPr>
            <a:lvl2pPr marL="914400" marR="0" lvl="1" indent="-228600" algn="l" rtl="0">
              <a:spcBef>
                <a:spcPts val="300"/>
              </a:spcBef>
              <a:spcAft>
                <a:spcPts val="0"/>
              </a:spcAft>
              <a:buClr>
                <a:schemeClr val="dk2"/>
              </a:buClr>
              <a:buSzPts val="1500"/>
              <a:buFont typeface="Arial"/>
              <a:buNone/>
              <a:defRPr sz="1500" b="1" i="0" u="none" strike="noStrike" cap="none">
                <a:solidFill>
                  <a:srgbClr val="595959"/>
                </a:solidFill>
                <a:latin typeface="Calibri"/>
                <a:ea typeface="Calibri"/>
                <a:cs typeface="Calibri"/>
                <a:sym typeface="Calibri"/>
              </a:defRPr>
            </a:lvl2pPr>
            <a:lvl3pPr marL="1371600" marR="0" lvl="2" indent="-228600" algn="l" rtl="0">
              <a:spcBef>
                <a:spcPts val="270"/>
              </a:spcBef>
              <a:spcAft>
                <a:spcPts val="0"/>
              </a:spcAft>
              <a:buClr>
                <a:schemeClr val="dk2"/>
              </a:buClr>
              <a:buSzPts val="1350"/>
              <a:buFont typeface="Arial"/>
              <a:buNone/>
              <a:defRPr sz="1350" b="1" i="0" u="none" strike="noStrike" cap="none">
                <a:solidFill>
                  <a:srgbClr val="595959"/>
                </a:solidFill>
                <a:latin typeface="Calibri"/>
                <a:ea typeface="Calibri"/>
                <a:cs typeface="Calibri"/>
                <a:sym typeface="Calibri"/>
              </a:defRPr>
            </a:lvl3pPr>
            <a:lvl4pPr marL="1828800" marR="0" lvl="3" indent="-228600" algn="l" rtl="0">
              <a:spcBef>
                <a:spcPts val="240"/>
              </a:spcBef>
              <a:spcAft>
                <a:spcPts val="0"/>
              </a:spcAft>
              <a:buClr>
                <a:schemeClr val="dk2"/>
              </a:buClr>
              <a:buSzPts val="1200"/>
              <a:buFont typeface="Arial"/>
              <a:buNone/>
              <a:defRPr sz="1200" b="1" i="0" u="none" strike="noStrike" cap="none">
                <a:solidFill>
                  <a:srgbClr val="595959"/>
                </a:solidFill>
                <a:latin typeface="Calibri"/>
                <a:ea typeface="Calibri"/>
                <a:cs typeface="Calibri"/>
                <a:sym typeface="Calibri"/>
              </a:defRPr>
            </a:lvl4pPr>
            <a:lvl5pPr marL="2286000" marR="0" lvl="4" indent="-228600" algn="l" rtl="0">
              <a:spcBef>
                <a:spcPts val="240"/>
              </a:spcBef>
              <a:spcAft>
                <a:spcPts val="0"/>
              </a:spcAft>
              <a:buClr>
                <a:schemeClr val="dk2"/>
              </a:buClr>
              <a:buSzPts val="1200"/>
              <a:buFont typeface="Arial"/>
              <a:buNone/>
              <a:defRPr sz="1200" b="1" i="0" u="none" strike="noStrike" cap="none">
                <a:solidFill>
                  <a:srgbClr val="595959"/>
                </a:solidFill>
                <a:latin typeface="Calibri"/>
                <a:ea typeface="Calibri"/>
                <a:cs typeface="Calibri"/>
                <a:sym typeface="Calibri"/>
              </a:defRPr>
            </a:lvl5pPr>
            <a:lvl6pPr marL="2743200" marR="0" lvl="5" indent="-228600" algn="l" rtl="0">
              <a:spcBef>
                <a:spcPts val="24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spcBef>
                <a:spcPts val="24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spcBef>
                <a:spcPts val="24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spcBef>
                <a:spcPts val="24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877" name="Shape 1877"/>
          <p:cNvSpPr txBox="1">
            <a:spLocks noGrp="1"/>
          </p:cNvSpPr>
          <p:nvPr>
            <p:ph type="body" idx="4"/>
          </p:nvPr>
        </p:nvSpPr>
        <p:spPr>
          <a:xfrm>
            <a:off x="4649153" y="1631158"/>
            <a:ext cx="4023361" cy="3203972"/>
          </a:xfrm>
          <a:prstGeom prst="rect">
            <a:avLst/>
          </a:prstGeom>
          <a:noFill/>
          <a:ln>
            <a:noFill/>
          </a:ln>
        </p:spPr>
        <p:txBody>
          <a:bodyPr spcFirstLastPara="1" wrap="square" lIns="91425" tIns="91425" rIns="91425" bIns="91425" anchor="t" anchorCtr="0"/>
          <a:lstStyle>
            <a:lvl1pPr marL="457200" marR="0" lvl="0" indent="-342900" algn="l" rtl="0">
              <a:spcBef>
                <a:spcPts val="360"/>
              </a:spcBef>
              <a:spcAft>
                <a:spcPts val="0"/>
              </a:spcAft>
              <a:buClr>
                <a:schemeClr val="dk2"/>
              </a:buClr>
              <a:buSzPts val="1800"/>
              <a:buFont typeface="Noto Sans Symbols"/>
              <a:buChar char="▪"/>
              <a:defRPr sz="1800" b="0" i="0" u="none" strike="noStrike" cap="none">
                <a:solidFill>
                  <a:srgbClr val="595959"/>
                </a:solidFill>
                <a:latin typeface="Calibri"/>
                <a:ea typeface="Calibri"/>
                <a:cs typeface="Calibri"/>
                <a:sym typeface="Calibri"/>
              </a:defRPr>
            </a:lvl1pPr>
            <a:lvl2pPr marL="914400" marR="0" lvl="1" indent="-323850" algn="l" rtl="0">
              <a:spcBef>
                <a:spcPts val="300"/>
              </a:spcBef>
              <a:spcAft>
                <a:spcPts val="0"/>
              </a:spcAft>
              <a:buClr>
                <a:schemeClr val="dk2"/>
              </a:buClr>
              <a:buSzPts val="1500"/>
              <a:buFont typeface="Calibri"/>
              <a:buChar char="–"/>
              <a:defRPr sz="1500" b="0" i="0" u="none" strike="noStrike" cap="none">
                <a:solidFill>
                  <a:srgbClr val="595959"/>
                </a:solidFill>
                <a:latin typeface="Calibri"/>
                <a:ea typeface="Calibri"/>
                <a:cs typeface="Calibri"/>
                <a:sym typeface="Calibri"/>
              </a:defRPr>
            </a:lvl2pPr>
            <a:lvl3pPr marL="1371600" marR="0" lvl="2" indent="-314325" algn="l" rtl="0">
              <a:spcBef>
                <a:spcPts val="270"/>
              </a:spcBef>
              <a:spcAft>
                <a:spcPts val="0"/>
              </a:spcAft>
              <a:buClr>
                <a:schemeClr val="dk2"/>
              </a:buClr>
              <a:buSzPts val="1350"/>
              <a:buFont typeface="Noto Sans Symbols"/>
              <a:buChar char="▪"/>
              <a:defRPr sz="1350" b="0" i="0" u="none" strike="noStrike" cap="none">
                <a:solidFill>
                  <a:srgbClr val="595959"/>
                </a:solidFill>
                <a:latin typeface="Calibri"/>
                <a:ea typeface="Calibri"/>
                <a:cs typeface="Calibri"/>
                <a:sym typeface="Calibri"/>
              </a:defRPr>
            </a:lvl3pPr>
            <a:lvl4pPr marL="1828800" marR="0" lvl="3" indent="-304800" algn="l" rtl="0">
              <a:spcBef>
                <a:spcPts val="240"/>
              </a:spcBef>
              <a:spcAft>
                <a:spcPts val="0"/>
              </a:spcAft>
              <a:buClr>
                <a:schemeClr val="dk2"/>
              </a:buClr>
              <a:buSzPts val="1200"/>
              <a:buFont typeface="Calibri"/>
              <a:buChar char="–"/>
              <a:defRPr sz="1200" b="0" i="0" u="none" strike="noStrike" cap="none">
                <a:solidFill>
                  <a:srgbClr val="595959"/>
                </a:solidFill>
                <a:latin typeface="Calibri"/>
                <a:ea typeface="Calibri"/>
                <a:cs typeface="Calibri"/>
                <a:sym typeface="Calibri"/>
              </a:defRPr>
            </a:lvl4pPr>
            <a:lvl5pPr marL="2286000" marR="0" lvl="4" indent="-304800" algn="l" rtl="0">
              <a:spcBef>
                <a:spcPts val="240"/>
              </a:spcBef>
              <a:spcAft>
                <a:spcPts val="0"/>
              </a:spcAft>
              <a:buClr>
                <a:schemeClr val="dk2"/>
              </a:buClr>
              <a:buSzPts val="1200"/>
              <a:buFont typeface="Calibri"/>
              <a:buChar char="»"/>
              <a:defRPr sz="1200" b="0" i="0" u="none" strike="noStrike" cap="none">
                <a:solidFill>
                  <a:srgbClr val="595959"/>
                </a:solidFill>
                <a:latin typeface="Calibri"/>
                <a:ea typeface="Calibri"/>
                <a:cs typeface="Calibri"/>
                <a:sym typeface="Calibri"/>
              </a:defRPr>
            </a:lvl5pPr>
            <a:lvl6pPr marL="2743200" marR="0" lvl="5" indent="-304800" algn="l" rtl="0">
              <a:spcBef>
                <a:spcPts val="24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6pPr>
            <a:lvl7pPr marL="3200400" marR="0" lvl="6" indent="-304800" algn="l" rtl="0">
              <a:spcBef>
                <a:spcPts val="24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7pPr>
            <a:lvl8pPr marL="3657600" marR="0" lvl="7" indent="-304800" algn="l" rtl="0">
              <a:spcBef>
                <a:spcPts val="24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8pPr>
            <a:lvl9pPr marL="4114800" marR="0" lvl="8" indent="-304800" algn="l" rtl="0">
              <a:spcBef>
                <a:spcPts val="24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9pPr>
          </a:lstStyle>
          <a:p>
            <a:endParaRPr/>
          </a:p>
        </p:txBody>
      </p:sp>
      <p:sp>
        <p:nvSpPr>
          <p:cNvPr id="1878" name="Shape 1878"/>
          <p:cNvSpPr txBox="1">
            <a:spLocks noGrp="1"/>
          </p:cNvSpPr>
          <p:nvPr>
            <p:ph type="title"/>
          </p:nvPr>
        </p:nvSpPr>
        <p:spPr>
          <a:xfrm>
            <a:off x="-9698" y="1"/>
            <a:ext cx="7863804" cy="1033895"/>
          </a:xfrm>
          <a:prstGeom prst="rect">
            <a:avLst/>
          </a:prstGeom>
          <a:solidFill>
            <a:schemeClr val="lt2"/>
          </a:solidFill>
          <a:ln>
            <a:noFill/>
          </a:ln>
        </p:spPr>
        <p:txBody>
          <a:bodyPr spcFirstLastPara="1" wrap="square" lIns="91425" tIns="91425" rIns="91425" bIns="91425" anchor="b" anchorCtr="0"/>
          <a:lstStyle>
            <a:lvl1pPr marR="0" lvl="0" algn="l" rtl="0">
              <a:spcBef>
                <a:spcPts val="0"/>
              </a:spcBef>
              <a:spcAft>
                <a:spcPts val="0"/>
              </a:spcAft>
              <a:buSzPts val="1400"/>
              <a:buNone/>
              <a:defRPr sz="3300" b="0" i="0" u="none" strike="noStrike" cap="none">
                <a:solidFill>
                  <a:schemeClr val="lt1"/>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229.xml><?xml version="1.0" encoding="utf-8"?>
<p:sldLayout xmlns:a="http://schemas.openxmlformats.org/drawingml/2006/main" xmlns:r="http://schemas.openxmlformats.org/officeDocument/2006/relationships" xmlns:p="http://schemas.openxmlformats.org/presentationml/2006/main" matchingName="Standard Slide 2 Column w/Footer Bar">
  <p:cSld name="Standard Slide 2 Column w/Footer Bar">
    <p:spTree>
      <p:nvGrpSpPr>
        <p:cNvPr id="1" name="Shape 1879"/>
        <p:cNvGrpSpPr/>
        <p:nvPr/>
      </p:nvGrpSpPr>
      <p:grpSpPr>
        <a:xfrm>
          <a:off x="0" y="0"/>
          <a:ext cx="0" cy="0"/>
          <a:chOff x="0" y="0"/>
          <a:chExt cx="0" cy="0"/>
        </a:xfrm>
      </p:grpSpPr>
      <p:grpSp>
        <p:nvGrpSpPr>
          <p:cNvPr id="1880" name="Shape 1880"/>
          <p:cNvGrpSpPr/>
          <p:nvPr/>
        </p:nvGrpSpPr>
        <p:grpSpPr>
          <a:xfrm>
            <a:off x="-2" y="4838700"/>
            <a:ext cx="9144003" cy="304800"/>
            <a:chOff x="-2" y="6451600"/>
            <a:chExt cx="9144003" cy="406400"/>
          </a:xfrm>
        </p:grpSpPr>
        <p:sp>
          <p:nvSpPr>
            <p:cNvPr id="1881" name="Shape 1881"/>
            <p:cNvSpPr/>
            <p:nvPr/>
          </p:nvSpPr>
          <p:spPr>
            <a:xfrm>
              <a:off x="-2" y="6451600"/>
              <a:ext cx="7872153" cy="406400"/>
            </a:xfrm>
            <a:prstGeom prst="rect">
              <a:avLst/>
            </a:prstGeom>
            <a:solidFill>
              <a:srgbClr val="59595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sp>
          <p:nvSpPr>
            <p:cNvPr id="1882" name="Shape 1882"/>
            <p:cNvSpPr/>
            <p:nvPr/>
          </p:nvSpPr>
          <p:spPr>
            <a:xfrm>
              <a:off x="7954964" y="6451600"/>
              <a:ext cx="1189037" cy="4064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grpSp>
      <p:sp>
        <p:nvSpPr>
          <p:cNvPr id="1883" name="Shape 1883"/>
          <p:cNvSpPr txBox="1">
            <a:spLocks noGrp="1"/>
          </p:cNvSpPr>
          <p:nvPr>
            <p:ph type="body" idx="1"/>
          </p:nvPr>
        </p:nvSpPr>
        <p:spPr>
          <a:xfrm>
            <a:off x="457201" y="1151335"/>
            <a:ext cx="4040188" cy="479822"/>
          </a:xfrm>
          <a:prstGeom prst="rect">
            <a:avLst/>
          </a:prstGeom>
          <a:noFill/>
          <a:ln>
            <a:noFill/>
          </a:ln>
        </p:spPr>
        <p:txBody>
          <a:bodyPr spcFirstLastPara="1" wrap="square" lIns="91425" tIns="91425" rIns="91425" bIns="91425" anchor="b" anchorCtr="0"/>
          <a:lstStyle>
            <a:lvl1pPr marL="457200" marR="0" lvl="0" indent="-228600" algn="l" rtl="0">
              <a:spcBef>
                <a:spcPts val="360"/>
              </a:spcBef>
              <a:spcAft>
                <a:spcPts val="0"/>
              </a:spcAft>
              <a:buClr>
                <a:schemeClr val="dk2"/>
              </a:buClr>
              <a:buSzPts val="1800"/>
              <a:buFont typeface="Arial"/>
              <a:buNone/>
              <a:defRPr sz="1800" b="1" i="0" u="none" strike="noStrike" cap="none">
                <a:solidFill>
                  <a:schemeClr val="dk2"/>
                </a:solidFill>
                <a:latin typeface="Calibri"/>
                <a:ea typeface="Calibri"/>
                <a:cs typeface="Calibri"/>
                <a:sym typeface="Calibri"/>
              </a:defRPr>
            </a:lvl1pPr>
            <a:lvl2pPr marL="914400" marR="0" lvl="1" indent="-228600" algn="l" rtl="0">
              <a:spcBef>
                <a:spcPts val="300"/>
              </a:spcBef>
              <a:spcAft>
                <a:spcPts val="0"/>
              </a:spcAft>
              <a:buClr>
                <a:schemeClr val="dk2"/>
              </a:buClr>
              <a:buSzPts val="1500"/>
              <a:buFont typeface="Arial"/>
              <a:buNone/>
              <a:defRPr sz="1500" b="1" i="0" u="none" strike="noStrike" cap="none">
                <a:solidFill>
                  <a:srgbClr val="595959"/>
                </a:solidFill>
                <a:latin typeface="Calibri"/>
                <a:ea typeface="Calibri"/>
                <a:cs typeface="Calibri"/>
                <a:sym typeface="Calibri"/>
              </a:defRPr>
            </a:lvl2pPr>
            <a:lvl3pPr marL="1371600" marR="0" lvl="2" indent="-228600" algn="l" rtl="0">
              <a:spcBef>
                <a:spcPts val="270"/>
              </a:spcBef>
              <a:spcAft>
                <a:spcPts val="0"/>
              </a:spcAft>
              <a:buClr>
                <a:schemeClr val="dk2"/>
              </a:buClr>
              <a:buSzPts val="1350"/>
              <a:buFont typeface="Arial"/>
              <a:buNone/>
              <a:defRPr sz="1350" b="1" i="0" u="none" strike="noStrike" cap="none">
                <a:solidFill>
                  <a:srgbClr val="595959"/>
                </a:solidFill>
                <a:latin typeface="Calibri"/>
                <a:ea typeface="Calibri"/>
                <a:cs typeface="Calibri"/>
                <a:sym typeface="Calibri"/>
              </a:defRPr>
            </a:lvl3pPr>
            <a:lvl4pPr marL="1828800" marR="0" lvl="3" indent="-228600" algn="l" rtl="0">
              <a:spcBef>
                <a:spcPts val="240"/>
              </a:spcBef>
              <a:spcAft>
                <a:spcPts val="0"/>
              </a:spcAft>
              <a:buClr>
                <a:schemeClr val="dk2"/>
              </a:buClr>
              <a:buSzPts val="1200"/>
              <a:buFont typeface="Arial"/>
              <a:buNone/>
              <a:defRPr sz="1200" b="1" i="0" u="none" strike="noStrike" cap="none">
                <a:solidFill>
                  <a:srgbClr val="595959"/>
                </a:solidFill>
                <a:latin typeface="Calibri"/>
                <a:ea typeface="Calibri"/>
                <a:cs typeface="Calibri"/>
                <a:sym typeface="Calibri"/>
              </a:defRPr>
            </a:lvl4pPr>
            <a:lvl5pPr marL="2286000" marR="0" lvl="4" indent="-228600" algn="l" rtl="0">
              <a:spcBef>
                <a:spcPts val="240"/>
              </a:spcBef>
              <a:spcAft>
                <a:spcPts val="0"/>
              </a:spcAft>
              <a:buClr>
                <a:schemeClr val="dk2"/>
              </a:buClr>
              <a:buSzPts val="1200"/>
              <a:buFont typeface="Arial"/>
              <a:buNone/>
              <a:defRPr sz="1200" b="1" i="0" u="none" strike="noStrike" cap="none">
                <a:solidFill>
                  <a:srgbClr val="595959"/>
                </a:solidFill>
                <a:latin typeface="Calibri"/>
                <a:ea typeface="Calibri"/>
                <a:cs typeface="Calibri"/>
                <a:sym typeface="Calibri"/>
              </a:defRPr>
            </a:lvl5pPr>
            <a:lvl6pPr marL="2743200" marR="0" lvl="5" indent="-228600" algn="l" rtl="0">
              <a:spcBef>
                <a:spcPts val="24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spcBef>
                <a:spcPts val="24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spcBef>
                <a:spcPts val="24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spcBef>
                <a:spcPts val="24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884" name="Shape 1884"/>
          <p:cNvSpPr txBox="1">
            <a:spLocks noGrp="1"/>
          </p:cNvSpPr>
          <p:nvPr>
            <p:ph type="body" idx="2"/>
          </p:nvPr>
        </p:nvSpPr>
        <p:spPr>
          <a:xfrm>
            <a:off x="457202" y="1631156"/>
            <a:ext cx="4023361" cy="2997972"/>
          </a:xfrm>
          <a:prstGeom prst="rect">
            <a:avLst/>
          </a:prstGeom>
          <a:noFill/>
          <a:ln>
            <a:noFill/>
          </a:ln>
        </p:spPr>
        <p:txBody>
          <a:bodyPr spcFirstLastPara="1" wrap="square" lIns="91425" tIns="91425" rIns="91425" bIns="91425" anchor="t" anchorCtr="0"/>
          <a:lstStyle>
            <a:lvl1pPr marL="457200" marR="0" lvl="0" indent="-342900" algn="l" rtl="0">
              <a:spcBef>
                <a:spcPts val="360"/>
              </a:spcBef>
              <a:spcAft>
                <a:spcPts val="0"/>
              </a:spcAft>
              <a:buClr>
                <a:schemeClr val="dk2"/>
              </a:buClr>
              <a:buSzPts val="1800"/>
              <a:buFont typeface="Noto Sans Symbols"/>
              <a:buChar char="▪"/>
              <a:defRPr sz="1800" b="0" i="0" u="none" strike="noStrike" cap="none">
                <a:solidFill>
                  <a:srgbClr val="595959"/>
                </a:solidFill>
                <a:latin typeface="Calibri"/>
                <a:ea typeface="Calibri"/>
                <a:cs typeface="Calibri"/>
                <a:sym typeface="Calibri"/>
              </a:defRPr>
            </a:lvl1pPr>
            <a:lvl2pPr marL="914400" marR="0" lvl="1" indent="-323850" algn="l" rtl="0">
              <a:spcBef>
                <a:spcPts val="300"/>
              </a:spcBef>
              <a:spcAft>
                <a:spcPts val="0"/>
              </a:spcAft>
              <a:buClr>
                <a:schemeClr val="dk2"/>
              </a:buClr>
              <a:buSzPts val="1500"/>
              <a:buFont typeface="Calibri"/>
              <a:buChar char="–"/>
              <a:defRPr sz="1500" b="0" i="0" u="none" strike="noStrike" cap="none">
                <a:solidFill>
                  <a:srgbClr val="595959"/>
                </a:solidFill>
                <a:latin typeface="Calibri"/>
                <a:ea typeface="Calibri"/>
                <a:cs typeface="Calibri"/>
                <a:sym typeface="Calibri"/>
              </a:defRPr>
            </a:lvl2pPr>
            <a:lvl3pPr marL="1371600" marR="0" lvl="2" indent="-314325" algn="l" rtl="0">
              <a:spcBef>
                <a:spcPts val="270"/>
              </a:spcBef>
              <a:spcAft>
                <a:spcPts val="0"/>
              </a:spcAft>
              <a:buClr>
                <a:schemeClr val="dk2"/>
              </a:buClr>
              <a:buSzPts val="1350"/>
              <a:buFont typeface="Noto Sans Symbols"/>
              <a:buChar char="▪"/>
              <a:defRPr sz="1350" b="0" i="0" u="none" strike="noStrike" cap="none">
                <a:solidFill>
                  <a:srgbClr val="595959"/>
                </a:solidFill>
                <a:latin typeface="Calibri"/>
                <a:ea typeface="Calibri"/>
                <a:cs typeface="Calibri"/>
                <a:sym typeface="Calibri"/>
              </a:defRPr>
            </a:lvl3pPr>
            <a:lvl4pPr marL="1828800" marR="0" lvl="3" indent="-304800" algn="l" rtl="0">
              <a:spcBef>
                <a:spcPts val="240"/>
              </a:spcBef>
              <a:spcAft>
                <a:spcPts val="0"/>
              </a:spcAft>
              <a:buClr>
                <a:schemeClr val="dk2"/>
              </a:buClr>
              <a:buSzPts val="1200"/>
              <a:buFont typeface="Calibri"/>
              <a:buChar char="–"/>
              <a:defRPr sz="1200" b="0" i="0" u="none" strike="noStrike" cap="none">
                <a:solidFill>
                  <a:srgbClr val="595959"/>
                </a:solidFill>
                <a:latin typeface="Calibri"/>
                <a:ea typeface="Calibri"/>
                <a:cs typeface="Calibri"/>
                <a:sym typeface="Calibri"/>
              </a:defRPr>
            </a:lvl4pPr>
            <a:lvl5pPr marL="2286000" marR="0" lvl="4" indent="-304800" algn="l" rtl="0">
              <a:spcBef>
                <a:spcPts val="240"/>
              </a:spcBef>
              <a:spcAft>
                <a:spcPts val="0"/>
              </a:spcAft>
              <a:buClr>
                <a:schemeClr val="dk2"/>
              </a:buClr>
              <a:buSzPts val="1200"/>
              <a:buFont typeface="Calibri"/>
              <a:buChar char="»"/>
              <a:defRPr sz="1200" b="0" i="0" u="none" strike="noStrike" cap="none">
                <a:solidFill>
                  <a:srgbClr val="595959"/>
                </a:solidFill>
                <a:latin typeface="Calibri"/>
                <a:ea typeface="Calibri"/>
                <a:cs typeface="Calibri"/>
                <a:sym typeface="Calibri"/>
              </a:defRPr>
            </a:lvl5pPr>
            <a:lvl6pPr marL="2743200" marR="0" lvl="5" indent="-304800" algn="l" rtl="0">
              <a:spcBef>
                <a:spcPts val="24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6pPr>
            <a:lvl7pPr marL="3200400" marR="0" lvl="6" indent="-304800" algn="l" rtl="0">
              <a:spcBef>
                <a:spcPts val="24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7pPr>
            <a:lvl8pPr marL="3657600" marR="0" lvl="7" indent="-304800" algn="l" rtl="0">
              <a:spcBef>
                <a:spcPts val="24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8pPr>
            <a:lvl9pPr marL="4114800" marR="0" lvl="8" indent="-304800" algn="l" rtl="0">
              <a:spcBef>
                <a:spcPts val="24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9pPr>
          </a:lstStyle>
          <a:p>
            <a:endParaRPr/>
          </a:p>
        </p:txBody>
      </p:sp>
      <p:sp>
        <p:nvSpPr>
          <p:cNvPr id="1885" name="Shape 1885"/>
          <p:cNvSpPr txBox="1">
            <a:spLocks noGrp="1"/>
          </p:cNvSpPr>
          <p:nvPr>
            <p:ph type="body" idx="3"/>
          </p:nvPr>
        </p:nvSpPr>
        <p:spPr>
          <a:xfrm>
            <a:off x="4649151" y="1151335"/>
            <a:ext cx="4040188" cy="479822"/>
          </a:xfrm>
          <a:prstGeom prst="rect">
            <a:avLst/>
          </a:prstGeom>
          <a:noFill/>
          <a:ln>
            <a:noFill/>
          </a:ln>
        </p:spPr>
        <p:txBody>
          <a:bodyPr spcFirstLastPara="1" wrap="square" lIns="91425" tIns="91425" rIns="91425" bIns="91425" anchor="b" anchorCtr="0"/>
          <a:lstStyle>
            <a:lvl1pPr marL="457200" marR="0" lvl="0" indent="-228600" algn="l" rtl="0">
              <a:spcBef>
                <a:spcPts val="360"/>
              </a:spcBef>
              <a:spcAft>
                <a:spcPts val="0"/>
              </a:spcAft>
              <a:buClr>
                <a:schemeClr val="dk2"/>
              </a:buClr>
              <a:buSzPts val="1800"/>
              <a:buFont typeface="Arial"/>
              <a:buNone/>
              <a:defRPr sz="1800" b="1" i="0" u="none" strike="noStrike" cap="none">
                <a:solidFill>
                  <a:schemeClr val="dk2"/>
                </a:solidFill>
                <a:latin typeface="Calibri"/>
                <a:ea typeface="Calibri"/>
                <a:cs typeface="Calibri"/>
                <a:sym typeface="Calibri"/>
              </a:defRPr>
            </a:lvl1pPr>
            <a:lvl2pPr marL="914400" marR="0" lvl="1" indent="-228600" algn="l" rtl="0">
              <a:spcBef>
                <a:spcPts val="300"/>
              </a:spcBef>
              <a:spcAft>
                <a:spcPts val="0"/>
              </a:spcAft>
              <a:buClr>
                <a:schemeClr val="dk2"/>
              </a:buClr>
              <a:buSzPts val="1500"/>
              <a:buFont typeface="Arial"/>
              <a:buNone/>
              <a:defRPr sz="1500" b="1" i="0" u="none" strike="noStrike" cap="none">
                <a:solidFill>
                  <a:srgbClr val="595959"/>
                </a:solidFill>
                <a:latin typeface="Calibri"/>
                <a:ea typeface="Calibri"/>
                <a:cs typeface="Calibri"/>
                <a:sym typeface="Calibri"/>
              </a:defRPr>
            </a:lvl2pPr>
            <a:lvl3pPr marL="1371600" marR="0" lvl="2" indent="-228600" algn="l" rtl="0">
              <a:spcBef>
                <a:spcPts val="270"/>
              </a:spcBef>
              <a:spcAft>
                <a:spcPts val="0"/>
              </a:spcAft>
              <a:buClr>
                <a:schemeClr val="dk2"/>
              </a:buClr>
              <a:buSzPts val="1350"/>
              <a:buFont typeface="Arial"/>
              <a:buNone/>
              <a:defRPr sz="1350" b="1" i="0" u="none" strike="noStrike" cap="none">
                <a:solidFill>
                  <a:srgbClr val="595959"/>
                </a:solidFill>
                <a:latin typeface="Calibri"/>
                <a:ea typeface="Calibri"/>
                <a:cs typeface="Calibri"/>
                <a:sym typeface="Calibri"/>
              </a:defRPr>
            </a:lvl3pPr>
            <a:lvl4pPr marL="1828800" marR="0" lvl="3" indent="-228600" algn="l" rtl="0">
              <a:spcBef>
                <a:spcPts val="240"/>
              </a:spcBef>
              <a:spcAft>
                <a:spcPts val="0"/>
              </a:spcAft>
              <a:buClr>
                <a:schemeClr val="dk2"/>
              </a:buClr>
              <a:buSzPts val="1200"/>
              <a:buFont typeface="Arial"/>
              <a:buNone/>
              <a:defRPr sz="1200" b="1" i="0" u="none" strike="noStrike" cap="none">
                <a:solidFill>
                  <a:srgbClr val="595959"/>
                </a:solidFill>
                <a:latin typeface="Calibri"/>
                <a:ea typeface="Calibri"/>
                <a:cs typeface="Calibri"/>
                <a:sym typeface="Calibri"/>
              </a:defRPr>
            </a:lvl4pPr>
            <a:lvl5pPr marL="2286000" marR="0" lvl="4" indent="-228600" algn="l" rtl="0">
              <a:spcBef>
                <a:spcPts val="240"/>
              </a:spcBef>
              <a:spcAft>
                <a:spcPts val="0"/>
              </a:spcAft>
              <a:buClr>
                <a:schemeClr val="dk2"/>
              </a:buClr>
              <a:buSzPts val="1200"/>
              <a:buFont typeface="Arial"/>
              <a:buNone/>
              <a:defRPr sz="1200" b="1" i="0" u="none" strike="noStrike" cap="none">
                <a:solidFill>
                  <a:srgbClr val="595959"/>
                </a:solidFill>
                <a:latin typeface="Calibri"/>
                <a:ea typeface="Calibri"/>
                <a:cs typeface="Calibri"/>
                <a:sym typeface="Calibri"/>
              </a:defRPr>
            </a:lvl5pPr>
            <a:lvl6pPr marL="2743200" marR="0" lvl="5" indent="-228600" algn="l" rtl="0">
              <a:spcBef>
                <a:spcPts val="24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spcBef>
                <a:spcPts val="24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spcBef>
                <a:spcPts val="24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spcBef>
                <a:spcPts val="24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886" name="Shape 1886"/>
          <p:cNvSpPr txBox="1">
            <a:spLocks noGrp="1"/>
          </p:cNvSpPr>
          <p:nvPr>
            <p:ph type="body" idx="4"/>
          </p:nvPr>
        </p:nvSpPr>
        <p:spPr>
          <a:xfrm>
            <a:off x="4649153" y="1631157"/>
            <a:ext cx="4023361" cy="2997971"/>
          </a:xfrm>
          <a:prstGeom prst="rect">
            <a:avLst/>
          </a:prstGeom>
          <a:noFill/>
          <a:ln>
            <a:noFill/>
          </a:ln>
        </p:spPr>
        <p:txBody>
          <a:bodyPr spcFirstLastPara="1" wrap="square" lIns="91425" tIns="91425" rIns="91425" bIns="91425" anchor="t" anchorCtr="0"/>
          <a:lstStyle>
            <a:lvl1pPr marL="457200" marR="0" lvl="0" indent="-342900" algn="l" rtl="0">
              <a:spcBef>
                <a:spcPts val="360"/>
              </a:spcBef>
              <a:spcAft>
                <a:spcPts val="0"/>
              </a:spcAft>
              <a:buClr>
                <a:schemeClr val="dk2"/>
              </a:buClr>
              <a:buSzPts val="1800"/>
              <a:buFont typeface="Noto Sans Symbols"/>
              <a:buChar char="▪"/>
              <a:defRPr sz="1800" b="0" i="0" u="none" strike="noStrike" cap="none">
                <a:solidFill>
                  <a:srgbClr val="595959"/>
                </a:solidFill>
                <a:latin typeface="Calibri"/>
                <a:ea typeface="Calibri"/>
                <a:cs typeface="Calibri"/>
                <a:sym typeface="Calibri"/>
              </a:defRPr>
            </a:lvl1pPr>
            <a:lvl2pPr marL="914400" marR="0" lvl="1" indent="-323850" algn="l" rtl="0">
              <a:spcBef>
                <a:spcPts val="300"/>
              </a:spcBef>
              <a:spcAft>
                <a:spcPts val="0"/>
              </a:spcAft>
              <a:buClr>
                <a:schemeClr val="dk2"/>
              </a:buClr>
              <a:buSzPts val="1500"/>
              <a:buFont typeface="Calibri"/>
              <a:buChar char="–"/>
              <a:defRPr sz="1500" b="0" i="0" u="none" strike="noStrike" cap="none">
                <a:solidFill>
                  <a:srgbClr val="595959"/>
                </a:solidFill>
                <a:latin typeface="Calibri"/>
                <a:ea typeface="Calibri"/>
                <a:cs typeface="Calibri"/>
                <a:sym typeface="Calibri"/>
              </a:defRPr>
            </a:lvl2pPr>
            <a:lvl3pPr marL="1371600" marR="0" lvl="2" indent="-314325" algn="l" rtl="0">
              <a:spcBef>
                <a:spcPts val="270"/>
              </a:spcBef>
              <a:spcAft>
                <a:spcPts val="0"/>
              </a:spcAft>
              <a:buClr>
                <a:schemeClr val="dk2"/>
              </a:buClr>
              <a:buSzPts val="1350"/>
              <a:buFont typeface="Noto Sans Symbols"/>
              <a:buChar char="▪"/>
              <a:defRPr sz="1350" b="0" i="0" u="none" strike="noStrike" cap="none">
                <a:solidFill>
                  <a:srgbClr val="595959"/>
                </a:solidFill>
                <a:latin typeface="Calibri"/>
                <a:ea typeface="Calibri"/>
                <a:cs typeface="Calibri"/>
                <a:sym typeface="Calibri"/>
              </a:defRPr>
            </a:lvl3pPr>
            <a:lvl4pPr marL="1828800" marR="0" lvl="3" indent="-304800" algn="l" rtl="0">
              <a:spcBef>
                <a:spcPts val="240"/>
              </a:spcBef>
              <a:spcAft>
                <a:spcPts val="0"/>
              </a:spcAft>
              <a:buClr>
                <a:schemeClr val="dk2"/>
              </a:buClr>
              <a:buSzPts val="1200"/>
              <a:buFont typeface="Calibri"/>
              <a:buChar char="–"/>
              <a:defRPr sz="1200" b="0" i="0" u="none" strike="noStrike" cap="none">
                <a:solidFill>
                  <a:srgbClr val="595959"/>
                </a:solidFill>
                <a:latin typeface="Calibri"/>
                <a:ea typeface="Calibri"/>
                <a:cs typeface="Calibri"/>
                <a:sym typeface="Calibri"/>
              </a:defRPr>
            </a:lvl4pPr>
            <a:lvl5pPr marL="2286000" marR="0" lvl="4" indent="-304800" algn="l" rtl="0">
              <a:spcBef>
                <a:spcPts val="240"/>
              </a:spcBef>
              <a:spcAft>
                <a:spcPts val="0"/>
              </a:spcAft>
              <a:buClr>
                <a:schemeClr val="dk2"/>
              </a:buClr>
              <a:buSzPts val="1200"/>
              <a:buFont typeface="Calibri"/>
              <a:buChar char="»"/>
              <a:defRPr sz="1200" b="0" i="0" u="none" strike="noStrike" cap="none">
                <a:solidFill>
                  <a:srgbClr val="595959"/>
                </a:solidFill>
                <a:latin typeface="Calibri"/>
                <a:ea typeface="Calibri"/>
                <a:cs typeface="Calibri"/>
                <a:sym typeface="Calibri"/>
              </a:defRPr>
            </a:lvl5pPr>
            <a:lvl6pPr marL="2743200" marR="0" lvl="5" indent="-304800" algn="l" rtl="0">
              <a:spcBef>
                <a:spcPts val="24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6pPr>
            <a:lvl7pPr marL="3200400" marR="0" lvl="6" indent="-304800" algn="l" rtl="0">
              <a:spcBef>
                <a:spcPts val="24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7pPr>
            <a:lvl8pPr marL="3657600" marR="0" lvl="7" indent="-304800" algn="l" rtl="0">
              <a:spcBef>
                <a:spcPts val="24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8pPr>
            <a:lvl9pPr marL="4114800" marR="0" lvl="8" indent="-304800" algn="l" rtl="0">
              <a:spcBef>
                <a:spcPts val="24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9pPr>
          </a:lstStyle>
          <a:p>
            <a:endParaRPr/>
          </a:p>
        </p:txBody>
      </p:sp>
      <p:sp>
        <p:nvSpPr>
          <p:cNvPr id="1887" name="Shape 1887"/>
          <p:cNvSpPr txBox="1">
            <a:spLocks noGrp="1"/>
          </p:cNvSpPr>
          <p:nvPr>
            <p:ph type="title"/>
          </p:nvPr>
        </p:nvSpPr>
        <p:spPr>
          <a:xfrm>
            <a:off x="-9698" y="1"/>
            <a:ext cx="7863804" cy="1033895"/>
          </a:xfrm>
          <a:prstGeom prst="rect">
            <a:avLst/>
          </a:prstGeom>
          <a:solidFill>
            <a:schemeClr val="lt2"/>
          </a:solidFill>
          <a:ln>
            <a:noFill/>
          </a:ln>
        </p:spPr>
        <p:txBody>
          <a:bodyPr spcFirstLastPara="1" wrap="square" lIns="91425" tIns="91425" rIns="91425" bIns="91425" anchor="b" anchorCtr="0"/>
          <a:lstStyle>
            <a:lvl1pPr marR="0" lvl="0" algn="l" rtl="0">
              <a:spcBef>
                <a:spcPts val="0"/>
              </a:spcBef>
              <a:spcAft>
                <a:spcPts val="0"/>
              </a:spcAft>
              <a:buSzPts val="1400"/>
              <a:buNone/>
              <a:defRPr sz="3300" b="0" i="0" u="none" strike="noStrike" cap="none">
                <a:solidFill>
                  <a:schemeClr val="lt1"/>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
        <p:nvSpPr>
          <p:cNvPr id="1888" name="Shape 1888"/>
          <p:cNvSpPr txBox="1">
            <a:spLocks noGrp="1"/>
          </p:cNvSpPr>
          <p:nvPr>
            <p:ph type="dt" idx="10"/>
          </p:nvPr>
        </p:nvSpPr>
        <p:spPr>
          <a:xfrm>
            <a:off x="2" y="4835128"/>
            <a:ext cx="1554163" cy="308372"/>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1889" name="Shape 1889"/>
          <p:cNvSpPr txBox="1">
            <a:spLocks noGrp="1"/>
          </p:cNvSpPr>
          <p:nvPr>
            <p:ph type="ftr" idx="11"/>
          </p:nvPr>
        </p:nvSpPr>
        <p:spPr>
          <a:xfrm>
            <a:off x="1554163" y="4835128"/>
            <a:ext cx="6310312" cy="308372"/>
          </a:xfrm>
          <a:prstGeom prst="rect">
            <a:avLst/>
          </a:prstGeom>
          <a:noFill/>
          <a:ln>
            <a:noFill/>
          </a:ln>
        </p:spPr>
        <p:txBody>
          <a:bodyPr spcFirstLastPara="1" wrap="square" lIns="91425" tIns="91425" rIns="91425" bIns="91425" anchor="ctr" anchorCtr="0"/>
          <a:lstStyle>
            <a:lvl1pPr marR="0" lvl="0" algn="ctr"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1890" name="Shape 1890"/>
          <p:cNvSpPr txBox="1">
            <a:spLocks noGrp="1"/>
          </p:cNvSpPr>
          <p:nvPr>
            <p:ph type="sldNum" idx="12"/>
          </p:nvPr>
        </p:nvSpPr>
        <p:spPr>
          <a:xfrm>
            <a:off x="7954965" y="4835128"/>
            <a:ext cx="1189037" cy="308372"/>
          </a:xfrm>
          <a:prstGeom prst="rect">
            <a:avLst/>
          </a:prstGeom>
          <a:noFill/>
          <a:ln>
            <a:noFill/>
          </a:ln>
        </p:spPr>
        <p:txBody>
          <a:bodyPr spcFirstLastPara="1" wrap="square" lIns="91425" tIns="45700" rIns="91425" bIns="45700" anchor="ctr" anchorCtr="0">
            <a:noAutofit/>
          </a:bodyPr>
          <a:lstStyle>
            <a:lvl1pPr marL="0" marR="0" lvl="0"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1pPr>
            <a:lvl2pPr marL="0" marR="0" lvl="1"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2pPr>
            <a:lvl3pPr marL="0" marR="0" lvl="2"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3pPr>
            <a:lvl4pPr marL="0" marR="0" lvl="3"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4pPr>
            <a:lvl5pPr marL="0" marR="0" lvl="4"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5pPr>
            <a:lvl6pPr marL="0" marR="0" lvl="5"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6pPr>
            <a:lvl7pPr marL="0" marR="0" lvl="6"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7pPr>
            <a:lvl8pPr marL="0" marR="0" lvl="7"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8pPr>
            <a:lvl9pPr marL="0" marR="0" lvl="8"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matchingName="Contact Info">
  <p:cSld name="Contact Info">
    <p:spTree>
      <p:nvGrpSpPr>
        <p:cNvPr id="1" name="Shape 172"/>
        <p:cNvGrpSpPr/>
        <p:nvPr/>
      </p:nvGrpSpPr>
      <p:grpSpPr>
        <a:xfrm>
          <a:off x="0" y="0"/>
          <a:ext cx="0" cy="0"/>
          <a:chOff x="0" y="0"/>
          <a:chExt cx="0" cy="0"/>
        </a:xfrm>
      </p:grpSpPr>
      <p:sp>
        <p:nvSpPr>
          <p:cNvPr id="173" name="Shape 173"/>
          <p:cNvSpPr txBox="1">
            <a:spLocks noGrp="1"/>
          </p:cNvSpPr>
          <p:nvPr>
            <p:ph type="title"/>
          </p:nvPr>
        </p:nvSpPr>
        <p:spPr>
          <a:xfrm>
            <a:off x="1280197" y="1"/>
            <a:ext cx="7863804" cy="3051572"/>
          </a:xfrm>
          <a:prstGeom prst="rect">
            <a:avLst/>
          </a:prstGeom>
          <a:solidFill>
            <a:schemeClr val="lt2"/>
          </a:solidFill>
          <a:ln>
            <a:noFill/>
          </a:ln>
        </p:spPr>
        <p:txBody>
          <a:bodyPr spcFirstLastPara="1" wrap="square" lIns="91425" tIns="91425" rIns="91425" bIns="91425" anchor="b" anchorCtr="0"/>
          <a:lstStyle>
            <a:lvl1pPr marR="0" lvl="0" algn="l" rtl="0">
              <a:spcBef>
                <a:spcPts val="0"/>
              </a:spcBef>
              <a:spcAft>
                <a:spcPts val="0"/>
              </a:spcAft>
              <a:buSzPts val="1400"/>
              <a:buNone/>
              <a:defRPr sz="3300" b="0" i="0" u="none" strike="noStrike" cap="none">
                <a:solidFill>
                  <a:schemeClr val="lt1"/>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
        <p:nvSpPr>
          <p:cNvPr id="174" name="Shape 174"/>
          <p:cNvSpPr/>
          <p:nvPr/>
        </p:nvSpPr>
        <p:spPr>
          <a:xfrm>
            <a:off x="2" y="1"/>
            <a:ext cx="1189039" cy="3051572"/>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350"/>
              <a:buFont typeface="Arial"/>
              <a:buNone/>
            </a:pPr>
            <a:endParaRPr sz="1350" b="0" i="0" u="none" strike="noStrike" cap="none">
              <a:solidFill>
                <a:srgbClr val="FFFFFF"/>
              </a:solidFill>
              <a:latin typeface="Arial"/>
              <a:ea typeface="Arial"/>
              <a:cs typeface="Arial"/>
              <a:sym typeface="Arial"/>
            </a:endParaRPr>
          </a:p>
        </p:txBody>
      </p:sp>
      <p:pic>
        <p:nvPicPr>
          <p:cNvPr id="175" name="Shape 175"/>
          <p:cNvPicPr preferRelativeResize="0"/>
          <p:nvPr/>
        </p:nvPicPr>
        <p:blipFill rotWithShape="1">
          <a:blip r:embed="rId2">
            <a:alphaModFix/>
          </a:blip>
          <a:srcRect l="27296" t="17010" r="21719" b="22162"/>
          <a:stretch/>
        </p:blipFill>
        <p:spPr>
          <a:xfrm>
            <a:off x="382589" y="2297906"/>
            <a:ext cx="806451" cy="557213"/>
          </a:xfrm>
          <a:prstGeom prst="rect">
            <a:avLst/>
          </a:prstGeom>
          <a:noFill/>
          <a:ln>
            <a:noFill/>
          </a:ln>
        </p:spPr>
      </p:pic>
      <p:sp>
        <p:nvSpPr>
          <p:cNvPr id="176" name="Shape 176"/>
          <p:cNvSpPr txBox="1">
            <a:spLocks noGrp="1"/>
          </p:cNvSpPr>
          <p:nvPr>
            <p:ph type="body" idx="1"/>
          </p:nvPr>
        </p:nvSpPr>
        <p:spPr>
          <a:xfrm>
            <a:off x="1279477" y="3121093"/>
            <a:ext cx="7864475" cy="342188"/>
          </a:xfrm>
          <a:prstGeom prst="rect">
            <a:avLst/>
          </a:prstGeom>
          <a:noFill/>
          <a:ln>
            <a:noFill/>
          </a:ln>
        </p:spPr>
        <p:txBody>
          <a:bodyPr spcFirstLastPara="1" wrap="square" lIns="91425" tIns="91425" rIns="91425" bIns="91425" anchor="t" anchorCtr="0"/>
          <a:lstStyle>
            <a:lvl1pPr marL="457200" marR="0" lvl="0" indent="-228600" algn="l" rtl="0">
              <a:spcBef>
                <a:spcPts val="360"/>
              </a:spcBef>
              <a:spcAft>
                <a:spcPts val="0"/>
              </a:spcAft>
              <a:buClr>
                <a:schemeClr val="dk2"/>
              </a:buClr>
              <a:buSzPts val="1800"/>
              <a:buFont typeface="Arial"/>
              <a:buNone/>
              <a:defRPr sz="1800" b="1" i="0" u="none" strike="noStrike" cap="none">
                <a:solidFill>
                  <a:srgbClr val="595959"/>
                </a:solidFill>
                <a:latin typeface="Calibri"/>
                <a:ea typeface="Calibri"/>
                <a:cs typeface="Calibri"/>
                <a:sym typeface="Calibri"/>
              </a:defRPr>
            </a:lvl1pPr>
            <a:lvl2pPr marL="914400" marR="0" lvl="1"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2pPr>
            <a:lvl3pPr marL="1371600" marR="0" lvl="2"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3pPr>
            <a:lvl4pPr marL="1828800" marR="0" lvl="3"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4pPr>
            <a:lvl5pPr marL="2286000" marR="0" lvl="4"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77" name="Shape 177"/>
          <p:cNvSpPr txBox="1">
            <a:spLocks noGrp="1"/>
          </p:cNvSpPr>
          <p:nvPr>
            <p:ph type="body" idx="2"/>
          </p:nvPr>
        </p:nvSpPr>
        <p:spPr>
          <a:xfrm>
            <a:off x="1279527" y="3463281"/>
            <a:ext cx="7864425" cy="342188"/>
          </a:xfrm>
          <a:prstGeom prst="rect">
            <a:avLst/>
          </a:prstGeom>
          <a:noFill/>
          <a:ln>
            <a:noFill/>
          </a:ln>
        </p:spPr>
        <p:txBody>
          <a:bodyPr spcFirstLastPara="1" wrap="square" lIns="91425" tIns="91425" rIns="91425" bIns="91425" anchor="t" anchorCtr="0"/>
          <a:lstStyle>
            <a:lvl1pPr marL="457200" marR="0" lvl="0" indent="-228600" algn="l" rtl="0">
              <a:spcBef>
                <a:spcPts val="360"/>
              </a:spcBef>
              <a:spcAft>
                <a:spcPts val="0"/>
              </a:spcAft>
              <a:buClr>
                <a:schemeClr val="dk2"/>
              </a:buClr>
              <a:buSzPts val="1800"/>
              <a:buFont typeface="Arial"/>
              <a:buNone/>
              <a:defRPr sz="1800" b="1" i="0" u="none" strike="noStrike" cap="none">
                <a:solidFill>
                  <a:srgbClr val="595959"/>
                </a:solidFill>
                <a:latin typeface="Calibri"/>
                <a:ea typeface="Calibri"/>
                <a:cs typeface="Calibri"/>
                <a:sym typeface="Calibri"/>
              </a:defRPr>
            </a:lvl1pPr>
            <a:lvl2pPr marL="914400" marR="0" lvl="1"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2pPr>
            <a:lvl3pPr marL="1371600" marR="0" lvl="2"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3pPr>
            <a:lvl4pPr marL="1828800" marR="0" lvl="3"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4pPr>
            <a:lvl5pPr marL="2286000" marR="0" lvl="4"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78" name="Shape 178"/>
          <p:cNvSpPr txBox="1">
            <a:spLocks noGrp="1"/>
          </p:cNvSpPr>
          <p:nvPr>
            <p:ph type="body" idx="3"/>
          </p:nvPr>
        </p:nvSpPr>
        <p:spPr>
          <a:xfrm>
            <a:off x="1279527" y="4013332"/>
            <a:ext cx="7864425" cy="342188"/>
          </a:xfrm>
          <a:prstGeom prst="rect">
            <a:avLst/>
          </a:prstGeom>
          <a:noFill/>
          <a:ln>
            <a:noFill/>
          </a:ln>
        </p:spPr>
        <p:txBody>
          <a:bodyPr spcFirstLastPara="1" wrap="square" lIns="91425" tIns="91425" rIns="91425" bIns="91425" anchor="t" anchorCtr="0"/>
          <a:lstStyle>
            <a:lvl1pPr marL="457200" marR="0" lvl="0" indent="-228600" algn="l" rtl="0">
              <a:spcBef>
                <a:spcPts val="360"/>
              </a:spcBef>
              <a:spcAft>
                <a:spcPts val="0"/>
              </a:spcAft>
              <a:buClr>
                <a:schemeClr val="dk2"/>
              </a:buClr>
              <a:buSzPts val="1800"/>
              <a:buFont typeface="Arial"/>
              <a:buNone/>
              <a:defRPr sz="1800" b="0" i="0" u="none" strike="noStrike" cap="none">
                <a:solidFill>
                  <a:srgbClr val="595959"/>
                </a:solidFill>
                <a:latin typeface="Calibri"/>
                <a:ea typeface="Calibri"/>
                <a:cs typeface="Calibri"/>
                <a:sym typeface="Calibri"/>
              </a:defRPr>
            </a:lvl1pPr>
            <a:lvl2pPr marL="914400" marR="0" lvl="1"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2pPr>
            <a:lvl3pPr marL="1371600" marR="0" lvl="2"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3pPr>
            <a:lvl4pPr marL="1828800" marR="0" lvl="3"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4pPr>
            <a:lvl5pPr marL="2286000" marR="0" lvl="4"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79" name="Shape 179"/>
          <p:cNvSpPr txBox="1">
            <a:spLocks noGrp="1"/>
          </p:cNvSpPr>
          <p:nvPr>
            <p:ph type="body" idx="4"/>
          </p:nvPr>
        </p:nvSpPr>
        <p:spPr>
          <a:xfrm>
            <a:off x="1279578" y="4355520"/>
            <a:ext cx="7864375" cy="342188"/>
          </a:xfrm>
          <a:prstGeom prst="rect">
            <a:avLst/>
          </a:prstGeom>
          <a:noFill/>
          <a:ln>
            <a:noFill/>
          </a:ln>
        </p:spPr>
        <p:txBody>
          <a:bodyPr spcFirstLastPara="1" wrap="square" lIns="91425" tIns="91425" rIns="91425" bIns="91425" anchor="t" anchorCtr="0"/>
          <a:lstStyle>
            <a:lvl1pPr marL="457200" marR="0" lvl="0" indent="-228600" algn="l" rtl="0">
              <a:spcBef>
                <a:spcPts val="360"/>
              </a:spcBef>
              <a:spcAft>
                <a:spcPts val="0"/>
              </a:spcAft>
              <a:buClr>
                <a:schemeClr val="dk2"/>
              </a:buClr>
              <a:buSzPts val="1800"/>
              <a:buFont typeface="Arial"/>
              <a:buNone/>
              <a:defRPr sz="1800" b="0" i="0" u="none" strike="noStrike" cap="none">
                <a:solidFill>
                  <a:srgbClr val="595959"/>
                </a:solidFill>
                <a:latin typeface="Calibri"/>
                <a:ea typeface="Calibri"/>
                <a:cs typeface="Calibri"/>
                <a:sym typeface="Calibri"/>
              </a:defRPr>
            </a:lvl1pPr>
            <a:lvl2pPr marL="914400" marR="0" lvl="1"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2pPr>
            <a:lvl3pPr marL="1371600" marR="0" lvl="2"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3pPr>
            <a:lvl4pPr marL="1828800" marR="0" lvl="3"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4pPr>
            <a:lvl5pPr marL="2286000" marR="0" lvl="4"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230.xml><?xml version="1.0" encoding="utf-8"?>
<p:sldLayout xmlns:a="http://schemas.openxmlformats.org/drawingml/2006/main" xmlns:r="http://schemas.openxmlformats.org/officeDocument/2006/relationships" xmlns:p="http://schemas.openxmlformats.org/presentationml/2006/main" matchingName="Large Image w/ Footer">
  <p:cSld name="Large Image w/ Footer">
    <p:spTree>
      <p:nvGrpSpPr>
        <p:cNvPr id="1" name="Shape 1891"/>
        <p:cNvGrpSpPr/>
        <p:nvPr/>
      </p:nvGrpSpPr>
      <p:grpSpPr>
        <a:xfrm>
          <a:off x="0" y="0"/>
          <a:ext cx="0" cy="0"/>
          <a:chOff x="0" y="0"/>
          <a:chExt cx="0" cy="0"/>
        </a:xfrm>
      </p:grpSpPr>
      <p:grpSp>
        <p:nvGrpSpPr>
          <p:cNvPr id="1892" name="Shape 1892"/>
          <p:cNvGrpSpPr/>
          <p:nvPr/>
        </p:nvGrpSpPr>
        <p:grpSpPr>
          <a:xfrm>
            <a:off x="-2" y="4838700"/>
            <a:ext cx="9144003" cy="304800"/>
            <a:chOff x="-2" y="6451600"/>
            <a:chExt cx="9144003" cy="406400"/>
          </a:xfrm>
        </p:grpSpPr>
        <p:sp>
          <p:nvSpPr>
            <p:cNvPr id="1893" name="Shape 1893"/>
            <p:cNvSpPr/>
            <p:nvPr/>
          </p:nvSpPr>
          <p:spPr>
            <a:xfrm>
              <a:off x="-2" y="6451600"/>
              <a:ext cx="7872153" cy="406400"/>
            </a:xfrm>
            <a:prstGeom prst="rect">
              <a:avLst/>
            </a:prstGeom>
            <a:solidFill>
              <a:srgbClr val="59595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sp>
          <p:nvSpPr>
            <p:cNvPr id="1894" name="Shape 1894"/>
            <p:cNvSpPr/>
            <p:nvPr/>
          </p:nvSpPr>
          <p:spPr>
            <a:xfrm>
              <a:off x="7954964" y="6451600"/>
              <a:ext cx="1189037" cy="4064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grpSp>
      <p:sp>
        <p:nvSpPr>
          <p:cNvPr id="1895" name="Shape 1895"/>
          <p:cNvSpPr>
            <a:spLocks noGrp="1"/>
          </p:cNvSpPr>
          <p:nvPr>
            <p:ph type="pic" idx="2"/>
          </p:nvPr>
        </p:nvSpPr>
        <p:spPr>
          <a:xfrm>
            <a:off x="0" y="1102056"/>
            <a:ext cx="9144000" cy="3657601"/>
          </a:xfrm>
          <a:prstGeom prst="rect">
            <a:avLst/>
          </a:prstGeom>
          <a:noFill/>
          <a:ln>
            <a:noFill/>
          </a:ln>
        </p:spPr>
        <p:txBody>
          <a:bodyPr spcFirstLastPara="1" wrap="square" lIns="91425" tIns="91425" rIns="91425" bIns="91425" anchor="t" anchorCtr="0"/>
          <a:lstStyle>
            <a:lvl1pPr marR="0" lvl="0" algn="l" rtl="0">
              <a:spcBef>
                <a:spcPts val="480"/>
              </a:spcBef>
              <a:spcAft>
                <a:spcPts val="0"/>
              </a:spcAft>
              <a:buClr>
                <a:schemeClr val="dk2"/>
              </a:buClr>
              <a:buSzPts val="2400"/>
              <a:buFont typeface="Arial"/>
              <a:buChar char="•"/>
              <a:defRPr sz="2400" b="0" i="0" u="none" strike="noStrike" cap="none">
                <a:solidFill>
                  <a:srgbClr val="595959"/>
                </a:solidFill>
                <a:latin typeface="Calibri"/>
                <a:ea typeface="Calibri"/>
                <a:cs typeface="Calibri"/>
                <a:sym typeface="Calibri"/>
              </a:defRPr>
            </a:lvl1pPr>
            <a:lvl2pPr marR="0" lvl="1" algn="l" rtl="0">
              <a:spcBef>
                <a:spcPts val="420"/>
              </a:spcBef>
              <a:spcAft>
                <a:spcPts val="0"/>
              </a:spcAft>
              <a:buClr>
                <a:schemeClr val="dk2"/>
              </a:buClr>
              <a:buSzPts val="2100"/>
              <a:buFont typeface="Arial"/>
              <a:buChar char="–"/>
              <a:defRPr sz="2100" b="0" i="0" u="none" strike="noStrike" cap="none">
                <a:solidFill>
                  <a:srgbClr val="595959"/>
                </a:solidFill>
                <a:latin typeface="Calibri"/>
                <a:ea typeface="Calibri"/>
                <a:cs typeface="Calibri"/>
                <a:sym typeface="Calibri"/>
              </a:defRPr>
            </a:lvl2pPr>
            <a:lvl3pPr marR="0" lvl="2" algn="l" rtl="0">
              <a:spcBef>
                <a:spcPts val="360"/>
              </a:spcBef>
              <a:spcAft>
                <a:spcPts val="0"/>
              </a:spcAft>
              <a:buClr>
                <a:schemeClr val="dk2"/>
              </a:buClr>
              <a:buSzPts val="1800"/>
              <a:buFont typeface="Arial"/>
              <a:buChar char="•"/>
              <a:defRPr sz="1800" b="0" i="0" u="none" strike="noStrike" cap="none">
                <a:solidFill>
                  <a:srgbClr val="595959"/>
                </a:solidFill>
                <a:latin typeface="Calibri"/>
                <a:ea typeface="Calibri"/>
                <a:cs typeface="Calibri"/>
                <a:sym typeface="Calibri"/>
              </a:defRPr>
            </a:lvl3pPr>
            <a:lvl4pPr marR="0" lvl="3"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4pPr>
            <a:lvl5pPr marR="0" lvl="4"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5pPr>
            <a:lvl6pPr marR="0" lvl="5"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R="0" lvl="6"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R="0" lvl="7"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R="0" lvl="8"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896" name="Shape 1896"/>
          <p:cNvSpPr txBox="1">
            <a:spLocks noGrp="1"/>
          </p:cNvSpPr>
          <p:nvPr>
            <p:ph type="dt" idx="10"/>
          </p:nvPr>
        </p:nvSpPr>
        <p:spPr>
          <a:xfrm>
            <a:off x="2" y="4835128"/>
            <a:ext cx="1554163" cy="308372"/>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1897" name="Shape 1897"/>
          <p:cNvSpPr txBox="1">
            <a:spLocks noGrp="1"/>
          </p:cNvSpPr>
          <p:nvPr>
            <p:ph type="ftr" idx="11"/>
          </p:nvPr>
        </p:nvSpPr>
        <p:spPr>
          <a:xfrm>
            <a:off x="1554163" y="4835128"/>
            <a:ext cx="6310312" cy="308372"/>
          </a:xfrm>
          <a:prstGeom prst="rect">
            <a:avLst/>
          </a:prstGeom>
          <a:noFill/>
          <a:ln>
            <a:noFill/>
          </a:ln>
        </p:spPr>
        <p:txBody>
          <a:bodyPr spcFirstLastPara="1" wrap="square" lIns="91425" tIns="91425" rIns="91425" bIns="91425" anchor="ctr" anchorCtr="0"/>
          <a:lstStyle>
            <a:lvl1pPr marR="0" lvl="0" algn="ctr"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1898" name="Shape 1898"/>
          <p:cNvSpPr txBox="1">
            <a:spLocks noGrp="1"/>
          </p:cNvSpPr>
          <p:nvPr>
            <p:ph type="sldNum" idx="12"/>
          </p:nvPr>
        </p:nvSpPr>
        <p:spPr>
          <a:xfrm>
            <a:off x="7954965" y="4835128"/>
            <a:ext cx="1189037" cy="308372"/>
          </a:xfrm>
          <a:prstGeom prst="rect">
            <a:avLst/>
          </a:prstGeom>
          <a:noFill/>
          <a:ln>
            <a:noFill/>
          </a:ln>
        </p:spPr>
        <p:txBody>
          <a:bodyPr spcFirstLastPara="1" wrap="square" lIns="91425" tIns="45700" rIns="91425" bIns="45700" anchor="ctr" anchorCtr="0">
            <a:noAutofit/>
          </a:bodyPr>
          <a:lstStyle>
            <a:lvl1pPr marL="0" marR="0" lvl="0"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1pPr>
            <a:lvl2pPr marL="0" marR="0" lvl="1"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2pPr>
            <a:lvl3pPr marL="0" marR="0" lvl="2"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3pPr>
            <a:lvl4pPr marL="0" marR="0" lvl="3"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4pPr>
            <a:lvl5pPr marL="0" marR="0" lvl="4"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5pPr>
            <a:lvl6pPr marL="0" marR="0" lvl="5"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6pPr>
            <a:lvl7pPr marL="0" marR="0" lvl="6"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7pPr>
            <a:lvl8pPr marL="0" marR="0" lvl="7"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8pPr>
            <a:lvl9pPr marL="0" marR="0" lvl="8"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
        <p:nvSpPr>
          <p:cNvPr id="1899" name="Shape 1899"/>
          <p:cNvSpPr txBox="1">
            <a:spLocks noGrp="1"/>
          </p:cNvSpPr>
          <p:nvPr>
            <p:ph type="title"/>
          </p:nvPr>
        </p:nvSpPr>
        <p:spPr>
          <a:xfrm>
            <a:off x="-9698" y="1"/>
            <a:ext cx="7863804" cy="1033895"/>
          </a:xfrm>
          <a:prstGeom prst="rect">
            <a:avLst/>
          </a:prstGeom>
          <a:solidFill>
            <a:schemeClr val="lt2"/>
          </a:solidFill>
          <a:ln>
            <a:noFill/>
          </a:ln>
        </p:spPr>
        <p:txBody>
          <a:bodyPr spcFirstLastPara="1" wrap="square" lIns="91425" tIns="91425" rIns="91425" bIns="91425" anchor="b" anchorCtr="0"/>
          <a:lstStyle>
            <a:lvl1pPr marR="0" lvl="0" algn="l" rtl="0">
              <a:spcBef>
                <a:spcPts val="0"/>
              </a:spcBef>
              <a:spcAft>
                <a:spcPts val="0"/>
              </a:spcAft>
              <a:buSzPts val="1400"/>
              <a:buNone/>
              <a:defRPr sz="3300" b="0" i="0" u="none" strike="noStrike" cap="none">
                <a:solidFill>
                  <a:schemeClr val="lt1"/>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231.xml><?xml version="1.0" encoding="utf-8"?>
<p:sldLayout xmlns:a="http://schemas.openxmlformats.org/drawingml/2006/main" xmlns:r="http://schemas.openxmlformats.org/officeDocument/2006/relationships" xmlns:p="http://schemas.openxmlformats.org/presentationml/2006/main" showMasterSp="0" matchingName="Image with Left Bar Caption">
  <p:cSld name="Image with Left Bar Caption">
    <p:spTree>
      <p:nvGrpSpPr>
        <p:cNvPr id="1" name="Shape 1900"/>
        <p:cNvGrpSpPr/>
        <p:nvPr/>
      </p:nvGrpSpPr>
      <p:grpSpPr>
        <a:xfrm>
          <a:off x="0" y="0"/>
          <a:ext cx="0" cy="0"/>
          <a:chOff x="0" y="0"/>
          <a:chExt cx="0" cy="0"/>
        </a:xfrm>
      </p:grpSpPr>
      <p:sp>
        <p:nvSpPr>
          <p:cNvPr id="1901" name="Shape 1901"/>
          <p:cNvSpPr txBox="1">
            <a:spLocks noGrp="1"/>
          </p:cNvSpPr>
          <p:nvPr>
            <p:ph type="body" idx="1"/>
          </p:nvPr>
        </p:nvSpPr>
        <p:spPr>
          <a:xfrm>
            <a:off x="3" y="0"/>
            <a:ext cx="2057399" cy="5143500"/>
          </a:xfrm>
          <a:prstGeom prst="rect">
            <a:avLst/>
          </a:prstGeom>
          <a:solidFill>
            <a:srgbClr val="586D2D"/>
          </a:solidFill>
          <a:ln>
            <a:noFill/>
          </a:ln>
        </p:spPr>
        <p:txBody>
          <a:bodyPr spcFirstLastPara="1" wrap="square" lIns="91425" tIns="91425" rIns="91425" bIns="91425" anchor="t" anchorCtr="0"/>
          <a:lstStyle>
            <a:lvl1pPr marL="457200" marR="0" lvl="0" indent="-228600" algn="l" rtl="0">
              <a:spcBef>
                <a:spcPts val="660"/>
              </a:spcBef>
              <a:spcAft>
                <a:spcPts val="0"/>
              </a:spcAft>
              <a:buClr>
                <a:schemeClr val="dk2"/>
              </a:buClr>
              <a:buSzPts val="3300"/>
              <a:buFont typeface="Arial"/>
              <a:buNone/>
              <a:defRPr sz="3300" b="0" i="0" u="none" strike="noStrike" cap="none">
                <a:solidFill>
                  <a:schemeClr val="lt1"/>
                </a:solidFill>
                <a:latin typeface="Calibri"/>
                <a:ea typeface="Calibri"/>
                <a:cs typeface="Calibri"/>
                <a:sym typeface="Calibri"/>
              </a:defRPr>
            </a:lvl1pPr>
            <a:lvl2pPr marL="914400" marR="0" lvl="1" indent="-361950" algn="l" rtl="0">
              <a:spcBef>
                <a:spcPts val="420"/>
              </a:spcBef>
              <a:spcAft>
                <a:spcPts val="0"/>
              </a:spcAft>
              <a:buClr>
                <a:schemeClr val="dk2"/>
              </a:buClr>
              <a:buSzPts val="2100"/>
              <a:buFont typeface="Arial"/>
              <a:buChar char="–"/>
              <a:defRPr sz="2100" b="0" i="0" u="none" strike="noStrike" cap="none">
                <a:solidFill>
                  <a:srgbClr val="595959"/>
                </a:solidFill>
                <a:latin typeface="Calibri"/>
                <a:ea typeface="Calibri"/>
                <a:cs typeface="Calibri"/>
                <a:sym typeface="Calibri"/>
              </a:defRPr>
            </a:lvl2pPr>
            <a:lvl3pPr marL="1371600" marR="0" lvl="2" indent="-342900" algn="l" rtl="0">
              <a:spcBef>
                <a:spcPts val="360"/>
              </a:spcBef>
              <a:spcAft>
                <a:spcPts val="0"/>
              </a:spcAft>
              <a:buClr>
                <a:schemeClr val="dk2"/>
              </a:buClr>
              <a:buSzPts val="1800"/>
              <a:buFont typeface="Arial"/>
              <a:buChar char="•"/>
              <a:defRPr sz="1800" b="0" i="0" u="none" strike="noStrike" cap="none">
                <a:solidFill>
                  <a:srgbClr val="595959"/>
                </a:solidFill>
                <a:latin typeface="Calibri"/>
                <a:ea typeface="Calibri"/>
                <a:cs typeface="Calibri"/>
                <a:sym typeface="Calibri"/>
              </a:defRPr>
            </a:lvl3pPr>
            <a:lvl4pPr marL="1828800" marR="0" lvl="3" indent="-323850"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4pPr>
            <a:lvl5pPr marL="2286000" marR="0" lvl="4" indent="-323850"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902" name="Shape 1902"/>
          <p:cNvSpPr>
            <a:spLocks noGrp="1"/>
          </p:cNvSpPr>
          <p:nvPr>
            <p:ph type="pic" idx="2"/>
          </p:nvPr>
        </p:nvSpPr>
        <p:spPr>
          <a:xfrm>
            <a:off x="2057400" y="0"/>
            <a:ext cx="7086600" cy="5143500"/>
          </a:xfrm>
          <a:prstGeom prst="rect">
            <a:avLst/>
          </a:prstGeom>
          <a:noFill/>
          <a:ln>
            <a:noFill/>
          </a:ln>
        </p:spPr>
        <p:txBody>
          <a:bodyPr spcFirstLastPara="1" wrap="square" lIns="91425" tIns="91425" rIns="91425" bIns="91425" anchor="t" anchorCtr="0"/>
          <a:lstStyle>
            <a:lvl1pPr marR="0" lvl="0" algn="l" rtl="0">
              <a:spcBef>
                <a:spcPts val="480"/>
              </a:spcBef>
              <a:spcAft>
                <a:spcPts val="0"/>
              </a:spcAft>
              <a:buClr>
                <a:schemeClr val="dk2"/>
              </a:buClr>
              <a:buSzPts val="2400"/>
              <a:buFont typeface="Arial"/>
              <a:buChar char="•"/>
              <a:defRPr sz="2400" b="0" i="0" u="none" strike="noStrike" cap="none">
                <a:solidFill>
                  <a:srgbClr val="595959"/>
                </a:solidFill>
                <a:latin typeface="Calibri"/>
                <a:ea typeface="Calibri"/>
                <a:cs typeface="Calibri"/>
                <a:sym typeface="Calibri"/>
              </a:defRPr>
            </a:lvl1pPr>
            <a:lvl2pPr marR="0" lvl="1" algn="l" rtl="0">
              <a:spcBef>
                <a:spcPts val="420"/>
              </a:spcBef>
              <a:spcAft>
                <a:spcPts val="0"/>
              </a:spcAft>
              <a:buClr>
                <a:schemeClr val="dk2"/>
              </a:buClr>
              <a:buSzPts val="2100"/>
              <a:buFont typeface="Arial"/>
              <a:buChar char="–"/>
              <a:defRPr sz="2100" b="0" i="0" u="none" strike="noStrike" cap="none">
                <a:solidFill>
                  <a:srgbClr val="595959"/>
                </a:solidFill>
                <a:latin typeface="Calibri"/>
                <a:ea typeface="Calibri"/>
                <a:cs typeface="Calibri"/>
                <a:sym typeface="Calibri"/>
              </a:defRPr>
            </a:lvl2pPr>
            <a:lvl3pPr marR="0" lvl="2" algn="l" rtl="0">
              <a:spcBef>
                <a:spcPts val="360"/>
              </a:spcBef>
              <a:spcAft>
                <a:spcPts val="0"/>
              </a:spcAft>
              <a:buClr>
                <a:schemeClr val="dk2"/>
              </a:buClr>
              <a:buSzPts val="1800"/>
              <a:buFont typeface="Arial"/>
              <a:buChar char="•"/>
              <a:defRPr sz="1800" b="0" i="0" u="none" strike="noStrike" cap="none">
                <a:solidFill>
                  <a:srgbClr val="595959"/>
                </a:solidFill>
                <a:latin typeface="Calibri"/>
                <a:ea typeface="Calibri"/>
                <a:cs typeface="Calibri"/>
                <a:sym typeface="Calibri"/>
              </a:defRPr>
            </a:lvl3pPr>
            <a:lvl4pPr marR="0" lvl="3"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4pPr>
            <a:lvl5pPr marR="0" lvl="4"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5pPr>
            <a:lvl6pPr marR="0" lvl="5"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R="0" lvl="6"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R="0" lvl="7"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R="0" lvl="8"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903" name="Shape 1903"/>
          <p:cNvSpPr txBox="1">
            <a:spLocks noGrp="1"/>
          </p:cNvSpPr>
          <p:nvPr>
            <p:ph type="title"/>
          </p:nvPr>
        </p:nvSpPr>
        <p:spPr>
          <a:xfrm>
            <a:off x="-9699" y="0"/>
            <a:ext cx="2067099" cy="5143500"/>
          </a:xfrm>
          <a:prstGeom prst="rect">
            <a:avLst/>
          </a:prstGeom>
          <a:solidFill>
            <a:schemeClr val="lt2"/>
          </a:solidFill>
          <a:ln>
            <a:noFill/>
          </a:ln>
        </p:spPr>
        <p:txBody>
          <a:bodyPr spcFirstLastPara="1" wrap="square" lIns="91425" tIns="91425" rIns="91425" bIns="91425" anchor="b" anchorCtr="0"/>
          <a:lstStyle>
            <a:lvl1pPr marR="0" lvl="0" algn="l" rtl="0">
              <a:spcBef>
                <a:spcPts val="0"/>
              </a:spcBef>
              <a:spcAft>
                <a:spcPts val="0"/>
              </a:spcAft>
              <a:buSzPts val="1400"/>
              <a:buNone/>
              <a:defRPr sz="2400" b="0" i="0" u="none" strike="noStrike" cap="none">
                <a:solidFill>
                  <a:schemeClr val="lt1"/>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232.xml><?xml version="1.0" encoding="utf-8"?>
<p:sldLayout xmlns:a="http://schemas.openxmlformats.org/drawingml/2006/main" xmlns:r="http://schemas.openxmlformats.org/officeDocument/2006/relationships" xmlns:p="http://schemas.openxmlformats.org/presentationml/2006/main" matchingName="Three Image_Right w/ Footer">
  <p:cSld name="Three Image_Right w/ Footer">
    <p:spTree>
      <p:nvGrpSpPr>
        <p:cNvPr id="1" name="Shape 1904"/>
        <p:cNvGrpSpPr/>
        <p:nvPr/>
      </p:nvGrpSpPr>
      <p:grpSpPr>
        <a:xfrm>
          <a:off x="0" y="0"/>
          <a:ext cx="0" cy="0"/>
          <a:chOff x="0" y="0"/>
          <a:chExt cx="0" cy="0"/>
        </a:xfrm>
      </p:grpSpPr>
      <p:sp>
        <p:nvSpPr>
          <p:cNvPr id="1905" name="Shape 1905"/>
          <p:cNvSpPr>
            <a:spLocks noGrp="1"/>
          </p:cNvSpPr>
          <p:nvPr>
            <p:ph type="pic" idx="2"/>
          </p:nvPr>
        </p:nvSpPr>
        <p:spPr>
          <a:xfrm>
            <a:off x="0" y="1102056"/>
            <a:ext cx="5943600" cy="3657601"/>
          </a:xfrm>
          <a:prstGeom prst="rect">
            <a:avLst/>
          </a:prstGeom>
          <a:noFill/>
          <a:ln>
            <a:noFill/>
          </a:ln>
        </p:spPr>
        <p:txBody>
          <a:bodyPr spcFirstLastPara="1" wrap="square" lIns="91425" tIns="91425" rIns="91425" bIns="91425" anchor="t" anchorCtr="0"/>
          <a:lstStyle>
            <a:lvl1pPr marR="0" lvl="0" algn="l" rtl="0">
              <a:spcBef>
                <a:spcPts val="480"/>
              </a:spcBef>
              <a:spcAft>
                <a:spcPts val="0"/>
              </a:spcAft>
              <a:buClr>
                <a:schemeClr val="dk2"/>
              </a:buClr>
              <a:buSzPts val="2400"/>
              <a:buFont typeface="Arial"/>
              <a:buChar char="•"/>
              <a:defRPr sz="2400" b="0" i="0" u="none" strike="noStrike" cap="none">
                <a:solidFill>
                  <a:srgbClr val="595959"/>
                </a:solidFill>
                <a:latin typeface="Calibri"/>
                <a:ea typeface="Calibri"/>
                <a:cs typeface="Calibri"/>
                <a:sym typeface="Calibri"/>
              </a:defRPr>
            </a:lvl1pPr>
            <a:lvl2pPr marR="0" lvl="1" algn="l" rtl="0">
              <a:spcBef>
                <a:spcPts val="420"/>
              </a:spcBef>
              <a:spcAft>
                <a:spcPts val="0"/>
              </a:spcAft>
              <a:buClr>
                <a:schemeClr val="dk2"/>
              </a:buClr>
              <a:buSzPts val="2100"/>
              <a:buFont typeface="Arial"/>
              <a:buChar char="–"/>
              <a:defRPr sz="2100" b="0" i="0" u="none" strike="noStrike" cap="none">
                <a:solidFill>
                  <a:srgbClr val="595959"/>
                </a:solidFill>
                <a:latin typeface="Calibri"/>
                <a:ea typeface="Calibri"/>
                <a:cs typeface="Calibri"/>
                <a:sym typeface="Calibri"/>
              </a:defRPr>
            </a:lvl2pPr>
            <a:lvl3pPr marR="0" lvl="2" algn="l" rtl="0">
              <a:spcBef>
                <a:spcPts val="360"/>
              </a:spcBef>
              <a:spcAft>
                <a:spcPts val="0"/>
              </a:spcAft>
              <a:buClr>
                <a:schemeClr val="dk2"/>
              </a:buClr>
              <a:buSzPts val="1800"/>
              <a:buFont typeface="Arial"/>
              <a:buChar char="•"/>
              <a:defRPr sz="1800" b="0" i="0" u="none" strike="noStrike" cap="none">
                <a:solidFill>
                  <a:srgbClr val="595959"/>
                </a:solidFill>
                <a:latin typeface="Calibri"/>
                <a:ea typeface="Calibri"/>
                <a:cs typeface="Calibri"/>
                <a:sym typeface="Calibri"/>
              </a:defRPr>
            </a:lvl3pPr>
            <a:lvl4pPr marR="0" lvl="3"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4pPr>
            <a:lvl5pPr marR="0" lvl="4"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5pPr>
            <a:lvl6pPr marR="0" lvl="5"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R="0" lvl="6"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R="0" lvl="7"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R="0" lvl="8"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906" name="Shape 1906"/>
          <p:cNvSpPr>
            <a:spLocks noGrp="1"/>
          </p:cNvSpPr>
          <p:nvPr>
            <p:ph type="pic" idx="3"/>
          </p:nvPr>
        </p:nvSpPr>
        <p:spPr>
          <a:xfrm>
            <a:off x="6019800" y="1100138"/>
            <a:ext cx="3124200" cy="1796796"/>
          </a:xfrm>
          <a:prstGeom prst="rect">
            <a:avLst/>
          </a:prstGeom>
          <a:noFill/>
          <a:ln>
            <a:noFill/>
          </a:ln>
        </p:spPr>
        <p:txBody>
          <a:bodyPr spcFirstLastPara="1" wrap="square" lIns="91425" tIns="91425" rIns="91425" bIns="91425" anchor="t" anchorCtr="0"/>
          <a:lstStyle>
            <a:lvl1pPr marR="0" lvl="0" algn="l" rtl="0">
              <a:spcBef>
                <a:spcPts val="480"/>
              </a:spcBef>
              <a:spcAft>
                <a:spcPts val="0"/>
              </a:spcAft>
              <a:buClr>
                <a:schemeClr val="dk2"/>
              </a:buClr>
              <a:buSzPts val="2400"/>
              <a:buFont typeface="Arial"/>
              <a:buChar char="•"/>
              <a:defRPr sz="2400" b="0" i="0" u="none" strike="noStrike" cap="none">
                <a:solidFill>
                  <a:srgbClr val="595959"/>
                </a:solidFill>
                <a:latin typeface="Calibri"/>
                <a:ea typeface="Calibri"/>
                <a:cs typeface="Calibri"/>
                <a:sym typeface="Calibri"/>
              </a:defRPr>
            </a:lvl1pPr>
            <a:lvl2pPr marR="0" lvl="1" algn="l" rtl="0">
              <a:spcBef>
                <a:spcPts val="420"/>
              </a:spcBef>
              <a:spcAft>
                <a:spcPts val="0"/>
              </a:spcAft>
              <a:buClr>
                <a:schemeClr val="dk2"/>
              </a:buClr>
              <a:buSzPts val="2100"/>
              <a:buFont typeface="Arial"/>
              <a:buChar char="–"/>
              <a:defRPr sz="2100" b="0" i="0" u="none" strike="noStrike" cap="none">
                <a:solidFill>
                  <a:srgbClr val="595959"/>
                </a:solidFill>
                <a:latin typeface="Calibri"/>
                <a:ea typeface="Calibri"/>
                <a:cs typeface="Calibri"/>
                <a:sym typeface="Calibri"/>
              </a:defRPr>
            </a:lvl2pPr>
            <a:lvl3pPr marR="0" lvl="2" algn="l" rtl="0">
              <a:spcBef>
                <a:spcPts val="360"/>
              </a:spcBef>
              <a:spcAft>
                <a:spcPts val="0"/>
              </a:spcAft>
              <a:buClr>
                <a:schemeClr val="dk2"/>
              </a:buClr>
              <a:buSzPts val="1800"/>
              <a:buFont typeface="Arial"/>
              <a:buChar char="•"/>
              <a:defRPr sz="1800" b="0" i="0" u="none" strike="noStrike" cap="none">
                <a:solidFill>
                  <a:srgbClr val="595959"/>
                </a:solidFill>
                <a:latin typeface="Calibri"/>
                <a:ea typeface="Calibri"/>
                <a:cs typeface="Calibri"/>
                <a:sym typeface="Calibri"/>
              </a:defRPr>
            </a:lvl3pPr>
            <a:lvl4pPr marR="0" lvl="3"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4pPr>
            <a:lvl5pPr marR="0" lvl="4"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5pPr>
            <a:lvl6pPr marR="0" lvl="5"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R="0" lvl="6"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R="0" lvl="7"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R="0" lvl="8"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907" name="Shape 1907"/>
          <p:cNvSpPr>
            <a:spLocks noGrp="1"/>
          </p:cNvSpPr>
          <p:nvPr>
            <p:ph type="pic" idx="4"/>
          </p:nvPr>
        </p:nvSpPr>
        <p:spPr>
          <a:xfrm>
            <a:off x="6019800" y="2957513"/>
            <a:ext cx="3124200" cy="1796796"/>
          </a:xfrm>
          <a:prstGeom prst="rect">
            <a:avLst/>
          </a:prstGeom>
          <a:noFill/>
          <a:ln>
            <a:noFill/>
          </a:ln>
        </p:spPr>
        <p:txBody>
          <a:bodyPr spcFirstLastPara="1" wrap="square" lIns="91425" tIns="91425" rIns="91425" bIns="91425" anchor="t" anchorCtr="0"/>
          <a:lstStyle>
            <a:lvl1pPr marR="0" lvl="0" algn="l" rtl="0">
              <a:spcBef>
                <a:spcPts val="480"/>
              </a:spcBef>
              <a:spcAft>
                <a:spcPts val="0"/>
              </a:spcAft>
              <a:buClr>
                <a:schemeClr val="dk2"/>
              </a:buClr>
              <a:buSzPts val="2400"/>
              <a:buFont typeface="Arial"/>
              <a:buChar char="•"/>
              <a:defRPr sz="2400" b="0" i="0" u="none" strike="noStrike" cap="none">
                <a:solidFill>
                  <a:srgbClr val="595959"/>
                </a:solidFill>
                <a:latin typeface="Calibri"/>
                <a:ea typeface="Calibri"/>
                <a:cs typeface="Calibri"/>
                <a:sym typeface="Calibri"/>
              </a:defRPr>
            </a:lvl1pPr>
            <a:lvl2pPr marR="0" lvl="1" algn="l" rtl="0">
              <a:spcBef>
                <a:spcPts val="420"/>
              </a:spcBef>
              <a:spcAft>
                <a:spcPts val="0"/>
              </a:spcAft>
              <a:buClr>
                <a:schemeClr val="dk2"/>
              </a:buClr>
              <a:buSzPts val="2100"/>
              <a:buFont typeface="Arial"/>
              <a:buChar char="–"/>
              <a:defRPr sz="2100" b="0" i="0" u="none" strike="noStrike" cap="none">
                <a:solidFill>
                  <a:srgbClr val="595959"/>
                </a:solidFill>
                <a:latin typeface="Calibri"/>
                <a:ea typeface="Calibri"/>
                <a:cs typeface="Calibri"/>
                <a:sym typeface="Calibri"/>
              </a:defRPr>
            </a:lvl2pPr>
            <a:lvl3pPr marR="0" lvl="2" algn="l" rtl="0">
              <a:spcBef>
                <a:spcPts val="360"/>
              </a:spcBef>
              <a:spcAft>
                <a:spcPts val="0"/>
              </a:spcAft>
              <a:buClr>
                <a:schemeClr val="dk2"/>
              </a:buClr>
              <a:buSzPts val="1800"/>
              <a:buFont typeface="Arial"/>
              <a:buChar char="•"/>
              <a:defRPr sz="1800" b="0" i="0" u="none" strike="noStrike" cap="none">
                <a:solidFill>
                  <a:srgbClr val="595959"/>
                </a:solidFill>
                <a:latin typeface="Calibri"/>
                <a:ea typeface="Calibri"/>
                <a:cs typeface="Calibri"/>
                <a:sym typeface="Calibri"/>
              </a:defRPr>
            </a:lvl3pPr>
            <a:lvl4pPr marR="0" lvl="3"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4pPr>
            <a:lvl5pPr marR="0" lvl="4"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5pPr>
            <a:lvl6pPr marR="0" lvl="5"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R="0" lvl="6"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R="0" lvl="7"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R="0" lvl="8"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908" name="Shape 1908"/>
          <p:cNvSpPr txBox="1">
            <a:spLocks noGrp="1"/>
          </p:cNvSpPr>
          <p:nvPr>
            <p:ph type="title"/>
          </p:nvPr>
        </p:nvSpPr>
        <p:spPr>
          <a:xfrm>
            <a:off x="-9698" y="1"/>
            <a:ext cx="7863804" cy="1033895"/>
          </a:xfrm>
          <a:prstGeom prst="rect">
            <a:avLst/>
          </a:prstGeom>
          <a:solidFill>
            <a:schemeClr val="lt2"/>
          </a:solidFill>
          <a:ln>
            <a:noFill/>
          </a:ln>
        </p:spPr>
        <p:txBody>
          <a:bodyPr spcFirstLastPara="1" wrap="square" lIns="91425" tIns="91425" rIns="91425" bIns="91425" anchor="b" anchorCtr="0"/>
          <a:lstStyle>
            <a:lvl1pPr marR="0" lvl="0" algn="l" rtl="0">
              <a:spcBef>
                <a:spcPts val="0"/>
              </a:spcBef>
              <a:spcAft>
                <a:spcPts val="0"/>
              </a:spcAft>
              <a:buSzPts val="1400"/>
              <a:buNone/>
              <a:defRPr sz="3300" b="0" i="0" u="none" strike="noStrike" cap="none">
                <a:solidFill>
                  <a:schemeClr val="lt1"/>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grpSp>
        <p:nvGrpSpPr>
          <p:cNvPr id="1909" name="Shape 1909"/>
          <p:cNvGrpSpPr/>
          <p:nvPr/>
        </p:nvGrpSpPr>
        <p:grpSpPr>
          <a:xfrm>
            <a:off x="-2" y="4838700"/>
            <a:ext cx="9144003" cy="304800"/>
            <a:chOff x="-2" y="6451600"/>
            <a:chExt cx="9144003" cy="406400"/>
          </a:xfrm>
        </p:grpSpPr>
        <p:sp>
          <p:nvSpPr>
            <p:cNvPr id="1910" name="Shape 1910"/>
            <p:cNvSpPr/>
            <p:nvPr/>
          </p:nvSpPr>
          <p:spPr>
            <a:xfrm>
              <a:off x="-2" y="6451600"/>
              <a:ext cx="7872153" cy="406400"/>
            </a:xfrm>
            <a:prstGeom prst="rect">
              <a:avLst/>
            </a:prstGeom>
            <a:solidFill>
              <a:srgbClr val="59595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sp>
          <p:nvSpPr>
            <p:cNvPr id="1911" name="Shape 1911"/>
            <p:cNvSpPr/>
            <p:nvPr/>
          </p:nvSpPr>
          <p:spPr>
            <a:xfrm>
              <a:off x="7954964" y="6451600"/>
              <a:ext cx="1189037" cy="4064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grpSp>
      <p:sp>
        <p:nvSpPr>
          <p:cNvPr id="1912" name="Shape 1912"/>
          <p:cNvSpPr txBox="1">
            <a:spLocks noGrp="1"/>
          </p:cNvSpPr>
          <p:nvPr>
            <p:ph type="dt" idx="10"/>
          </p:nvPr>
        </p:nvSpPr>
        <p:spPr>
          <a:xfrm>
            <a:off x="2" y="4835128"/>
            <a:ext cx="1554163" cy="308372"/>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1913" name="Shape 1913"/>
          <p:cNvSpPr txBox="1">
            <a:spLocks noGrp="1"/>
          </p:cNvSpPr>
          <p:nvPr>
            <p:ph type="ftr" idx="11"/>
          </p:nvPr>
        </p:nvSpPr>
        <p:spPr>
          <a:xfrm>
            <a:off x="1554163" y="4835128"/>
            <a:ext cx="6310312" cy="308372"/>
          </a:xfrm>
          <a:prstGeom prst="rect">
            <a:avLst/>
          </a:prstGeom>
          <a:noFill/>
          <a:ln>
            <a:noFill/>
          </a:ln>
        </p:spPr>
        <p:txBody>
          <a:bodyPr spcFirstLastPara="1" wrap="square" lIns="91425" tIns="91425" rIns="91425" bIns="91425" anchor="ctr" anchorCtr="0"/>
          <a:lstStyle>
            <a:lvl1pPr marR="0" lvl="0" algn="ctr"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1914" name="Shape 1914"/>
          <p:cNvSpPr txBox="1">
            <a:spLocks noGrp="1"/>
          </p:cNvSpPr>
          <p:nvPr>
            <p:ph type="sldNum" idx="12"/>
          </p:nvPr>
        </p:nvSpPr>
        <p:spPr>
          <a:xfrm>
            <a:off x="7954965" y="4835128"/>
            <a:ext cx="1189037" cy="308372"/>
          </a:xfrm>
          <a:prstGeom prst="rect">
            <a:avLst/>
          </a:prstGeom>
          <a:noFill/>
          <a:ln>
            <a:noFill/>
          </a:ln>
        </p:spPr>
        <p:txBody>
          <a:bodyPr spcFirstLastPara="1" wrap="square" lIns="91425" tIns="45700" rIns="91425" bIns="45700" anchor="ctr" anchorCtr="0">
            <a:noAutofit/>
          </a:bodyPr>
          <a:lstStyle>
            <a:lvl1pPr marL="0" marR="0" lvl="0"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1pPr>
            <a:lvl2pPr marL="0" marR="0" lvl="1"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2pPr>
            <a:lvl3pPr marL="0" marR="0" lvl="2"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3pPr>
            <a:lvl4pPr marL="0" marR="0" lvl="3"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4pPr>
            <a:lvl5pPr marL="0" marR="0" lvl="4"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5pPr>
            <a:lvl6pPr marL="0" marR="0" lvl="5"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6pPr>
            <a:lvl7pPr marL="0" marR="0" lvl="6"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7pPr>
            <a:lvl8pPr marL="0" marR="0" lvl="7"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8pPr>
            <a:lvl9pPr marL="0" marR="0" lvl="8"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33.xml><?xml version="1.0" encoding="utf-8"?>
<p:sldLayout xmlns:a="http://schemas.openxmlformats.org/drawingml/2006/main" xmlns:r="http://schemas.openxmlformats.org/officeDocument/2006/relationships" xmlns:p="http://schemas.openxmlformats.org/presentationml/2006/main" matchingName="Three Image_Left w/ Footer">
  <p:cSld name="Three Image_Left w/ Footer">
    <p:spTree>
      <p:nvGrpSpPr>
        <p:cNvPr id="1" name="Shape 1915"/>
        <p:cNvGrpSpPr/>
        <p:nvPr/>
      </p:nvGrpSpPr>
      <p:grpSpPr>
        <a:xfrm>
          <a:off x="0" y="0"/>
          <a:ext cx="0" cy="0"/>
          <a:chOff x="0" y="0"/>
          <a:chExt cx="0" cy="0"/>
        </a:xfrm>
      </p:grpSpPr>
      <p:sp>
        <p:nvSpPr>
          <p:cNvPr id="1916" name="Shape 1916"/>
          <p:cNvSpPr>
            <a:spLocks noGrp="1"/>
          </p:cNvSpPr>
          <p:nvPr>
            <p:ph type="pic" idx="2"/>
          </p:nvPr>
        </p:nvSpPr>
        <p:spPr>
          <a:xfrm>
            <a:off x="3200400" y="1102056"/>
            <a:ext cx="5943600" cy="3657601"/>
          </a:xfrm>
          <a:prstGeom prst="rect">
            <a:avLst/>
          </a:prstGeom>
          <a:noFill/>
          <a:ln>
            <a:noFill/>
          </a:ln>
        </p:spPr>
        <p:txBody>
          <a:bodyPr spcFirstLastPara="1" wrap="square" lIns="91425" tIns="91425" rIns="91425" bIns="91425" anchor="t" anchorCtr="0"/>
          <a:lstStyle>
            <a:lvl1pPr marR="0" lvl="0" algn="l" rtl="0">
              <a:spcBef>
                <a:spcPts val="480"/>
              </a:spcBef>
              <a:spcAft>
                <a:spcPts val="0"/>
              </a:spcAft>
              <a:buClr>
                <a:schemeClr val="dk2"/>
              </a:buClr>
              <a:buSzPts val="2400"/>
              <a:buFont typeface="Arial"/>
              <a:buChar char="•"/>
              <a:defRPr sz="2400" b="0" i="0" u="none" strike="noStrike" cap="none">
                <a:solidFill>
                  <a:srgbClr val="595959"/>
                </a:solidFill>
                <a:latin typeface="Calibri"/>
                <a:ea typeface="Calibri"/>
                <a:cs typeface="Calibri"/>
                <a:sym typeface="Calibri"/>
              </a:defRPr>
            </a:lvl1pPr>
            <a:lvl2pPr marR="0" lvl="1" algn="l" rtl="0">
              <a:spcBef>
                <a:spcPts val="420"/>
              </a:spcBef>
              <a:spcAft>
                <a:spcPts val="0"/>
              </a:spcAft>
              <a:buClr>
                <a:schemeClr val="dk2"/>
              </a:buClr>
              <a:buSzPts val="2100"/>
              <a:buFont typeface="Arial"/>
              <a:buChar char="–"/>
              <a:defRPr sz="2100" b="0" i="0" u="none" strike="noStrike" cap="none">
                <a:solidFill>
                  <a:srgbClr val="595959"/>
                </a:solidFill>
                <a:latin typeface="Calibri"/>
                <a:ea typeface="Calibri"/>
                <a:cs typeface="Calibri"/>
                <a:sym typeface="Calibri"/>
              </a:defRPr>
            </a:lvl2pPr>
            <a:lvl3pPr marR="0" lvl="2" algn="l" rtl="0">
              <a:spcBef>
                <a:spcPts val="360"/>
              </a:spcBef>
              <a:spcAft>
                <a:spcPts val="0"/>
              </a:spcAft>
              <a:buClr>
                <a:schemeClr val="dk2"/>
              </a:buClr>
              <a:buSzPts val="1800"/>
              <a:buFont typeface="Arial"/>
              <a:buChar char="•"/>
              <a:defRPr sz="1800" b="0" i="0" u="none" strike="noStrike" cap="none">
                <a:solidFill>
                  <a:srgbClr val="595959"/>
                </a:solidFill>
                <a:latin typeface="Calibri"/>
                <a:ea typeface="Calibri"/>
                <a:cs typeface="Calibri"/>
                <a:sym typeface="Calibri"/>
              </a:defRPr>
            </a:lvl3pPr>
            <a:lvl4pPr marR="0" lvl="3"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4pPr>
            <a:lvl5pPr marR="0" lvl="4"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5pPr>
            <a:lvl6pPr marR="0" lvl="5"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R="0" lvl="6"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R="0" lvl="7"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R="0" lvl="8"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917" name="Shape 1917"/>
          <p:cNvSpPr>
            <a:spLocks noGrp="1"/>
          </p:cNvSpPr>
          <p:nvPr>
            <p:ph type="pic" idx="3"/>
          </p:nvPr>
        </p:nvSpPr>
        <p:spPr>
          <a:xfrm>
            <a:off x="0" y="1100138"/>
            <a:ext cx="3124200" cy="1796796"/>
          </a:xfrm>
          <a:prstGeom prst="rect">
            <a:avLst/>
          </a:prstGeom>
          <a:noFill/>
          <a:ln>
            <a:noFill/>
          </a:ln>
        </p:spPr>
        <p:txBody>
          <a:bodyPr spcFirstLastPara="1" wrap="square" lIns="91425" tIns="91425" rIns="91425" bIns="91425" anchor="t" anchorCtr="0"/>
          <a:lstStyle>
            <a:lvl1pPr marR="0" lvl="0" algn="l" rtl="0">
              <a:spcBef>
                <a:spcPts val="480"/>
              </a:spcBef>
              <a:spcAft>
                <a:spcPts val="0"/>
              </a:spcAft>
              <a:buClr>
                <a:schemeClr val="dk2"/>
              </a:buClr>
              <a:buSzPts val="2400"/>
              <a:buFont typeface="Arial"/>
              <a:buChar char="•"/>
              <a:defRPr sz="2400" b="0" i="0" u="none" strike="noStrike" cap="none">
                <a:solidFill>
                  <a:srgbClr val="595959"/>
                </a:solidFill>
                <a:latin typeface="Calibri"/>
                <a:ea typeface="Calibri"/>
                <a:cs typeface="Calibri"/>
                <a:sym typeface="Calibri"/>
              </a:defRPr>
            </a:lvl1pPr>
            <a:lvl2pPr marR="0" lvl="1" algn="l" rtl="0">
              <a:spcBef>
                <a:spcPts val="420"/>
              </a:spcBef>
              <a:spcAft>
                <a:spcPts val="0"/>
              </a:spcAft>
              <a:buClr>
                <a:schemeClr val="dk2"/>
              </a:buClr>
              <a:buSzPts val="2100"/>
              <a:buFont typeface="Arial"/>
              <a:buChar char="–"/>
              <a:defRPr sz="2100" b="0" i="0" u="none" strike="noStrike" cap="none">
                <a:solidFill>
                  <a:srgbClr val="595959"/>
                </a:solidFill>
                <a:latin typeface="Calibri"/>
                <a:ea typeface="Calibri"/>
                <a:cs typeface="Calibri"/>
                <a:sym typeface="Calibri"/>
              </a:defRPr>
            </a:lvl2pPr>
            <a:lvl3pPr marR="0" lvl="2" algn="l" rtl="0">
              <a:spcBef>
                <a:spcPts val="360"/>
              </a:spcBef>
              <a:spcAft>
                <a:spcPts val="0"/>
              </a:spcAft>
              <a:buClr>
                <a:schemeClr val="dk2"/>
              </a:buClr>
              <a:buSzPts val="1800"/>
              <a:buFont typeface="Arial"/>
              <a:buChar char="•"/>
              <a:defRPr sz="1800" b="0" i="0" u="none" strike="noStrike" cap="none">
                <a:solidFill>
                  <a:srgbClr val="595959"/>
                </a:solidFill>
                <a:latin typeface="Calibri"/>
                <a:ea typeface="Calibri"/>
                <a:cs typeface="Calibri"/>
                <a:sym typeface="Calibri"/>
              </a:defRPr>
            </a:lvl3pPr>
            <a:lvl4pPr marR="0" lvl="3"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4pPr>
            <a:lvl5pPr marR="0" lvl="4"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5pPr>
            <a:lvl6pPr marR="0" lvl="5"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R="0" lvl="6"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R="0" lvl="7"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R="0" lvl="8"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918" name="Shape 1918"/>
          <p:cNvSpPr>
            <a:spLocks noGrp="1"/>
          </p:cNvSpPr>
          <p:nvPr>
            <p:ph type="pic" idx="4"/>
          </p:nvPr>
        </p:nvSpPr>
        <p:spPr>
          <a:xfrm>
            <a:off x="0" y="2957513"/>
            <a:ext cx="3124200" cy="1796796"/>
          </a:xfrm>
          <a:prstGeom prst="rect">
            <a:avLst/>
          </a:prstGeom>
          <a:noFill/>
          <a:ln>
            <a:noFill/>
          </a:ln>
        </p:spPr>
        <p:txBody>
          <a:bodyPr spcFirstLastPara="1" wrap="square" lIns="91425" tIns="91425" rIns="91425" bIns="91425" anchor="t" anchorCtr="0"/>
          <a:lstStyle>
            <a:lvl1pPr marR="0" lvl="0" algn="l" rtl="0">
              <a:spcBef>
                <a:spcPts val="480"/>
              </a:spcBef>
              <a:spcAft>
                <a:spcPts val="0"/>
              </a:spcAft>
              <a:buClr>
                <a:schemeClr val="dk2"/>
              </a:buClr>
              <a:buSzPts val="2400"/>
              <a:buFont typeface="Arial"/>
              <a:buChar char="•"/>
              <a:defRPr sz="2400" b="0" i="0" u="none" strike="noStrike" cap="none">
                <a:solidFill>
                  <a:srgbClr val="595959"/>
                </a:solidFill>
                <a:latin typeface="Calibri"/>
                <a:ea typeface="Calibri"/>
                <a:cs typeface="Calibri"/>
                <a:sym typeface="Calibri"/>
              </a:defRPr>
            </a:lvl1pPr>
            <a:lvl2pPr marR="0" lvl="1" algn="l" rtl="0">
              <a:spcBef>
                <a:spcPts val="420"/>
              </a:spcBef>
              <a:spcAft>
                <a:spcPts val="0"/>
              </a:spcAft>
              <a:buClr>
                <a:schemeClr val="dk2"/>
              </a:buClr>
              <a:buSzPts val="2100"/>
              <a:buFont typeface="Arial"/>
              <a:buChar char="–"/>
              <a:defRPr sz="2100" b="0" i="0" u="none" strike="noStrike" cap="none">
                <a:solidFill>
                  <a:srgbClr val="595959"/>
                </a:solidFill>
                <a:latin typeface="Calibri"/>
                <a:ea typeface="Calibri"/>
                <a:cs typeface="Calibri"/>
                <a:sym typeface="Calibri"/>
              </a:defRPr>
            </a:lvl2pPr>
            <a:lvl3pPr marR="0" lvl="2" algn="l" rtl="0">
              <a:spcBef>
                <a:spcPts val="360"/>
              </a:spcBef>
              <a:spcAft>
                <a:spcPts val="0"/>
              </a:spcAft>
              <a:buClr>
                <a:schemeClr val="dk2"/>
              </a:buClr>
              <a:buSzPts val="1800"/>
              <a:buFont typeface="Arial"/>
              <a:buChar char="•"/>
              <a:defRPr sz="1800" b="0" i="0" u="none" strike="noStrike" cap="none">
                <a:solidFill>
                  <a:srgbClr val="595959"/>
                </a:solidFill>
                <a:latin typeface="Calibri"/>
                <a:ea typeface="Calibri"/>
                <a:cs typeface="Calibri"/>
                <a:sym typeface="Calibri"/>
              </a:defRPr>
            </a:lvl3pPr>
            <a:lvl4pPr marR="0" lvl="3"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4pPr>
            <a:lvl5pPr marR="0" lvl="4"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5pPr>
            <a:lvl6pPr marR="0" lvl="5"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R="0" lvl="6"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R="0" lvl="7"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R="0" lvl="8"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919" name="Shape 1919"/>
          <p:cNvSpPr txBox="1">
            <a:spLocks noGrp="1"/>
          </p:cNvSpPr>
          <p:nvPr>
            <p:ph type="title"/>
          </p:nvPr>
        </p:nvSpPr>
        <p:spPr>
          <a:xfrm>
            <a:off x="-9698" y="1"/>
            <a:ext cx="7863804" cy="1033895"/>
          </a:xfrm>
          <a:prstGeom prst="rect">
            <a:avLst/>
          </a:prstGeom>
          <a:solidFill>
            <a:schemeClr val="lt2"/>
          </a:solidFill>
          <a:ln>
            <a:noFill/>
          </a:ln>
        </p:spPr>
        <p:txBody>
          <a:bodyPr spcFirstLastPara="1" wrap="square" lIns="91425" tIns="91425" rIns="91425" bIns="91425" anchor="b" anchorCtr="0"/>
          <a:lstStyle>
            <a:lvl1pPr marR="0" lvl="0" algn="l" rtl="0">
              <a:spcBef>
                <a:spcPts val="0"/>
              </a:spcBef>
              <a:spcAft>
                <a:spcPts val="0"/>
              </a:spcAft>
              <a:buSzPts val="1400"/>
              <a:buNone/>
              <a:defRPr sz="3300" b="0" i="0" u="none" strike="noStrike" cap="none">
                <a:solidFill>
                  <a:schemeClr val="lt1"/>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grpSp>
        <p:nvGrpSpPr>
          <p:cNvPr id="1920" name="Shape 1920"/>
          <p:cNvGrpSpPr/>
          <p:nvPr/>
        </p:nvGrpSpPr>
        <p:grpSpPr>
          <a:xfrm>
            <a:off x="-2" y="4838700"/>
            <a:ext cx="9144003" cy="304800"/>
            <a:chOff x="-2" y="6451600"/>
            <a:chExt cx="9144003" cy="406400"/>
          </a:xfrm>
        </p:grpSpPr>
        <p:sp>
          <p:nvSpPr>
            <p:cNvPr id="1921" name="Shape 1921"/>
            <p:cNvSpPr/>
            <p:nvPr/>
          </p:nvSpPr>
          <p:spPr>
            <a:xfrm>
              <a:off x="-2" y="6451600"/>
              <a:ext cx="7872153" cy="406400"/>
            </a:xfrm>
            <a:prstGeom prst="rect">
              <a:avLst/>
            </a:prstGeom>
            <a:solidFill>
              <a:srgbClr val="59595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sp>
          <p:nvSpPr>
            <p:cNvPr id="1922" name="Shape 1922"/>
            <p:cNvSpPr/>
            <p:nvPr/>
          </p:nvSpPr>
          <p:spPr>
            <a:xfrm>
              <a:off x="7954964" y="6451600"/>
              <a:ext cx="1189037" cy="4064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grpSp>
      <p:sp>
        <p:nvSpPr>
          <p:cNvPr id="1923" name="Shape 1923"/>
          <p:cNvSpPr txBox="1">
            <a:spLocks noGrp="1"/>
          </p:cNvSpPr>
          <p:nvPr>
            <p:ph type="dt" idx="10"/>
          </p:nvPr>
        </p:nvSpPr>
        <p:spPr>
          <a:xfrm>
            <a:off x="2" y="4835128"/>
            <a:ext cx="1554163" cy="308372"/>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1924" name="Shape 1924"/>
          <p:cNvSpPr txBox="1">
            <a:spLocks noGrp="1"/>
          </p:cNvSpPr>
          <p:nvPr>
            <p:ph type="ftr" idx="11"/>
          </p:nvPr>
        </p:nvSpPr>
        <p:spPr>
          <a:xfrm>
            <a:off x="1554163" y="4835128"/>
            <a:ext cx="6310312" cy="308372"/>
          </a:xfrm>
          <a:prstGeom prst="rect">
            <a:avLst/>
          </a:prstGeom>
          <a:noFill/>
          <a:ln>
            <a:noFill/>
          </a:ln>
        </p:spPr>
        <p:txBody>
          <a:bodyPr spcFirstLastPara="1" wrap="square" lIns="91425" tIns="91425" rIns="91425" bIns="91425" anchor="ctr" anchorCtr="0"/>
          <a:lstStyle>
            <a:lvl1pPr marR="0" lvl="0" algn="ctr"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1925" name="Shape 1925"/>
          <p:cNvSpPr txBox="1">
            <a:spLocks noGrp="1"/>
          </p:cNvSpPr>
          <p:nvPr>
            <p:ph type="sldNum" idx="12"/>
          </p:nvPr>
        </p:nvSpPr>
        <p:spPr>
          <a:xfrm>
            <a:off x="7954965" y="4835128"/>
            <a:ext cx="1189037" cy="308372"/>
          </a:xfrm>
          <a:prstGeom prst="rect">
            <a:avLst/>
          </a:prstGeom>
          <a:noFill/>
          <a:ln>
            <a:noFill/>
          </a:ln>
        </p:spPr>
        <p:txBody>
          <a:bodyPr spcFirstLastPara="1" wrap="square" lIns="91425" tIns="45700" rIns="91425" bIns="45700" anchor="ctr" anchorCtr="0">
            <a:noAutofit/>
          </a:bodyPr>
          <a:lstStyle>
            <a:lvl1pPr marL="0" marR="0" lvl="0"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1pPr>
            <a:lvl2pPr marL="0" marR="0" lvl="1"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2pPr>
            <a:lvl3pPr marL="0" marR="0" lvl="2"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3pPr>
            <a:lvl4pPr marL="0" marR="0" lvl="3"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4pPr>
            <a:lvl5pPr marL="0" marR="0" lvl="4"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5pPr>
            <a:lvl6pPr marL="0" marR="0" lvl="5"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6pPr>
            <a:lvl7pPr marL="0" marR="0" lvl="6"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7pPr>
            <a:lvl8pPr marL="0" marR="0" lvl="7"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8pPr>
            <a:lvl9pPr marL="0" marR="0" lvl="8"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34.xml><?xml version="1.0" encoding="utf-8"?>
<p:sldLayout xmlns:a="http://schemas.openxmlformats.org/drawingml/2006/main" xmlns:r="http://schemas.openxmlformats.org/officeDocument/2006/relationships" xmlns:p="http://schemas.openxmlformats.org/presentationml/2006/main" showMasterSp="0" matchingName="Full Image">
  <p:cSld name="Full Image">
    <p:spTree>
      <p:nvGrpSpPr>
        <p:cNvPr id="1" name="Shape 1926"/>
        <p:cNvGrpSpPr/>
        <p:nvPr/>
      </p:nvGrpSpPr>
      <p:grpSpPr>
        <a:xfrm>
          <a:off x="0" y="0"/>
          <a:ext cx="0" cy="0"/>
          <a:chOff x="0" y="0"/>
          <a:chExt cx="0" cy="0"/>
        </a:xfrm>
      </p:grpSpPr>
      <p:sp>
        <p:nvSpPr>
          <p:cNvPr id="1927" name="Shape 1927"/>
          <p:cNvSpPr>
            <a:spLocks noGrp="1"/>
          </p:cNvSpPr>
          <p:nvPr>
            <p:ph type="pic" idx="2"/>
          </p:nvPr>
        </p:nvSpPr>
        <p:spPr>
          <a:xfrm>
            <a:off x="0" y="0"/>
            <a:ext cx="9144000" cy="5143500"/>
          </a:xfrm>
          <a:prstGeom prst="rect">
            <a:avLst/>
          </a:prstGeom>
          <a:noFill/>
          <a:ln>
            <a:noFill/>
          </a:ln>
        </p:spPr>
        <p:txBody>
          <a:bodyPr spcFirstLastPara="1" wrap="square" lIns="91425" tIns="91425" rIns="91425" bIns="91425" anchor="t" anchorCtr="0"/>
          <a:lstStyle>
            <a:lvl1pPr marR="0" lvl="0" algn="l" rtl="0">
              <a:spcBef>
                <a:spcPts val="480"/>
              </a:spcBef>
              <a:spcAft>
                <a:spcPts val="0"/>
              </a:spcAft>
              <a:buClr>
                <a:schemeClr val="dk2"/>
              </a:buClr>
              <a:buSzPts val="2400"/>
              <a:buFont typeface="Arial"/>
              <a:buChar char="•"/>
              <a:defRPr sz="2400" b="0" i="0" u="none" strike="noStrike" cap="none">
                <a:solidFill>
                  <a:srgbClr val="595959"/>
                </a:solidFill>
                <a:latin typeface="Calibri"/>
                <a:ea typeface="Calibri"/>
                <a:cs typeface="Calibri"/>
                <a:sym typeface="Calibri"/>
              </a:defRPr>
            </a:lvl1pPr>
            <a:lvl2pPr marR="0" lvl="1" algn="l" rtl="0">
              <a:spcBef>
                <a:spcPts val="420"/>
              </a:spcBef>
              <a:spcAft>
                <a:spcPts val="0"/>
              </a:spcAft>
              <a:buClr>
                <a:schemeClr val="dk2"/>
              </a:buClr>
              <a:buSzPts val="2100"/>
              <a:buFont typeface="Arial"/>
              <a:buChar char="–"/>
              <a:defRPr sz="2100" b="0" i="0" u="none" strike="noStrike" cap="none">
                <a:solidFill>
                  <a:srgbClr val="595959"/>
                </a:solidFill>
                <a:latin typeface="Calibri"/>
                <a:ea typeface="Calibri"/>
                <a:cs typeface="Calibri"/>
                <a:sym typeface="Calibri"/>
              </a:defRPr>
            </a:lvl2pPr>
            <a:lvl3pPr marR="0" lvl="2" algn="l" rtl="0">
              <a:spcBef>
                <a:spcPts val="360"/>
              </a:spcBef>
              <a:spcAft>
                <a:spcPts val="0"/>
              </a:spcAft>
              <a:buClr>
                <a:schemeClr val="dk2"/>
              </a:buClr>
              <a:buSzPts val="1800"/>
              <a:buFont typeface="Arial"/>
              <a:buChar char="•"/>
              <a:defRPr sz="1800" b="0" i="0" u="none" strike="noStrike" cap="none">
                <a:solidFill>
                  <a:srgbClr val="595959"/>
                </a:solidFill>
                <a:latin typeface="Calibri"/>
                <a:ea typeface="Calibri"/>
                <a:cs typeface="Calibri"/>
                <a:sym typeface="Calibri"/>
              </a:defRPr>
            </a:lvl3pPr>
            <a:lvl4pPr marR="0" lvl="3"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4pPr>
            <a:lvl5pPr marR="0" lvl="4"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5pPr>
            <a:lvl6pPr marR="0" lvl="5"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R="0" lvl="6"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R="0" lvl="7"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R="0" lvl="8"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235.xml><?xml version="1.0" encoding="utf-8"?>
<p:sldLayout xmlns:a="http://schemas.openxmlformats.org/drawingml/2006/main" xmlns:r="http://schemas.openxmlformats.org/officeDocument/2006/relationships" xmlns:p="http://schemas.openxmlformats.org/presentationml/2006/main" showMasterSp="0" matchingName="Standard Slide Alt 1">
  <p:cSld name="Standard Slide Alt 1">
    <p:spTree>
      <p:nvGrpSpPr>
        <p:cNvPr id="1" name="Shape 1928"/>
        <p:cNvGrpSpPr/>
        <p:nvPr/>
      </p:nvGrpSpPr>
      <p:grpSpPr>
        <a:xfrm>
          <a:off x="0" y="0"/>
          <a:ext cx="0" cy="0"/>
          <a:chOff x="0" y="0"/>
          <a:chExt cx="0" cy="0"/>
        </a:xfrm>
      </p:grpSpPr>
      <p:sp>
        <p:nvSpPr>
          <p:cNvPr id="1929" name="Shape 1929"/>
          <p:cNvSpPr txBox="1">
            <a:spLocks noGrp="1"/>
          </p:cNvSpPr>
          <p:nvPr>
            <p:ph type="title"/>
          </p:nvPr>
        </p:nvSpPr>
        <p:spPr>
          <a:xfrm>
            <a:off x="-9699" y="0"/>
            <a:ext cx="3858491" cy="5143500"/>
          </a:xfrm>
          <a:prstGeom prst="rect">
            <a:avLst/>
          </a:prstGeom>
          <a:solidFill>
            <a:schemeClr val="lt2"/>
          </a:solidFill>
          <a:ln>
            <a:noFill/>
          </a:ln>
        </p:spPr>
        <p:txBody>
          <a:bodyPr spcFirstLastPara="1" wrap="square" lIns="91425" tIns="91425" rIns="91425" bIns="91425" anchor="t" anchorCtr="0"/>
          <a:lstStyle>
            <a:lvl1pPr marR="0" lvl="0" algn="l" rtl="0">
              <a:spcBef>
                <a:spcPts val="0"/>
              </a:spcBef>
              <a:spcAft>
                <a:spcPts val="0"/>
              </a:spcAft>
              <a:buSzPts val="1400"/>
              <a:buNone/>
              <a:defRPr sz="3300" b="0" i="0" u="none" strike="noStrike" cap="none">
                <a:solidFill>
                  <a:schemeClr val="lt1"/>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
        <p:nvSpPr>
          <p:cNvPr id="1930" name="Shape 1930"/>
          <p:cNvSpPr txBox="1">
            <a:spLocks noGrp="1"/>
          </p:cNvSpPr>
          <p:nvPr>
            <p:ph type="body" idx="1"/>
          </p:nvPr>
        </p:nvSpPr>
        <p:spPr>
          <a:xfrm>
            <a:off x="4114806" y="377214"/>
            <a:ext cx="4571995" cy="4457915"/>
          </a:xfrm>
          <a:prstGeom prst="rect">
            <a:avLst/>
          </a:prstGeom>
          <a:noFill/>
          <a:ln>
            <a:noFill/>
          </a:ln>
        </p:spPr>
        <p:txBody>
          <a:bodyPr spcFirstLastPara="1" wrap="square" lIns="91425" tIns="91425" rIns="91425" bIns="91425" anchor="t" anchorCtr="0"/>
          <a:lstStyle>
            <a:lvl1pPr marL="457200" marR="0" lvl="0" indent="-381000" algn="l" rtl="0">
              <a:spcBef>
                <a:spcPts val="480"/>
              </a:spcBef>
              <a:spcAft>
                <a:spcPts val="0"/>
              </a:spcAft>
              <a:buClr>
                <a:schemeClr val="dk2"/>
              </a:buClr>
              <a:buSzPts val="2400"/>
              <a:buFont typeface="Noto Sans Symbols"/>
              <a:buChar char="▪"/>
              <a:defRPr sz="2400" b="0" i="0" u="none" strike="noStrike" cap="none">
                <a:solidFill>
                  <a:srgbClr val="595959"/>
                </a:solidFill>
                <a:latin typeface="Calibri"/>
                <a:ea typeface="Calibri"/>
                <a:cs typeface="Calibri"/>
                <a:sym typeface="Calibri"/>
              </a:defRPr>
            </a:lvl1pPr>
            <a:lvl2pPr marL="914400" marR="0" lvl="1" indent="-361950" algn="l" rtl="0">
              <a:spcBef>
                <a:spcPts val="420"/>
              </a:spcBef>
              <a:spcAft>
                <a:spcPts val="0"/>
              </a:spcAft>
              <a:buClr>
                <a:schemeClr val="dk2"/>
              </a:buClr>
              <a:buSzPts val="2100"/>
              <a:buFont typeface="Calibri"/>
              <a:buChar char="–"/>
              <a:defRPr sz="2100" b="0" i="0" u="none" strike="noStrike" cap="none">
                <a:solidFill>
                  <a:srgbClr val="595959"/>
                </a:solidFill>
                <a:latin typeface="Calibri"/>
                <a:ea typeface="Calibri"/>
                <a:cs typeface="Calibri"/>
                <a:sym typeface="Calibri"/>
              </a:defRPr>
            </a:lvl2pPr>
            <a:lvl3pPr marL="1371600" marR="0" lvl="2" indent="-342900" algn="l" rtl="0">
              <a:spcBef>
                <a:spcPts val="360"/>
              </a:spcBef>
              <a:spcAft>
                <a:spcPts val="0"/>
              </a:spcAft>
              <a:buClr>
                <a:schemeClr val="dk2"/>
              </a:buClr>
              <a:buSzPts val="1800"/>
              <a:buFont typeface="Noto Sans Symbols"/>
              <a:buChar char="▪"/>
              <a:defRPr sz="1800" b="0" i="0" u="none" strike="noStrike" cap="none">
                <a:solidFill>
                  <a:srgbClr val="595959"/>
                </a:solidFill>
                <a:latin typeface="Calibri"/>
                <a:ea typeface="Calibri"/>
                <a:cs typeface="Calibri"/>
                <a:sym typeface="Calibri"/>
              </a:defRPr>
            </a:lvl3pPr>
            <a:lvl4pPr marL="1828800" marR="0" lvl="3" indent="-323850" algn="l" rtl="0">
              <a:spcBef>
                <a:spcPts val="300"/>
              </a:spcBef>
              <a:spcAft>
                <a:spcPts val="0"/>
              </a:spcAft>
              <a:buClr>
                <a:schemeClr val="dk2"/>
              </a:buClr>
              <a:buSzPts val="1500"/>
              <a:buFont typeface="Calibri"/>
              <a:buChar char="–"/>
              <a:defRPr sz="1500" b="0" i="0" u="none" strike="noStrike" cap="none">
                <a:solidFill>
                  <a:srgbClr val="595959"/>
                </a:solidFill>
                <a:latin typeface="Calibri"/>
                <a:ea typeface="Calibri"/>
                <a:cs typeface="Calibri"/>
                <a:sym typeface="Calibri"/>
              </a:defRPr>
            </a:lvl4pPr>
            <a:lvl5pPr marL="2286000" marR="0" lvl="4" indent="-323850" algn="l" rtl="0">
              <a:spcBef>
                <a:spcPts val="300"/>
              </a:spcBef>
              <a:spcAft>
                <a:spcPts val="0"/>
              </a:spcAft>
              <a:buClr>
                <a:schemeClr val="dk2"/>
              </a:buClr>
              <a:buSzPts val="1500"/>
              <a:buFont typeface="Calibri"/>
              <a:buChar char="»"/>
              <a:defRPr sz="1500" b="0" i="0"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236.xml><?xml version="1.0" encoding="utf-8"?>
<p:sldLayout xmlns:a="http://schemas.openxmlformats.org/drawingml/2006/main" xmlns:r="http://schemas.openxmlformats.org/officeDocument/2006/relationships" xmlns:p="http://schemas.openxmlformats.org/presentationml/2006/main" showMasterSp="0" matchingName="Standard Slide Alt 2">
  <p:cSld name="Standard Slide Alt 2">
    <p:spTree>
      <p:nvGrpSpPr>
        <p:cNvPr id="1" name="Shape 1931"/>
        <p:cNvGrpSpPr/>
        <p:nvPr/>
      </p:nvGrpSpPr>
      <p:grpSpPr>
        <a:xfrm>
          <a:off x="0" y="0"/>
          <a:ext cx="0" cy="0"/>
          <a:chOff x="0" y="0"/>
          <a:chExt cx="0" cy="0"/>
        </a:xfrm>
      </p:grpSpPr>
      <p:sp>
        <p:nvSpPr>
          <p:cNvPr id="1932" name="Shape 1932"/>
          <p:cNvSpPr/>
          <p:nvPr/>
        </p:nvSpPr>
        <p:spPr>
          <a:xfrm>
            <a:off x="1279526" y="0"/>
            <a:ext cx="7864475" cy="5143500"/>
          </a:xfrm>
          <a:prstGeom prst="rect">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350"/>
              <a:buFont typeface="Arial"/>
              <a:buNone/>
            </a:pPr>
            <a:endParaRPr sz="1350" b="0" i="0" u="none" strike="noStrike" cap="none">
              <a:solidFill>
                <a:srgbClr val="FFFFFF"/>
              </a:solidFill>
              <a:latin typeface="Arial"/>
              <a:ea typeface="Arial"/>
              <a:cs typeface="Arial"/>
              <a:sym typeface="Arial"/>
            </a:endParaRPr>
          </a:p>
        </p:txBody>
      </p:sp>
      <p:sp>
        <p:nvSpPr>
          <p:cNvPr id="1933" name="Shape 1933"/>
          <p:cNvSpPr/>
          <p:nvPr/>
        </p:nvSpPr>
        <p:spPr>
          <a:xfrm>
            <a:off x="2" y="0"/>
            <a:ext cx="1189039" cy="51435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350"/>
              <a:buFont typeface="Arial"/>
              <a:buNone/>
            </a:pPr>
            <a:endParaRPr sz="1350" b="0" i="0" u="none" strike="noStrike" cap="none">
              <a:solidFill>
                <a:srgbClr val="FFFFFF"/>
              </a:solidFill>
              <a:latin typeface="Arial"/>
              <a:ea typeface="Arial"/>
              <a:cs typeface="Arial"/>
              <a:sym typeface="Arial"/>
            </a:endParaRPr>
          </a:p>
        </p:txBody>
      </p:sp>
      <p:pic>
        <p:nvPicPr>
          <p:cNvPr id="1934" name="Shape 1934"/>
          <p:cNvPicPr preferRelativeResize="0"/>
          <p:nvPr/>
        </p:nvPicPr>
        <p:blipFill rotWithShape="1">
          <a:blip r:embed="rId2">
            <a:alphaModFix/>
          </a:blip>
          <a:srcRect l="27296" t="17010" r="21719" b="22162"/>
          <a:stretch/>
        </p:blipFill>
        <p:spPr>
          <a:xfrm>
            <a:off x="382589" y="377428"/>
            <a:ext cx="806451" cy="557213"/>
          </a:xfrm>
          <a:prstGeom prst="rect">
            <a:avLst/>
          </a:prstGeom>
          <a:noFill/>
          <a:ln>
            <a:noFill/>
          </a:ln>
        </p:spPr>
      </p:pic>
      <p:sp>
        <p:nvSpPr>
          <p:cNvPr id="1935" name="Shape 1935"/>
          <p:cNvSpPr txBox="1">
            <a:spLocks noGrp="1"/>
          </p:cNvSpPr>
          <p:nvPr>
            <p:ph type="body" idx="1"/>
          </p:nvPr>
        </p:nvSpPr>
        <p:spPr>
          <a:xfrm>
            <a:off x="1645952" y="1200150"/>
            <a:ext cx="7040848" cy="3634979"/>
          </a:xfrm>
          <a:prstGeom prst="rect">
            <a:avLst/>
          </a:prstGeom>
          <a:noFill/>
          <a:ln>
            <a:noFill/>
          </a:ln>
        </p:spPr>
        <p:txBody>
          <a:bodyPr spcFirstLastPara="1" wrap="square" lIns="91425" tIns="91425" rIns="91425" bIns="91425" anchor="t" anchorCtr="0"/>
          <a:lstStyle>
            <a:lvl1pPr marL="457200" marR="0" lvl="0" indent="-381000" algn="l" rtl="0">
              <a:spcBef>
                <a:spcPts val="480"/>
              </a:spcBef>
              <a:spcAft>
                <a:spcPts val="0"/>
              </a:spcAft>
              <a:buClr>
                <a:schemeClr val="dk2"/>
              </a:buClr>
              <a:buSzPts val="2400"/>
              <a:buFont typeface="Noto Sans Symbols"/>
              <a:buChar char="▪"/>
              <a:defRPr sz="2400" b="0" i="0" u="none" strike="noStrike" cap="none">
                <a:solidFill>
                  <a:schemeClr val="lt1"/>
                </a:solidFill>
                <a:latin typeface="Calibri"/>
                <a:ea typeface="Calibri"/>
                <a:cs typeface="Calibri"/>
                <a:sym typeface="Calibri"/>
              </a:defRPr>
            </a:lvl1pPr>
            <a:lvl2pPr marL="914400" marR="0" lvl="1" indent="-361950" algn="l" rtl="0">
              <a:spcBef>
                <a:spcPts val="420"/>
              </a:spcBef>
              <a:spcAft>
                <a:spcPts val="0"/>
              </a:spcAft>
              <a:buClr>
                <a:schemeClr val="dk2"/>
              </a:buClr>
              <a:buSzPts val="2100"/>
              <a:buFont typeface="Calibri"/>
              <a:buChar char="–"/>
              <a:defRPr sz="2100" b="0" i="0" u="none" strike="noStrike" cap="none">
                <a:solidFill>
                  <a:schemeClr val="lt1"/>
                </a:solidFill>
                <a:latin typeface="Calibri"/>
                <a:ea typeface="Calibri"/>
                <a:cs typeface="Calibri"/>
                <a:sym typeface="Calibri"/>
              </a:defRPr>
            </a:lvl2pPr>
            <a:lvl3pPr marL="1371600" marR="0" lvl="2" indent="-342900" algn="l" rtl="0">
              <a:spcBef>
                <a:spcPts val="360"/>
              </a:spcBef>
              <a:spcAft>
                <a:spcPts val="0"/>
              </a:spcAft>
              <a:buClr>
                <a:schemeClr val="dk2"/>
              </a:buClr>
              <a:buSzPts val="1800"/>
              <a:buFont typeface="Noto Sans Symbols"/>
              <a:buChar char="▪"/>
              <a:defRPr sz="1800" b="0" i="0" u="none" strike="noStrike" cap="none">
                <a:solidFill>
                  <a:schemeClr val="lt1"/>
                </a:solidFill>
                <a:latin typeface="Calibri"/>
                <a:ea typeface="Calibri"/>
                <a:cs typeface="Calibri"/>
                <a:sym typeface="Calibri"/>
              </a:defRPr>
            </a:lvl3pPr>
            <a:lvl4pPr marL="1828800" marR="0" lvl="3" indent="-323850" algn="l" rtl="0">
              <a:spcBef>
                <a:spcPts val="300"/>
              </a:spcBef>
              <a:spcAft>
                <a:spcPts val="0"/>
              </a:spcAft>
              <a:buClr>
                <a:schemeClr val="dk2"/>
              </a:buClr>
              <a:buSzPts val="1500"/>
              <a:buFont typeface="Calibri"/>
              <a:buChar char="–"/>
              <a:defRPr sz="1500" b="0" i="0" u="none" strike="noStrike" cap="none">
                <a:solidFill>
                  <a:schemeClr val="lt1"/>
                </a:solidFill>
                <a:latin typeface="Calibri"/>
                <a:ea typeface="Calibri"/>
                <a:cs typeface="Calibri"/>
                <a:sym typeface="Calibri"/>
              </a:defRPr>
            </a:lvl4pPr>
            <a:lvl5pPr marL="2286000" marR="0" lvl="4" indent="-323850" algn="l" rtl="0">
              <a:spcBef>
                <a:spcPts val="300"/>
              </a:spcBef>
              <a:spcAft>
                <a:spcPts val="0"/>
              </a:spcAft>
              <a:buClr>
                <a:schemeClr val="dk2"/>
              </a:buClr>
              <a:buSzPts val="1500"/>
              <a:buFont typeface="Calibri"/>
              <a:buChar char="»"/>
              <a:defRPr sz="1500" b="0" i="0" u="none" strike="noStrike" cap="none">
                <a:solidFill>
                  <a:schemeClr val="lt1"/>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936" name="Shape 1936"/>
          <p:cNvSpPr txBox="1">
            <a:spLocks noGrp="1"/>
          </p:cNvSpPr>
          <p:nvPr>
            <p:ph type="title"/>
          </p:nvPr>
        </p:nvSpPr>
        <p:spPr>
          <a:xfrm>
            <a:off x="1295401" y="1"/>
            <a:ext cx="7863804" cy="1033895"/>
          </a:xfrm>
          <a:prstGeom prst="rect">
            <a:avLst/>
          </a:prstGeom>
          <a:noFill/>
          <a:ln>
            <a:noFill/>
          </a:ln>
        </p:spPr>
        <p:txBody>
          <a:bodyPr spcFirstLastPara="1" wrap="square" lIns="91425" tIns="91425" rIns="91425" bIns="91425" anchor="b" anchorCtr="0"/>
          <a:lstStyle>
            <a:lvl1pPr marR="0" lvl="0" algn="l" rtl="0">
              <a:spcBef>
                <a:spcPts val="0"/>
              </a:spcBef>
              <a:spcAft>
                <a:spcPts val="0"/>
              </a:spcAft>
              <a:buSzPts val="1400"/>
              <a:buNone/>
              <a:defRPr sz="3300" b="0" i="0" u="none" strike="noStrike" cap="none">
                <a:solidFill>
                  <a:schemeClr val="lt1"/>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237.xml><?xml version="1.0" encoding="utf-8"?>
<p:sldLayout xmlns:a="http://schemas.openxmlformats.org/drawingml/2006/main" xmlns:r="http://schemas.openxmlformats.org/officeDocument/2006/relationships" xmlns:p="http://schemas.openxmlformats.org/presentationml/2006/main" showMasterSp="0" matchingName="Standard Slide 2 Column Alt">
  <p:cSld name="Standard Slide 2 Column Alt">
    <p:spTree>
      <p:nvGrpSpPr>
        <p:cNvPr id="1" name="Shape 1937"/>
        <p:cNvGrpSpPr/>
        <p:nvPr/>
      </p:nvGrpSpPr>
      <p:grpSpPr>
        <a:xfrm>
          <a:off x="0" y="0"/>
          <a:ext cx="0" cy="0"/>
          <a:chOff x="0" y="0"/>
          <a:chExt cx="0" cy="0"/>
        </a:xfrm>
      </p:grpSpPr>
      <p:sp>
        <p:nvSpPr>
          <p:cNvPr id="1938" name="Shape 1938"/>
          <p:cNvSpPr/>
          <p:nvPr/>
        </p:nvSpPr>
        <p:spPr>
          <a:xfrm>
            <a:off x="1279526" y="0"/>
            <a:ext cx="7864475" cy="5143500"/>
          </a:xfrm>
          <a:prstGeom prst="rect">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350"/>
              <a:buFont typeface="Arial"/>
              <a:buNone/>
            </a:pPr>
            <a:endParaRPr sz="1350" b="0" i="0" u="none" strike="noStrike" cap="none">
              <a:solidFill>
                <a:srgbClr val="FFFFFF"/>
              </a:solidFill>
              <a:latin typeface="Arial"/>
              <a:ea typeface="Arial"/>
              <a:cs typeface="Arial"/>
              <a:sym typeface="Arial"/>
            </a:endParaRPr>
          </a:p>
        </p:txBody>
      </p:sp>
      <p:sp>
        <p:nvSpPr>
          <p:cNvPr id="1939" name="Shape 1939"/>
          <p:cNvSpPr/>
          <p:nvPr/>
        </p:nvSpPr>
        <p:spPr>
          <a:xfrm>
            <a:off x="2" y="0"/>
            <a:ext cx="1189039" cy="51435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350"/>
              <a:buFont typeface="Arial"/>
              <a:buNone/>
            </a:pPr>
            <a:endParaRPr sz="1350" b="0" i="0" u="none" strike="noStrike" cap="none">
              <a:solidFill>
                <a:srgbClr val="FFFFFF"/>
              </a:solidFill>
              <a:latin typeface="Arial"/>
              <a:ea typeface="Arial"/>
              <a:cs typeface="Arial"/>
              <a:sym typeface="Arial"/>
            </a:endParaRPr>
          </a:p>
        </p:txBody>
      </p:sp>
      <p:pic>
        <p:nvPicPr>
          <p:cNvPr id="1940" name="Shape 1940"/>
          <p:cNvPicPr preferRelativeResize="0"/>
          <p:nvPr/>
        </p:nvPicPr>
        <p:blipFill rotWithShape="1">
          <a:blip r:embed="rId2">
            <a:alphaModFix/>
          </a:blip>
          <a:srcRect l="27296" t="17010" r="21719" b="22162"/>
          <a:stretch/>
        </p:blipFill>
        <p:spPr>
          <a:xfrm>
            <a:off x="382589" y="377428"/>
            <a:ext cx="806451" cy="557213"/>
          </a:xfrm>
          <a:prstGeom prst="rect">
            <a:avLst/>
          </a:prstGeom>
          <a:noFill/>
          <a:ln>
            <a:noFill/>
          </a:ln>
        </p:spPr>
      </p:pic>
      <p:sp>
        <p:nvSpPr>
          <p:cNvPr id="1941" name="Shape 1941"/>
          <p:cNvSpPr txBox="1">
            <a:spLocks noGrp="1"/>
          </p:cNvSpPr>
          <p:nvPr>
            <p:ph type="body" idx="1"/>
          </p:nvPr>
        </p:nvSpPr>
        <p:spPr>
          <a:xfrm>
            <a:off x="5486391" y="1200151"/>
            <a:ext cx="3200455" cy="3394472"/>
          </a:xfrm>
          <a:prstGeom prst="rect">
            <a:avLst/>
          </a:prstGeom>
          <a:noFill/>
          <a:ln>
            <a:noFill/>
          </a:ln>
        </p:spPr>
        <p:txBody>
          <a:bodyPr spcFirstLastPara="1" wrap="square" lIns="91425" tIns="91425" rIns="91425" bIns="91425" anchor="t" anchorCtr="0"/>
          <a:lstStyle>
            <a:lvl1pPr marL="457200" marR="0" lvl="0" indent="-361950" algn="l" rtl="0">
              <a:spcBef>
                <a:spcPts val="420"/>
              </a:spcBef>
              <a:spcAft>
                <a:spcPts val="0"/>
              </a:spcAft>
              <a:buClr>
                <a:schemeClr val="dk2"/>
              </a:buClr>
              <a:buSzPts val="2100"/>
              <a:buFont typeface="Noto Sans Symbols"/>
              <a:buChar char="▪"/>
              <a:defRPr sz="2100" b="0" i="0" u="none" strike="noStrike" cap="none">
                <a:solidFill>
                  <a:schemeClr val="lt1"/>
                </a:solidFill>
                <a:latin typeface="Calibri"/>
                <a:ea typeface="Calibri"/>
                <a:cs typeface="Calibri"/>
                <a:sym typeface="Calibri"/>
              </a:defRPr>
            </a:lvl1pPr>
            <a:lvl2pPr marL="914400" marR="0" lvl="1" indent="-342900" algn="l" rtl="0">
              <a:spcBef>
                <a:spcPts val="360"/>
              </a:spcBef>
              <a:spcAft>
                <a:spcPts val="0"/>
              </a:spcAft>
              <a:buClr>
                <a:schemeClr val="dk2"/>
              </a:buClr>
              <a:buSzPts val="1800"/>
              <a:buFont typeface="Calibri"/>
              <a:buChar char="–"/>
              <a:defRPr sz="1800" b="0" i="0" u="none" strike="noStrike" cap="none">
                <a:solidFill>
                  <a:schemeClr val="lt1"/>
                </a:solidFill>
                <a:latin typeface="Calibri"/>
                <a:ea typeface="Calibri"/>
                <a:cs typeface="Calibri"/>
                <a:sym typeface="Calibri"/>
              </a:defRPr>
            </a:lvl2pPr>
            <a:lvl3pPr marL="1371600" marR="0" lvl="2" indent="-323850" algn="l" rtl="0">
              <a:spcBef>
                <a:spcPts val="300"/>
              </a:spcBef>
              <a:spcAft>
                <a:spcPts val="0"/>
              </a:spcAft>
              <a:buClr>
                <a:schemeClr val="dk2"/>
              </a:buClr>
              <a:buSzPts val="1500"/>
              <a:buFont typeface="Noto Sans Symbols"/>
              <a:buChar char="▪"/>
              <a:defRPr sz="1500" b="0" i="0" u="none" strike="noStrike" cap="none">
                <a:solidFill>
                  <a:schemeClr val="lt1"/>
                </a:solidFill>
                <a:latin typeface="Calibri"/>
                <a:ea typeface="Calibri"/>
                <a:cs typeface="Calibri"/>
                <a:sym typeface="Calibri"/>
              </a:defRPr>
            </a:lvl3pPr>
            <a:lvl4pPr marL="1828800" marR="0" lvl="3" indent="-314325" algn="l" rtl="0">
              <a:spcBef>
                <a:spcPts val="270"/>
              </a:spcBef>
              <a:spcAft>
                <a:spcPts val="0"/>
              </a:spcAft>
              <a:buClr>
                <a:schemeClr val="dk2"/>
              </a:buClr>
              <a:buSzPts val="1350"/>
              <a:buFont typeface="Calibri"/>
              <a:buChar char="–"/>
              <a:defRPr sz="1350" b="0" i="0" u="none" strike="noStrike" cap="none">
                <a:solidFill>
                  <a:schemeClr val="lt1"/>
                </a:solidFill>
                <a:latin typeface="Calibri"/>
                <a:ea typeface="Calibri"/>
                <a:cs typeface="Calibri"/>
                <a:sym typeface="Calibri"/>
              </a:defRPr>
            </a:lvl4pPr>
            <a:lvl5pPr marL="2286000" marR="0" lvl="4" indent="-314325" algn="l" rtl="0">
              <a:spcBef>
                <a:spcPts val="270"/>
              </a:spcBef>
              <a:spcAft>
                <a:spcPts val="0"/>
              </a:spcAft>
              <a:buClr>
                <a:schemeClr val="dk2"/>
              </a:buClr>
              <a:buSzPts val="1350"/>
              <a:buFont typeface="Calibri"/>
              <a:buChar char="»"/>
              <a:defRPr sz="1350" b="0" i="0" u="none" strike="noStrike" cap="none">
                <a:solidFill>
                  <a:schemeClr val="lt1"/>
                </a:solidFill>
                <a:latin typeface="Calibri"/>
                <a:ea typeface="Calibri"/>
                <a:cs typeface="Calibri"/>
                <a:sym typeface="Calibri"/>
              </a:defRPr>
            </a:lvl5pPr>
            <a:lvl6pPr marL="2743200" marR="0" lvl="5" indent="-314325" algn="l" rtl="0">
              <a:spcBef>
                <a:spcPts val="270"/>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6pPr>
            <a:lvl7pPr marL="3200400" marR="0" lvl="6" indent="-314325" algn="l" rtl="0">
              <a:spcBef>
                <a:spcPts val="270"/>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7pPr>
            <a:lvl8pPr marL="3657600" marR="0" lvl="7" indent="-314325" algn="l" rtl="0">
              <a:spcBef>
                <a:spcPts val="270"/>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8pPr>
            <a:lvl9pPr marL="4114800" marR="0" lvl="8" indent="-314325" algn="l" rtl="0">
              <a:spcBef>
                <a:spcPts val="270"/>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9pPr>
          </a:lstStyle>
          <a:p>
            <a:endParaRPr/>
          </a:p>
        </p:txBody>
      </p:sp>
      <p:sp>
        <p:nvSpPr>
          <p:cNvPr id="1942" name="Shape 1942"/>
          <p:cNvSpPr txBox="1">
            <a:spLocks noGrp="1"/>
          </p:cNvSpPr>
          <p:nvPr>
            <p:ph type="body" idx="2"/>
          </p:nvPr>
        </p:nvSpPr>
        <p:spPr>
          <a:xfrm>
            <a:off x="1737303" y="1200166"/>
            <a:ext cx="3200455" cy="3394472"/>
          </a:xfrm>
          <a:prstGeom prst="rect">
            <a:avLst/>
          </a:prstGeom>
          <a:noFill/>
          <a:ln>
            <a:noFill/>
          </a:ln>
        </p:spPr>
        <p:txBody>
          <a:bodyPr spcFirstLastPara="1" wrap="square" lIns="91425" tIns="91425" rIns="91425" bIns="91425" anchor="t" anchorCtr="0"/>
          <a:lstStyle>
            <a:lvl1pPr marL="457200" marR="0" lvl="0" indent="-361950" algn="l" rtl="0">
              <a:spcBef>
                <a:spcPts val="420"/>
              </a:spcBef>
              <a:spcAft>
                <a:spcPts val="0"/>
              </a:spcAft>
              <a:buClr>
                <a:schemeClr val="dk2"/>
              </a:buClr>
              <a:buSzPts val="2100"/>
              <a:buFont typeface="Noto Sans Symbols"/>
              <a:buChar char="▪"/>
              <a:defRPr sz="2100" b="0" i="0" u="none" strike="noStrike" cap="none">
                <a:solidFill>
                  <a:schemeClr val="lt1"/>
                </a:solidFill>
                <a:latin typeface="Calibri"/>
                <a:ea typeface="Calibri"/>
                <a:cs typeface="Calibri"/>
                <a:sym typeface="Calibri"/>
              </a:defRPr>
            </a:lvl1pPr>
            <a:lvl2pPr marL="914400" marR="0" lvl="1" indent="-342900" algn="l" rtl="0">
              <a:spcBef>
                <a:spcPts val="360"/>
              </a:spcBef>
              <a:spcAft>
                <a:spcPts val="0"/>
              </a:spcAft>
              <a:buClr>
                <a:schemeClr val="dk2"/>
              </a:buClr>
              <a:buSzPts val="1800"/>
              <a:buFont typeface="Calibri"/>
              <a:buChar char="–"/>
              <a:defRPr sz="1800" b="0" i="0" u="none" strike="noStrike" cap="none">
                <a:solidFill>
                  <a:schemeClr val="lt1"/>
                </a:solidFill>
                <a:latin typeface="Calibri"/>
                <a:ea typeface="Calibri"/>
                <a:cs typeface="Calibri"/>
                <a:sym typeface="Calibri"/>
              </a:defRPr>
            </a:lvl2pPr>
            <a:lvl3pPr marL="1371600" marR="0" lvl="2" indent="-323850" algn="l" rtl="0">
              <a:spcBef>
                <a:spcPts val="300"/>
              </a:spcBef>
              <a:spcAft>
                <a:spcPts val="0"/>
              </a:spcAft>
              <a:buClr>
                <a:schemeClr val="dk2"/>
              </a:buClr>
              <a:buSzPts val="1500"/>
              <a:buFont typeface="Noto Sans Symbols"/>
              <a:buChar char="▪"/>
              <a:defRPr sz="1500" b="0" i="0" u="none" strike="noStrike" cap="none">
                <a:solidFill>
                  <a:schemeClr val="lt1"/>
                </a:solidFill>
                <a:latin typeface="Calibri"/>
                <a:ea typeface="Calibri"/>
                <a:cs typeface="Calibri"/>
                <a:sym typeface="Calibri"/>
              </a:defRPr>
            </a:lvl3pPr>
            <a:lvl4pPr marL="1828800" marR="0" lvl="3" indent="-314325" algn="l" rtl="0">
              <a:spcBef>
                <a:spcPts val="270"/>
              </a:spcBef>
              <a:spcAft>
                <a:spcPts val="0"/>
              </a:spcAft>
              <a:buClr>
                <a:schemeClr val="dk2"/>
              </a:buClr>
              <a:buSzPts val="1350"/>
              <a:buFont typeface="Calibri"/>
              <a:buChar char="–"/>
              <a:defRPr sz="1350" b="0" i="0" u="none" strike="noStrike" cap="none">
                <a:solidFill>
                  <a:schemeClr val="lt1"/>
                </a:solidFill>
                <a:latin typeface="Calibri"/>
                <a:ea typeface="Calibri"/>
                <a:cs typeface="Calibri"/>
                <a:sym typeface="Calibri"/>
              </a:defRPr>
            </a:lvl4pPr>
            <a:lvl5pPr marL="2286000" marR="0" lvl="4" indent="-314325" algn="l" rtl="0">
              <a:spcBef>
                <a:spcPts val="270"/>
              </a:spcBef>
              <a:spcAft>
                <a:spcPts val="0"/>
              </a:spcAft>
              <a:buClr>
                <a:schemeClr val="dk2"/>
              </a:buClr>
              <a:buSzPts val="1350"/>
              <a:buFont typeface="Calibri"/>
              <a:buChar char="»"/>
              <a:defRPr sz="1350" b="0" i="0" u="none" strike="noStrike" cap="none">
                <a:solidFill>
                  <a:schemeClr val="lt1"/>
                </a:solidFill>
                <a:latin typeface="Calibri"/>
                <a:ea typeface="Calibri"/>
                <a:cs typeface="Calibri"/>
                <a:sym typeface="Calibri"/>
              </a:defRPr>
            </a:lvl5pPr>
            <a:lvl6pPr marL="2743200" marR="0" lvl="5" indent="-314325" algn="l" rtl="0">
              <a:spcBef>
                <a:spcPts val="270"/>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6pPr>
            <a:lvl7pPr marL="3200400" marR="0" lvl="6" indent="-314325" algn="l" rtl="0">
              <a:spcBef>
                <a:spcPts val="270"/>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7pPr>
            <a:lvl8pPr marL="3657600" marR="0" lvl="7" indent="-314325" algn="l" rtl="0">
              <a:spcBef>
                <a:spcPts val="270"/>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8pPr>
            <a:lvl9pPr marL="4114800" marR="0" lvl="8" indent="-314325" algn="l" rtl="0">
              <a:spcBef>
                <a:spcPts val="270"/>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9pPr>
          </a:lstStyle>
          <a:p>
            <a:endParaRPr/>
          </a:p>
        </p:txBody>
      </p:sp>
      <p:sp>
        <p:nvSpPr>
          <p:cNvPr id="1943" name="Shape 1943"/>
          <p:cNvSpPr txBox="1">
            <a:spLocks noGrp="1"/>
          </p:cNvSpPr>
          <p:nvPr>
            <p:ph type="title"/>
          </p:nvPr>
        </p:nvSpPr>
        <p:spPr>
          <a:xfrm>
            <a:off x="1280197" y="1"/>
            <a:ext cx="7863804" cy="1033895"/>
          </a:xfrm>
          <a:prstGeom prst="rect">
            <a:avLst/>
          </a:prstGeom>
          <a:noFill/>
          <a:ln>
            <a:noFill/>
          </a:ln>
        </p:spPr>
        <p:txBody>
          <a:bodyPr spcFirstLastPara="1" wrap="square" lIns="91425" tIns="91425" rIns="91425" bIns="91425" anchor="b" anchorCtr="0"/>
          <a:lstStyle>
            <a:lvl1pPr marR="0" lvl="0" algn="l" rtl="0">
              <a:spcBef>
                <a:spcPts val="0"/>
              </a:spcBef>
              <a:spcAft>
                <a:spcPts val="0"/>
              </a:spcAft>
              <a:buSzPts val="1400"/>
              <a:buNone/>
              <a:defRPr sz="3300" b="0" i="0" u="none" strike="noStrike" cap="none">
                <a:solidFill>
                  <a:schemeClr val="lt1"/>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238.xml><?xml version="1.0" encoding="utf-8"?>
<p:sldLayout xmlns:a="http://schemas.openxmlformats.org/drawingml/2006/main" xmlns:r="http://schemas.openxmlformats.org/officeDocument/2006/relationships" xmlns:p="http://schemas.openxmlformats.org/presentationml/2006/main" showMasterSp="0" matchingName="Title Slide 2">
  <p:cSld name="Title Slide 2">
    <p:spTree>
      <p:nvGrpSpPr>
        <p:cNvPr id="1" name="Shape 1944"/>
        <p:cNvGrpSpPr/>
        <p:nvPr/>
      </p:nvGrpSpPr>
      <p:grpSpPr>
        <a:xfrm>
          <a:off x="0" y="0"/>
          <a:ext cx="0" cy="0"/>
          <a:chOff x="0" y="0"/>
          <a:chExt cx="0" cy="0"/>
        </a:xfrm>
      </p:grpSpPr>
      <p:sp>
        <p:nvSpPr>
          <p:cNvPr id="1945" name="Shape 1945"/>
          <p:cNvSpPr txBox="1"/>
          <p:nvPr/>
        </p:nvSpPr>
        <p:spPr>
          <a:xfrm>
            <a:off x="3673477" y="4766073"/>
            <a:ext cx="3253455" cy="207749"/>
          </a:xfrm>
          <a:prstGeom prst="rect">
            <a:avLst/>
          </a:prstGeom>
          <a:noFill/>
          <a:ln>
            <a:noFill/>
          </a:ln>
        </p:spPr>
        <p:txBody>
          <a:bodyPr spcFirstLastPara="1" wrap="square" lIns="0" tIns="45700" rIns="91425" bIns="45700" anchor="t" anchorCtr="0">
            <a:noAutofit/>
          </a:bodyPr>
          <a:lstStyle/>
          <a:p>
            <a:pPr marL="0" marR="0" lvl="0" indent="0" algn="l" rtl="0">
              <a:lnSpc>
                <a:spcPct val="100000"/>
              </a:lnSpc>
              <a:spcBef>
                <a:spcPts val="0"/>
              </a:spcBef>
              <a:spcAft>
                <a:spcPts val="0"/>
              </a:spcAft>
              <a:buClr>
                <a:srgbClr val="254061"/>
              </a:buClr>
              <a:buSzPts val="750"/>
              <a:buFont typeface="Arial"/>
              <a:buNone/>
            </a:pPr>
            <a:r>
              <a:rPr lang="en-US" sz="750" b="0" i="0" u="none" strike="noStrike" cap="none">
                <a:solidFill>
                  <a:srgbClr val="254061"/>
                </a:solidFill>
                <a:latin typeface="Calibri"/>
                <a:ea typeface="Calibri"/>
                <a:cs typeface="Calibri"/>
                <a:sym typeface="Calibri"/>
              </a:rPr>
              <a:t>WeArePublicHealth.org     twitter.com/Maricopahealth     facebook.com/MCDPH</a:t>
            </a:r>
            <a:endParaRPr/>
          </a:p>
        </p:txBody>
      </p:sp>
      <p:pic>
        <p:nvPicPr>
          <p:cNvPr id="1946" name="Shape 1946" descr="PH Letterhead Header.png"/>
          <p:cNvPicPr preferRelativeResize="0"/>
          <p:nvPr/>
        </p:nvPicPr>
        <p:blipFill rotWithShape="1">
          <a:blip r:embed="rId2">
            <a:alphaModFix/>
          </a:blip>
          <a:srcRect/>
          <a:stretch/>
        </p:blipFill>
        <p:spPr>
          <a:xfrm>
            <a:off x="404813" y="4423174"/>
            <a:ext cx="2795587" cy="516731"/>
          </a:xfrm>
          <a:prstGeom prst="rect">
            <a:avLst/>
          </a:prstGeom>
          <a:noFill/>
          <a:ln>
            <a:noFill/>
          </a:ln>
        </p:spPr>
      </p:pic>
      <p:sp>
        <p:nvSpPr>
          <p:cNvPr id="1947" name="Shape 1947"/>
          <p:cNvSpPr txBox="1">
            <a:spLocks noGrp="1"/>
          </p:cNvSpPr>
          <p:nvPr>
            <p:ph type="body" idx="1"/>
          </p:nvPr>
        </p:nvSpPr>
        <p:spPr>
          <a:xfrm>
            <a:off x="0" y="4012407"/>
            <a:ext cx="8686800" cy="410766"/>
          </a:xfrm>
          <a:prstGeom prst="rect">
            <a:avLst/>
          </a:prstGeom>
          <a:noFill/>
          <a:ln>
            <a:noFill/>
          </a:ln>
        </p:spPr>
        <p:txBody>
          <a:bodyPr spcFirstLastPara="1" wrap="square" lIns="91425" tIns="91425" rIns="91425" bIns="91425" anchor="t" anchorCtr="0"/>
          <a:lstStyle>
            <a:lvl1pPr marL="457200" marR="0" lvl="0"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1pPr>
            <a:lvl2pPr marL="914400" marR="0" lvl="1"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2pPr>
            <a:lvl3pPr marL="1371600" marR="0" lvl="2"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3pPr>
            <a:lvl4pPr marL="1828800" marR="0" lvl="3"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4pPr>
            <a:lvl5pPr marL="2286000" marR="0" lvl="4"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948" name="Shape 1948"/>
          <p:cNvSpPr>
            <a:spLocks noGrp="1"/>
          </p:cNvSpPr>
          <p:nvPr>
            <p:ph type="pic" idx="2"/>
          </p:nvPr>
        </p:nvSpPr>
        <p:spPr>
          <a:xfrm>
            <a:off x="4846637" y="0"/>
            <a:ext cx="4297363" cy="3943350"/>
          </a:xfrm>
          <a:prstGeom prst="rect">
            <a:avLst/>
          </a:prstGeom>
          <a:noFill/>
          <a:ln>
            <a:noFill/>
          </a:ln>
        </p:spPr>
        <p:txBody>
          <a:bodyPr spcFirstLastPara="1" wrap="square" lIns="91425" tIns="91425" rIns="91425" bIns="91425" anchor="ctr" anchorCtr="1"/>
          <a:lstStyle>
            <a:lvl1pPr marR="0" lvl="0" algn="l" rtl="0">
              <a:spcBef>
                <a:spcPts val="480"/>
              </a:spcBef>
              <a:spcAft>
                <a:spcPts val="0"/>
              </a:spcAft>
              <a:buClr>
                <a:schemeClr val="dk2"/>
              </a:buClr>
              <a:buSzPts val="2400"/>
              <a:buFont typeface="Arial"/>
              <a:buChar char="•"/>
              <a:defRPr sz="2400" b="0" i="0" u="none" strike="noStrike" cap="none">
                <a:solidFill>
                  <a:srgbClr val="595959"/>
                </a:solidFill>
                <a:latin typeface="Calibri"/>
                <a:ea typeface="Calibri"/>
                <a:cs typeface="Calibri"/>
                <a:sym typeface="Calibri"/>
              </a:defRPr>
            </a:lvl1pPr>
            <a:lvl2pPr marR="0" lvl="1" algn="l" rtl="0">
              <a:spcBef>
                <a:spcPts val="420"/>
              </a:spcBef>
              <a:spcAft>
                <a:spcPts val="0"/>
              </a:spcAft>
              <a:buClr>
                <a:schemeClr val="dk2"/>
              </a:buClr>
              <a:buSzPts val="2100"/>
              <a:buFont typeface="Arial"/>
              <a:buChar char="–"/>
              <a:defRPr sz="2100" b="0" i="0" u="none" strike="noStrike" cap="none">
                <a:solidFill>
                  <a:srgbClr val="595959"/>
                </a:solidFill>
                <a:latin typeface="Calibri"/>
                <a:ea typeface="Calibri"/>
                <a:cs typeface="Calibri"/>
                <a:sym typeface="Calibri"/>
              </a:defRPr>
            </a:lvl2pPr>
            <a:lvl3pPr marR="0" lvl="2" algn="l" rtl="0">
              <a:spcBef>
                <a:spcPts val="360"/>
              </a:spcBef>
              <a:spcAft>
                <a:spcPts val="0"/>
              </a:spcAft>
              <a:buClr>
                <a:schemeClr val="dk2"/>
              </a:buClr>
              <a:buSzPts val="1800"/>
              <a:buFont typeface="Arial"/>
              <a:buChar char="•"/>
              <a:defRPr sz="1800" b="0" i="0" u="none" strike="noStrike" cap="none">
                <a:solidFill>
                  <a:srgbClr val="595959"/>
                </a:solidFill>
                <a:latin typeface="Calibri"/>
                <a:ea typeface="Calibri"/>
                <a:cs typeface="Calibri"/>
                <a:sym typeface="Calibri"/>
              </a:defRPr>
            </a:lvl3pPr>
            <a:lvl4pPr marR="0" lvl="3"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4pPr>
            <a:lvl5pPr marR="0" lvl="4"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5pPr>
            <a:lvl6pPr marR="0" lvl="5"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R="0" lvl="6"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R="0" lvl="7"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R="0" lvl="8"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949" name="Shape 1949"/>
          <p:cNvSpPr txBox="1">
            <a:spLocks noGrp="1"/>
          </p:cNvSpPr>
          <p:nvPr>
            <p:ph type="title"/>
          </p:nvPr>
        </p:nvSpPr>
        <p:spPr>
          <a:xfrm>
            <a:off x="0" y="0"/>
            <a:ext cx="4754880" cy="3943350"/>
          </a:xfrm>
          <a:prstGeom prst="rect">
            <a:avLst/>
          </a:prstGeom>
          <a:solidFill>
            <a:schemeClr val="lt2"/>
          </a:solidFill>
          <a:ln>
            <a:noFill/>
          </a:ln>
        </p:spPr>
        <p:txBody>
          <a:bodyPr spcFirstLastPara="1" wrap="square" lIns="91425" tIns="91425" rIns="91425" bIns="91425" anchor="b" anchorCtr="0"/>
          <a:lstStyle>
            <a:lvl1pPr marR="0" lvl="0" algn="l" rtl="0">
              <a:spcBef>
                <a:spcPts val="0"/>
              </a:spcBef>
              <a:spcAft>
                <a:spcPts val="0"/>
              </a:spcAft>
              <a:buSzPts val="1400"/>
              <a:buNone/>
              <a:defRPr sz="3300" b="0" i="0" u="none" strike="noStrike" cap="none">
                <a:solidFill>
                  <a:schemeClr val="lt1"/>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239.xml><?xml version="1.0" encoding="utf-8"?>
<p:sldLayout xmlns:a="http://schemas.openxmlformats.org/drawingml/2006/main" xmlns:r="http://schemas.openxmlformats.org/officeDocument/2006/relationships" xmlns:p="http://schemas.openxmlformats.org/presentationml/2006/main" showMasterSp="0" matchingName="Title Slide 3">
  <p:cSld name="Title Slide 3">
    <p:spTree>
      <p:nvGrpSpPr>
        <p:cNvPr id="1" name="Shape 1950"/>
        <p:cNvGrpSpPr/>
        <p:nvPr/>
      </p:nvGrpSpPr>
      <p:grpSpPr>
        <a:xfrm>
          <a:off x="0" y="0"/>
          <a:ext cx="0" cy="0"/>
          <a:chOff x="0" y="0"/>
          <a:chExt cx="0" cy="0"/>
        </a:xfrm>
      </p:grpSpPr>
      <p:sp>
        <p:nvSpPr>
          <p:cNvPr id="1951" name="Shape 1951"/>
          <p:cNvSpPr txBox="1"/>
          <p:nvPr/>
        </p:nvSpPr>
        <p:spPr>
          <a:xfrm>
            <a:off x="3673477" y="4766073"/>
            <a:ext cx="3253455" cy="207749"/>
          </a:xfrm>
          <a:prstGeom prst="rect">
            <a:avLst/>
          </a:prstGeom>
          <a:noFill/>
          <a:ln>
            <a:noFill/>
          </a:ln>
        </p:spPr>
        <p:txBody>
          <a:bodyPr spcFirstLastPara="1" wrap="square" lIns="0" tIns="45700" rIns="91425" bIns="45700" anchor="t" anchorCtr="0">
            <a:noAutofit/>
          </a:bodyPr>
          <a:lstStyle/>
          <a:p>
            <a:pPr marL="0" marR="0" lvl="0" indent="0" algn="l" rtl="0">
              <a:lnSpc>
                <a:spcPct val="100000"/>
              </a:lnSpc>
              <a:spcBef>
                <a:spcPts val="0"/>
              </a:spcBef>
              <a:spcAft>
                <a:spcPts val="0"/>
              </a:spcAft>
              <a:buClr>
                <a:srgbClr val="254061"/>
              </a:buClr>
              <a:buSzPts val="750"/>
              <a:buFont typeface="Arial"/>
              <a:buNone/>
            </a:pPr>
            <a:r>
              <a:rPr lang="en-US" sz="750" b="0" i="0" u="none" strike="noStrike" cap="none">
                <a:solidFill>
                  <a:srgbClr val="254061"/>
                </a:solidFill>
                <a:latin typeface="Calibri"/>
                <a:ea typeface="Calibri"/>
                <a:cs typeface="Calibri"/>
                <a:sym typeface="Calibri"/>
              </a:rPr>
              <a:t>WeArePublicHealth.org     twitter.com/Maricopahealth     facebook.com/MCDPH</a:t>
            </a:r>
            <a:endParaRPr/>
          </a:p>
        </p:txBody>
      </p:sp>
      <p:pic>
        <p:nvPicPr>
          <p:cNvPr id="1952" name="Shape 1952" descr="PH Letterhead Header.png"/>
          <p:cNvPicPr preferRelativeResize="0"/>
          <p:nvPr/>
        </p:nvPicPr>
        <p:blipFill rotWithShape="1">
          <a:blip r:embed="rId2">
            <a:alphaModFix/>
          </a:blip>
          <a:srcRect/>
          <a:stretch/>
        </p:blipFill>
        <p:spPr>
          <a:xfrm>
            <a:off x="404813" y="4423174"/>
            <a:ext cx="2795587" cy="516731"/>
          </a:xfrm>
          <a:prstGeom prst="rect">
            <a:avLst/>
          </a:prstGeom>
          <a:noFill/>
          <a:ln>
            <a:noFill/>
          </a:ln>
        </p:spPr>
      </p:pic>
      <p:sp>
        <p:nvSpPr>
          <p:cNvPr id="1953" name="Shape 1953"/>
          <p:cNvSpPr/>
          <p:nvPr/>
        </p:nvSpPr>
        <p:spPr>
          <a:xfrm>
            <a:off x="6762750" y="-11907"/>
            <a:ext cx="2381251" cy="3406379"/>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350"/>
              <a:buFont typeface="Arial"/>
              <a:buNone/>
            </a:pPr>
            <a:endParaRPr sz="1350" b="0" i="0" u="none" strike="noStrike" cap="none">
              <a:solidFill>
                <a:srgbClr val="FFFFFF"/>
              </a:solidFill>
              <a:latin typeface="Arial"/>
              <a:ea typeface="Arial"/>
              <a:cs typeface="Arial"/>
              <a:sym typeface="Arial"/>
            </a:endParaRPr>
          </a:p>
        </p:txBody>
      </p:sp>
      <p:sp>
        <p:nvSpPr>
          <p:cNvPr id="1954" name="Shape 1954"/>
          <p:cNvSpPr txBox="1">
            <a:spLocks noGrp="1"/>
          </p:cNvSpPr>
          <p:nvPr>
            <p:ph type="body" idx="1"/>
          </p:nvPr>
        </p:nvSpPr>
        <p:spPr>
          <a:xfrm>
            <a:off x="0" y="4000500"/>
            <a:ext cx="9144000" cy="353601"/>
          </a:xfrm>
          <a:prstGeom prst="rect">
            <a:avLst/>
          </a:prstGeom>
          <a:noFill/>
          <a:ln>
            <a:noFill/>
          </a:ln>
        </p:spPr>
        <p:txBody>
          <a:bodyPr spcFirstLastPara="1" wrap="square" lIns="91425" tIns="91425" rIns="91425" bIns="91425" anchor="t" anchorCtr="0"/>
          <a:lstStyle>
            <a:lvl1pPr marL="457200" marR="0" lvl="0"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1pPr>
            <a:lvl2pPr marL="914400" marR="0" lvl="1"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2pPr>
            <a:lvl3pPr marL="1371600" marR="0" lvl="2"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3pPr>
            <a:lvl4pPr marL="1828800" marR="0" lvl="3"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4pPr>
            <a:lvl5pPr marL="2286000" marR="0" lvl="4"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955" name="Shape 1955"/>
          <p:cNvSpPr>
            <a:spLocks noGrp="1"/>
          </p:cNvSpPr>
          <p:nvPr>
            <p:ph type="pic" idx="2"/>
          </p:nvPr>
        </p:nvSpPr>
        <p:spPr>
          <a:xfrm>
            <a:off x="-1" y="0"/>
            <a:ext cx="6675097" cy="3394702"/>
          </a:xfrm>
          <a:prstGeom prst="rect">
            <a:avLst/>
          </a:prstGeom>
          <a:noFill/>
          <a:ln>
            <a:noFill/>
          </a:ln>
        </p:spPr>
        <p:txBody>
          <a:bodyPr spcFirstLastPara="1" wrap="square" lIns="91425" tIns="91425" rIns="91425" bIns="91425" anchor="ctr" anchorCtr="1"/>
          <a:lstStyle>
            <a:lvl1pPr marR="0" lvl="0" algn="l" rtl="0">
              <a:spcBef>
                <a:spcPts val="480"/>
              </a:spcBef>
              <a:spcAft>
                <a:spcPts val="0"/>
              </a:spcAft>
              <a:buClr>
                <a:schemeClr val="dk2"/>
              </a:buClr>
              <a:buSzPts val="2400"/>
              <a:buFont typeface="Arial"/>
              <a:buChar char="•"/>
              <a:defRPr sz="2400" b="0" i="0" u="none" strike="noStrike" cap="none">
                <a:solidFill>
                  <a:srgbClr val="595959"/>
                </a:solidFill>
                <a:latin typeface="Calibri"/>
                <a:ea typeface="Calibri"/>
                <a:cs typeface="Calibri"/>
                <a:sym typeface="Calibri"/>
              </a:defRPr>
            </a:lvl1pPr>
            <a:lvl2pPr marR="0" lvl="1" algn="l" rtl="0">
              <a:spcBef>
                <a:spcPts val="420"/>
              </a:spcBef>
              <a:spcAft>
                <a:spcPts val="0"/>
              </a:spcAft>
              <a:buClr>
                <a:schemeClr val="dk2"/>
              </a:buClr>
              <a:buSzPts val="2100"/>
              <a:buFont typeface="Arial"/>
              <a:buChar char="–"/>
              <a:defRPr sz="2100" b="0" i="0" u="none" strike="noStrike" cap="none">
                <a:solidFill>
                  <a:srgbClr val="595959"/>
                </a:solidFill>
                <a:latin typeface="Calibri"/>
                <a:ea typeface="Calibri"/>
                <a:cs typeface="Calibri"/>
                <a:sym typeface="Calibri"/>
              </a:defRPr>
            </a:lvl2pPr>
            <a:lvl3pPr marR="0" lvl="2" algn="l" rtl="0">
              <a:spcBef>
                <a:spcPts val="360"/>
              </a:spcBef>
              <a:spcAft>
                <a:spcPts val="0"/>
              </a:spcAft>
              <a:buClr>
                <a:schemeClr val="dk2"/>
              </a:buClr>
              <a:buSzPts val="1800"/>
              <a:buFont typeface="Arial"/>
              <a:buChar char="•"/>
              <a:defRPr sz="1800" b="0" i="0" u="none" strike="noStrike" cap="none">
                <a:solidFill>
                  <a:srgbClr val="595959"/>
                </a:solidFill>
                <a:latin typeface="Calibri"/>
                <a:ea typeface="Calibri"/>
                <a:cs typeface="Calibri"/>
                <a:sym typeface="Calibri"/>
              </a:defRPr>
            </a:lvl3pPr>
            <a:lvl4pPr marR="0" lvl="3"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4pPr>
            <a:lvl5pPr marR="0" lvl="4"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5pPr>
            <a:lvl6pPr marR="0" lvl="5"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R="0" lvl="6"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R="0" lvl="7"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R="0" lvl="8"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956" name="Shape 1956"/>
          <p:cNvSpPr txBox="1">
            <a:spLocks noGrp="1"/>
          </p:cNvSpPr>
          <p:nvPr>
            <p:ph type="title"/>
          </p:nvPr>
        </p:nvSpPr>
        <p:spPr>
          <a:xfrm>
            <a:off x="0" y="3543300"/>
            <a:ext cx="9144000" cy="457200"/>
          </a:xfrm>
          <a:prstGeom prst="rect">
            <a:avLst/>
          </a:prstGeom>
          <a:noFill/>
          <a:ln>
            <a:noFill/>
          </a:ln>
        </p:spPr>
        <p:txBody>
          <a:bodyPr spcFirstLastPara="1" wrap="square" lIns="91425" tIns="91425" rIns="91425" bIns="91425" anchor="b" anchorCtr="0"/>
          <a:lstStyle>
            <a:lvl1pPr marR="0" lvl="0" algn="l" rtl="0">
              <a:spcBef>
                <a:spcPts val="0"/>
              </a:spcBef>
              <a:spcAft>
                <a:spcPts val="0"/>
              </a:spcAft>
              <a:buSzPts val="1400"/>
              <a:buNone/>
              <a:defRPr sz="3300" b="0" i="0" u="none" strike="noStrike" cap="none">
                <a:solidFill>
                  <a:schemeClr val="lt2"/>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matchingName="1_Contact Info w/Footer">
  <p:cSld name="1_Contact Info w/Footer">
    <p:spTree>
      <p:nvGrpSpPr>
        <p:cNvPr id="1" name="Shape 180"/>
        <p:cNvGrpSpPr/>
        <p:nvPr/>
      </p:nvGrpSpPr>
      <p:grpSpPr>
        <a:xfrm>
          <a:off x="0" y="0"/>
          <a:ext cx="0" cy="0"/>
          <a:chOff x="0" y="0"/>
          <a:chExt cx="0" cy="0"/>
        </a:xfrm>
      </p:grpSpPr>
      <p:grpSp>
        <p:nvGrpSpPr>
          <p:cNvPr id="181" name="Shape 181"/>
          <p:cNvGrpSpPr/>
          <p:nvPr/>
        </p:nvGrpSpPr>
        <p:grpSpPr>
          <a:xfrm flipH="1">
            <a:off x="-2" y="4838700"/>
            <a:ext cx="9144003" cy="304800"/>
            <a:chOff x="-2" y="6451600"/>
            <a:chExt cx="9144003" cy="406400"/>
          </a:xfrm>
        </p:grpSpPr>
        <p:sp>
          <p:nvSpPr>
            <p:cNvPr id="182" name="Shape 182"/>
            <p:cNvSpPr/>
            <p:nvPr/>
          </p:nvSpPr>
          <p:spPr>
            <a:xfrm>
              <a:off x="-2" y="6451600"/>
              <a:ext cx="7872153" cy="406400"/>
            </a:xfrm>
            <a:prstGeom prst="rect">
              <a:avLst/>
            </a:prstGeom>
            <a:solidFill>
              <a:srgbClr val="59595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sp>
          <p:nvSpPr>
            <p:cNvPr id="183" name="Shape 183"/>
            <p:cNvSpPr/>
            <p:nvPr/>
          </p:nvSpPr>
          <p:spPr>
            <a:xfrm>
              <a:off x="7954964" y="6451600"/>
              <a:ext cx="1189037" cy="4064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grpSp>
      <p:sp>
        <p:nvSpPr>
          <p:cNvPr id="184" name="Shape 184"/>
          <p:cNvSpPr txBox="1">
            <a:spLocks noGrp="1"/>
          </p:cNvSpPr>
          <p:nvPr>
            <p:ph type="title"/>
          </p:nvPr>
        </p:nvSpPr>
        <p:spPr>
          <a:xfrm>
            <a:off x="1280197" y="0"/>
            <a:ext cx="7863804" cy="3047654"/>
          </a:xfrm>
          <a:prstGeom prst="rect">
            <a:avLst/>
          </a:prstGeom>
          <a:solidFill>
            <a:schemeClr val="lt2"/>
          </a:solidFill>
          <a:ln>
            <a:noFill/>
          </a:ln>
        </p:spPr>
        <p:txBody>
          <a:bodyPr spcFirstLastPara="1" wrap="square" lIns="91425" tIns="91425" rIns="91425" bIns="91425" anchor="b" anchorCtr="0"/>
          <a:lstStyle>
            <a:lvl1pPr marR="0" lvl="0" algn="l" rtl="0">
              <a:spcBef>
                <a:spcPts val="0"/>
              </a:spcBef>
              <a:spcAft>
                <a:spcPts val="0"/>
              </a:spcAft>
              <a:buSzPts val="1400"/>
              <a:buNone/>
              <a:defRPr sz="3300" b="0" i="0" u="none" strike="noStrike" cap="none">
                <a:solidFill>
                  <a:schemeClr val="lt1"/>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
        <p:nvSpPr>
          <p:cNvPr id="185" name="Shape 185"/>
          <p:cNvSpPr/>
          <p:nvPr/>
        </p:nvSpPr>
        <p:spPr>
          <a:xfrm>
            <a:off x="2" y="0"/>
            <a:ext cx="1189039" cy="51435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350"/>
              <a:buFont typeface="Arial"/>
              <a:buNone/>
            </a:pPr>
            <a:endParaRPr sz="1350" b="0" i="0" u="none" strike="noStrike" cap="none">
              <a:solidFill>
                <a:srgbClr val="FFFFFF"/>
              </a:solidFill>
              <a:latin typeface="Arial"/>
              <a:ea typeface="Arial"/>
              <a:cs typeface="Arial"/>
              <a:sym typeface="Arial"/>
            </a:endParaRPr>
          </a:p>
        </p:txBody>
      </p:sp>
      <p:pic>
        <p:nvPicPr>
          <p:cNvPr id="186" name="Shape 186"/>
          <p:cNvPicPr preferRelativeResize="0"/>
          <p:nvPr/>
        </p:nvPicPr>
        <p:blipFill rotWithShape="1">
          <a:blip r:embed="rId2">
            <a:alphaModFix/>
          </a:blip>
          <a:srcRect l="27296" t="17010" r="21719" b="22162"/>
          <a:stretch/>
        </p:blipFill>
        <p:spPr>
          <a:xfrm>
            <a:off x="382589" y="2297906"/>
            <a:ext cx="806451" cy="557213"/>
          </a:xfrm>
          <a:prstGeom prst="rect">
            <a:avLst/>
          </a:prstGeom>
          <a:noFill/>
          <a:ln>
            <a:noFill/>
          </a:ln>
        </p:spPr>
      </p:pic>
      <p:sp>
        <p:nvSpPr>
          <p:cNvPr id="187" name="Shape 187"/>
          <p:cNvSpPr txBox="1">
            <a:spLocks noGrp="1"/>
          </p:cNvSpPr>
          <p:nvPr>
            <p:ph type="body" idx="1"/>
          </p:nvPr>
        </p:nvSpPr>
        <p:spPr>
          <a:xfrm>
            <a:off x="1279477" y="3121093"/>
            <a:ext cx="7864475" cy="342188"/>
          </a:xfrm>
          <a:prstGeom prst="rect">
            <a:avLst/>
          </a:prstGeom>
          <a:noFill/>
          <a:ln>
            <a:noFill/>
          </a:ln>
        </p:spPr>
        <p:txBody>
          <a:bodyPr spcFirstLastPara="1" wrap="square" lIns="91425" tIns="91425" rIns="91425" bIns="91425" anchor="t" anchorCtr="0"/>
          <a:lstStyle>
            <a:lvl1pPr marL="457200" marR="0" lvl="0" indent="-228600" algn="l" rtl="0">
              <a:spcBef>
                <a:spcPts val="360"/>
              </a:spcBef>
              <a:spcAft>
                <a:spcPts val="0"/>
              </a:spcAft>
              <a:buClr>
                <a:schemeClr val="dk2"/>
              </a:buClr>
              <a:buSzPts val="1800"/>
              <a:buFont typeface="Arial"/>
              <a:buNone/>
              <a:defRPr sz="1800" b="1" i="0" u="none" strike="noStrike" cap="none">
                <a:solidFill>
                  <a:srgbClr val="595959"/>
                </a:solidFill>
                <a:latin typeface="Calibri"/>
                <a:ea typeface="Calibri"/>
                <a:cs typeface="Calibri"/>
                <a:sym typeface="Calibri"/>
              </a:defRPr>
            </a:lvl1pPr>
            <a:lvl2pPr marL="914400" marR="0" lvl="1"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2pPr>
            <a:lvl3pPr marL="1371600" marR="0" lvl="2"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3pPr>
            <a:lvl4pPr marL="1828800" marR="0" lvl="3"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4pPr>
            <a:lvl5pPr marL="2286000" marR="0" lvl="4"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88" name="Shape 188"/>
          <p:cNvSpPr txBox="1">
            <a:spLocks noGrp="1"/>
          </p:cNvSpPr>
          <p:nvPr>
            <p:ph type="body" idx="2"/>
          </p:nvPr>
        </p:nvSpPr>
        <p:spPr>
          <a:xfrm>
            <a:off x="1279527" y="3463281"/>
            <a:ext cx="7864425" cy="342188"/>
          </a:xfrm>
          <a:prstGeom prst="rect">
            <a:avLst/>
          </a:prstGeom>
          <a:noFill/>
          <a:ln>
            <a:noFill/>
          </a:ln>
        </p:spPr>
        <p:txBody>
          <a:bodyPr spcFirstLastPara="1" wrap="square" lIns="91425" tIns="91425" rIns="91425" bIns="91425" anchor="t" anchorCtr="0"/>
          <a:lstStyle>
            <a:lvl1pPr marL="457200" marR="0" lvl="0" indent="-228600" algn="l" rtl="0">
              <a:spcBef>
                <a:spcPts val="360"/>
              </a:spcBef>
              <a:spcAft>
                <a:spcPts val="0"/>
              </a:spcAft>
              <a:buClr>
                <a:schemeClr val="dk2"/>
              </a:buClr>
              <a:buSzPts val="1800"/>
              <a:buFont typeface="Arial"/>
              <a:buNone/>
              <a:defRPr sz="1800" b="1" i="0" u="none" strike="noStrike" cap="none">
                <a:solidFill>
                  <a:srgbClr val="595959"/>
                </a:solidFill>
                <a:latin typeface="Calibri"/>
                <a:ea typeface="Calibri"/>
                <a:cs typeface="Calibri"/>
                <a:sym typeface="Calibri"/>
              </a:defRPr>
            </a:lvl1pPr>
            <a:lvl2pPr marL="914400" marR="0" lvl="1"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2pPr>
            <a:lvl3pPr marL="1371600" marR="0" lvl="2"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3pPr>
            <a:lvl4pPr marL="1828800" marR="0" lvl="3"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4pPr>
            <a:lvl5pPr marL="2286000" marR="0" lvl="4"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89" name="Shape 189"/>
          <p:cNvSpPr txBox="1">
            <a:spLocks noGrp="1"/>
          </p:cNvSpPr>
          <p:nvPr>
            <p:ph type="body" idx="3"/>
          </p:nvPr>
        </p:nvSpPr>
        <p:spPr>
          <a:xfrm>
            <a:off x="1279527" y="4013332"/>
            <a:ext cx="7864425" cy="342188"/>
          </a:xfrm>
          <a:prstGeom prst="rect">
            <a:avLst/>
          </a:prstGeom>
          <a:noFill/>
          <a:ln>
            <a:noFill/>
          </a:ln>
        </p:spPr>
        <p:txBody>
          <a:bodyPr spcFirstLastPara="1" wrap="square" lIns="91425" tIns="91425" rIns="91425" bIns="91425" anchor="t" anchorCtr="0"/>
          <a:lstStyle>
            <a:lvl1pPr marL="457200" marR="0" lvl="0" indent="-228600" algn="l" rtl="0">
              <a:spcBef>
                <a:spcPts val="360"/>
              </a:spcBef>
              <a:spcAft>
                <a:spcPts val="0"/>
              </a:spcAft>
              <a:buClr>
                <a:schemeClr val="dk2"/>
              </a:buClr>
              <a:buSzPts val="1800"/>
              <a:buFont typeface="Arial"/>
              <a:buNone/>
              <a:defRPr sz="1800" b="0" i="0" u="none" strike="noStrike" cap="none">
                <a:solidFill>
                  <a:srgbClr val="595959"/>
                </a:solidFill>
                <a:latin typeface="Calibri"/>
                <a:ea typeface="Calibri"/>
                <a:cs typeface="Calibri"/>
                <a:sym typeface="Calibri"/>
              </a:defRPr>
            </a:lvl1pPr>
            <a:lvl2pPr marL="914400" marR="0" lvl="1"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2pPr>
            <a:lvl3pPr marL="1371600" marR="0" lvl="2"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3pPr>
            <a:lvl4pPr marL="1828800" marR="0" lvl="3"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4pPr>
            <a:lvl5pPr marL="2286000" marR="0" lvl="4"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90" name="Shape 190"/>
          <p:cNvSpPr txBox="1">
            <a:spLocks noGrp="1"/>
          </p:cNvSpPr>
          <p:nvPr>
            <p:ph type="body" idx="4"/>
          </p:nvPr>
        </p:nvSpPr>
        <p:spPr>
          <a:xfrm>
            <a:off x="1279578" y="4355520"/>
            <a:ext cx="7864375" cy="342188"/>
          </a:xfrm>
          <a:prstGeom prst="rect">
            <a:avLst/>
          </a:prstGeom>
          <a:noFill/>
          <a:ln>
            <a:noFill/>
          </a:ln>
        </p:spPr>
        <p:txBody>
          <a:bodyPr spcFirstLastPara="1" wrap="square" lIns="91425" tIns="91425" rIns="91425" bIns="91425" anchor="t" anchorCtr="0"/>
          <a:lstStyle>
            <a:lvl1pPr marL="457200" marR="0" lvl="0" indent="-228600" algn="l" rtl="0">
              <a:spcBef>
                <a:spcPts val="360"/>
              </a:spcBef>
              <a:spcAft>
                <a:spcPts val="0"/>
              </a:spcAft>
              <a:buClr>
                <a:schemeClr val="dk2"/>
              </a:buClr>
              <a:buSzPts val="1800"/>
              <a:buFont typeface="Arial"/>
              <a:buNone/>
              <a:defRPr sz="1800" b="0" i="0" u="none" strike="noStrike" cap="none">
                <a:solidFill>
                  <a:srgbClr val="595959"/>
                </a:solidFill>
                <a:latin typeface="Calibri"/>
                <a:ea typeface="Calibri"/>
                <a:cs typeface="Calibri"/>
                <a:sym typeface="Calibri"/>
              </a:defRPr>
            </a:lvl1pPr>
            <a:lvl2pPr marL="914400" marR="0" lvl="1"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2pPr>
            <a:lvl3pPr marL="1371600" marR="0" lvl="2"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3pPr>
            <a:lvl4pPr marL="1828800" marR="0" lvl="3"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4pPr>
            <a:lvl5pPr marL="2286000" marR="0" lvl="4"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91" name="Shape 191"/>
          <p:cNvSpPr txBox="1">
            <a:spLocks noGrp="1"/>
          </p:cNvSpPr>
          <p:nvPr>
            <p:ph type="dt" idx="10"/>
          </p:nvPr>
        </p:nvSpPr>
        <p:spPr>
          <a:xfrm>
            <a:off x="7598152" y="4835128"/>
            <a:ext cx="1554163" cy="308372"/>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192" name="Shape 192"/>
          <p:cNvSpPr txBox="1">
            <a:spLocks noGrp="1"/>
          </p:cNvSpPr>
          <p:nvPr>
            <p:ph type="ftr" idx="11"/>
          </p:nvPr>
        </p:nvSpPr>
        <p:spPr>
          <a:xfrm>
            <a:off x="1279525" y="4835128"/>
            <a:ext cx="6310312" cy="308372"/>
          </a:xfrm>
          <a:prstGeom prst="rect">
            <a:avLst/>
          </a:prstGeom>
          <a:noFill/>
          <a:ln>
            <a:noFill/>
          </a:ln>
        </p:spPr>
        <p:txBody>
          <a:bodyPr spcFirstLastPara="1" wrap="square" lIns="91425" tIns="91425" rIns="91425" bIns="91425" anchor="ctr" anchorCtr="0"/>
          <a:lstStyle>
            <a:lvl1pPr marR="0" lvl="0" algn="ctr"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193" name="Shape 193"/>
          <p:cNvSpPr txBox="1">
            <a:spLocks noGrp="1"/>
          </p:cNvSpPr>
          <p:nvPr>
            <p:ph type="sldNum" idx="12"/>
          </p:nvPr>
        </p:nvSpPr>
        <p:spPr>
          <a:xfrm>
            <a:off x="1" y="4835128"/>
            <a:ext cx="1189037" cy="308372"/>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1pPr>
            <a:lvl2pPr marL="0" marR="0" lvl="1"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2pPr>
            <a:lvl3pPr marL="0" marR="0" lvl="2"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3pPr>
            <a:lvl4pPr marL="0" marR="0" lvl="3"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4pPr>
            <a:lvl5pPr marL="0" marR="0" lvl="4"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5pPr>
            <a:lvl6pPr marL="0" marR="0" lvl="5"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6pPr>
            <a:lvl7pPr marL="0" marR="0" lvl="6"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7pPr>
            <a:lvl8pPr marL="0" marR="0" lvl="7"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8pPr>
            <a:lvl9pPr marL="0" marR="0" lvl="8"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40.xml><?xml version="1.0" encoding="utf-8"?>
<p:sldLayout xmlns:a="http://schemas.openxmlformats.org/drawingml/2006/main" xmlns:r="http://schemas.openxmlformats.org/officeDocument/2006/relationships" xmlns:p="http://schemas.openxmlformats.org/presentationml/2006/main" showMasterSp="0" matchingName="Title Slide 4">
  <p:cSld name="Title Slide 4">
    <p:spTree>
      <p:nvGrpSpPr>
        <p:cNvPr id="1" name="Shape 1957"/>
        <p:cNvGrpSpPr/>
        <p:nvPr/>
      </p:nvGrpSpPr>
      <p:grpSpPr>
        <a:xfrm>
          <a:off x="0" y="0"/>
          <a:ext cx="0" cy="0"/>
          <a:chOff x="0" y="0"/>
          <a:chExt cx="0" cy="0"/>
        </a:xfrm>
      </p:grpSpPr>
      <p:sp>
        <p:nvSpPr>
          <p:cNvPr id="1958" name="Shape 1958"/>
          <p:cNvSpPr txBox="1"/>
          <p:nvPr/>
        </p:nvSpPr>
        <p:spPr>
          <a:xfrm>
            <a:off x="4114803" y="4766073"/>
            <a:ext cx="3253455" cy="207749"/>
          </a:xfrm>
          <a:prstGeom prst="rect">
            <a:avLst/>
          </a:prstGeom>
          <a:noFill/>
          <a:ln>
            <a:noFill/>
          </a:ln>
        </p:spPr>
        <p:txBody>
          <a:bodyPr spcFirstLastPara="1" wrap="square" lIns="0" tIns="45700" rIns="91425" bIns="45700" anchor="t" anchorCtr="0">
            <a:noAutofit/>
          </a:bodyPr>
          <a:lstStyle/>
          <a:p>
            <a:pPr marL="0" marR="0" lvl="0" indent="0" algn="l" rtl="0">
              <a:lnSpc>
                <a:spcPct val="100000"/>
              </a:lnSpc>
              <a:spcBef>
                <a:spcPts val="0"/>
              </a:spcBef>
              <a:spcAft>
                <a:spcPts val="0"/>
              </a:spcAft>
              <a:buClr>
                <a:srgbClr val="254061"/>
              </a:buClr>
              <a:buSzPts val="750"/>
              <a:buFont typeface="Arial"/>
              <a:buNone/>
            </a:pPr>
            <a:r>
              <a:rPr lang="en-US" sz="750" b="0" i="0" u="none" strike="noStrike" cap="none">
                <a:solidFill>
                  <a:srgbClr val="254061"/>
                </a:solidFill>
                <a:latin typeface="Calibri"/>
                <a:ea typeface="Calibri"/>
                <a:cs typeface="Calibri"/>
                <a:sym typeface="Calibri"/>
              </a:rPr>
              <a:t>WeArePublicHealth.org     twitter.com/Maricopahealth     facebook.com/MCDPH</a:t>
            </a:r>
            <a:endParaRPr/>
          </a:p>
        </p:txBody>
      </p:sp>
      <p:pic>
        <p:nvPicPr>
          <p:cNvPr id="1959" name="Shape 1959" descr="PH Letterhead Header.png"/>
          <p:cNvPicPr preferRelativeResize="0"/>
          <p:nvPr/>
        </p:nvPicPr>
        <p:blipFill rotWithShape="1">
          <a:blip r:embed="rId2">
            <a:alphaModFix/>
          </a:blip>
          <a:srcRect/>
          <a:stretch/>
        </p:blipFill>
        <p:spPr>
          <a:xfrm>
            <a:off x="862014" y="4423174"/>
            <a:ext cx="2795587" cy="516731"/>
          </a:xfrm>
          <a:prstGeom prst="rect">
            <a:avLst/>
          </a:prstGeom>
          <a:noFill/>
          <a:ln>
            <a:noFill/>
          </a:ln>
        </p:spPr>
      </p:pic>
      <p:cxnSp>
        <p:nvCxnSpPr>
          <p:cNvPr id="1960" name="Shape 1960"/>
          <p:cNvCxnSpPr/>
          <p:nvPr/>
        </p:nvCxnSpPr>
        <p:spPr>
          <a:xfrm>
            <a:off x="457200" y="3463529"/>
            <a:ext cx="8229600" cy="0"/>
          </a:xfrm>
          <a:prstGeom prst="straightConnector1">
            <a:avLst/>
          </a:prstGeom>
          <a:noFill/>
          <a:ln w="76200" cap="flat" cmpd="sng">
            <a:solidFill>
              <a:schemeClr val="dk2"/>
            </a:solidFill>
            <a:prstDash val="solid"/>
            <a:round/>
            <a:headEnd type="none" w="sm" len="sm"/>
            <a:tailEnd type="none" w="sm" len="sm"/>
          </a:ln>
        </p:spPr>
      </p:cxnSp>
      <p:sp>
        <p:nvSpPr>
          <p:cNvPr id="1961" name="Shape 1961"/>
          <p:cNvSpPr txBox="1">
            <a:spLocks noGrp="1"/>
          </p:cNvSpPr>
          <p:nvPr>
            <p:ph type="body" idx="1"/>
          </p:nvPr>
        </p:nvSpPr>
        <p:spPr>
          <a:xfrm>
            <a:off x="457200" y="4012624"/>
            <a:ext cx="8229600" cy="410766"/>
          </a:xfrm>
          <a:prstGeom prst="rect">
            <a:avLst/>
          </a:prstGeom>
          <a:noFill/>
          <a:ln>
            <a:noFill/>
          </a:ln>
        </p:spPr>
        <p:txBody>
          <a:bodyPr spcFirstLastPara="1" wrap="square" lIns="91425" tIns="91425" rIns="91425" bIns="91425" anchor="t" anchorCtr="0"/>
          <a:lstStyle>
            <a:lvl1pPr marL="457200" marR="0" lvl="0" indent="-228600" algn="ctr"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1pPr>
            <a:lvl2pPr marL="914400" marR="0" lvl="1"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2pPr>
            <a:lvl3pPr marL="1371600" marR="0" lvl="2"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3pPr>
            <a:lvl4pPr marL="1828800" marR="0" lvl="3"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4pPr>
            <a:lvl5pPr marL="2286000" marR="0" lvl="4"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962" name="Shape 1962"/>
          <p:cNvSpPr>
            <a:spLocks noGrp="1"/>
          </p:cNvSpPr>
          <p:nvPr>
            <p:ph type="pic" idx="2"/>
          </p:nvPr>
        </p:nvSpPr>
        <p:spPr>
          <a:xfrm>
            <a:off x="457200" y="0"/>
            <a:ext cx="8229600" cy="3257543"/>
          </a:xfrm>
          <a:prstGeom prst="rect">
            <a:avLst/>
          </a:prstGeom>
          <a:noFill/>
          <a:ln>
            <a:noFill/>
          </a:ln>
        </p:spPr>
        <p:txBody>
          <a:bodyPr spcFirstLastPara="1" wrap="square" lIns="91425" tIns="91425" rIns="91425" bIns="91425" anchor="ctr" anchorCtr="1"/>
          <a:lstStyle>
            <a:lvl1pPr marR="0" lvl="0" algn="l" rtl="0">
              <a:spcBef>
                <a:spcPts val="480"/>
              </a:spcBef>
              <a:spcAft>
                <a:spcPts val="0"/>
              </a:spcAft>
              <a:buClr>
                <a:schemeClr val="dk2"/>
              </a:buClr>
              <a:buSzPts val="2400"/>
              <a:buFont typeface="Arial"/>
              <a:buChar char="•"/>
              <a:defRPr sz="2400" b="0" i="0" u="none" strike="noStrike" cap="none">
                <a:solidFill>
                  <a:srgbClr val="595959"/>
                </a:solidFill>
                <a:latin typeface="Calibri"/>
                <a:ea typeface="Calibri"/>
                <a:cs typeface="Calibri"/>
                <a:sym typeface="Calibri"/>
              </a:defRPr>
            </a:lvl1pPr>
            <a:lvl2pPr marR="0" lvl="1" algn="l" rtl="0">
              <a:spcBef>
                <a:spcPts val="420"/>
              </a:spcBef>
              <a:spcAft>
                <a:spcPts val="0"/>
              </a:spcAft>
              <a:buClr>
                <a:schemeClr val="dk2"/>
              </a:buClr>
              <a:buSzPts val="2100"/>
              <a:buFont typeface="Arial"/>
              <a:buChar char="–"/>
              <a:defRPr sz="2100" b="0" i="0" u="none" strike="noStrike" cap="none">
                <a:solidFill>
                  <a:srgbClr val="595959"/>
                </a:solidFill>
                <a:latin typeface="Calibri"/>
                <a:ea typeface="Calibri"/>
                <a:cs typeface="Calibri"/>
                <a:sym typeface="Calibri"/>
              </a:defRPr>
            </a:lvl2pPr>
            <a:lvl3pPr marR="0" lvl="2" algn="l" rtl="0">
              <a:spcBef>
                <a:spcPts val="360"/>
              </a:spcBef>
              <a:spcAft>
                <a:spcPts val="0"/>
              </a:spcAft>
              <a:buClr>
                <a:schemeClr val="dk2"/>
              </a:buClr>
              <a:buSzPts val="1800"/>
              <a:buFont typeface="Arial"/>
              <a:buChar char="•"/>
              <a:defRPr sz="1800" b="0" i="0" u="none" strike="noStrike" cap="none">
                <a:solidFill>
                  <a:srgbClr val="595959"/>
                </a:solidFill>
                <a:latin typeface="Calibri"/>
                <a:ea typeface="Calibri"/>
                <a:cs typeface="Calibri"/>
                <a:sym typeface="Calibri"/>
              </a:defRPr>
            </a:lvl3pPr>
            <a:lvl4pPr marR="0" lvl="3"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4pPr>
            <a:lvl5pPr marR="0" lvl="4"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5pPr>
            <a:lvl6pPr marR="0" lvl="5"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R="0" lvl="6"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R="0" lvl="7"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R="0" lvl="8"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963" name="Shape 1963"/>
          <p:cNvSpPr txBox="1">
            <a:spLocks noGrp="1"/>
          </p:cNvSpPr>
          <p:nvPr>
            <p:ph type="title"/>
          </p:nvPr>
        </p:nvSpPr>
        <p:spPr>
          <a:xfrm>
            <a:off x="469670" y="3543301"/>
            <a:ext cx="8217131" cy="457199"/>
          </a:xfrm>
          <a:prstGeom prst="rect">
            <a:avLst/>
          </a:prstGeom>
          <a:noFill/>
          <a:ln>
            <a:noFill/>
          </a:ln>
        </p:spPr>
        <p:txBody>
          <a:bodyPr spcFirstLastPara="1" wrap="square" lIns="91425" tIns="91425" rIns="91425" bIns="91425" anchor="ctr" anchorCtr="0"/>
          <a:lstStyle>
            <a:lvl1pPr marR="0" lvl="0" algn="l" rtl="0">
              <a:spcBef>
                <a:spcPts val="0"/>
              </a:spcBef>
              <a:spcAft>
                <a:spcPts val="0"/>
              </a:spcAft>
              <a:buSzPts val="1400"/>
              <a:buNone/>
              <a:defRPr sz="3300" b="0" i="0" u="none" strike="noStrike" cap="none">
                <a:solidFill>
                  <a:schemeClr val="lt2"/>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241.xml><?xml version="1.0" encoding="utf-8"?>
<p:sldLayout xmlns:a="http://schemas.openxmlformats.org/drawingml/2006/main" xmlns:r="http://schemas.openxmlformats.org/officeDocument/2006/relationships" xmlns:p="http://schemas.openxmlformats.org/presentationml/2006/main" showMasterSp="0" matchingName="1_Chapter/Transition">
  <p:cSld name="1_Chapter/Transition">
    <p:spTree>
      <p:nvGrpSpPr>
        <p:cNvPr id="1" name="Shape 1964"/>
        <p:cNvGrpSpPr/>
        <p:nvPr/>
      </p:nvGrpSpPr>
      <p:grpSpPr>
        <a:xfrm>
          <a:off x="0" y="0"/>
          <a:ext cx="0" cy="0"/>
          <a:chOff x="0" y="0"/>
          <a:chExt cx="0" cy="0"/>
        </a:xfrm>
      </p:grpSpPr>
      <p:sp>
        <p:nvSpPr>
          <p:cNvPr id="1965" name="Shape 1965"/>
          <p:cNvSpPr/>
          <p:nvPr/>
        </p:nvSpPr>
        <p:spPr>
          <a:xfrm>
            <a:off x="2" y="0"/>
            <a:ext cx="1189039" cy="51435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350"/>
              <a:buFont typeface="Arial"/>
              <a:buNone/>
            </a:pPr>
            <a:endParaRPr sz="1350" b="0" i="0" u="none" strike="noStrike" cap="none">
              <a:solidFill>
                <a:srgbClr val="FFFFFF"/>
              </a:solidFill>
              <a:latin typeface="Arial"/>
              <a:ea typeface="Arial"/>
              <a:cs typeface="Arial"/>
              <a:sym typeface="Arial"/>
            </a:endParaRPr>
          </a:p>
        </p:txBody>
      </p:sp>
      <p:sp>
        <p:nvSpPr>
          <p:cNvPr id="1966" name="Shape 1966"/>
          <p:cNvSpPr/>
          <p:nvPr/>
        </p:nvSpPr>
        <p:spPr>
          <a:xfrm>
            <a:off x="1279526" y="-9525"/>
            <a:ext cx="7864475" cy="3952875"/>
          </a:xfrm>
          <a:prstGeom prst="rect">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350"/>
              <a:buFont typeface="Arial"/>
              <a:buNone/>
            </a:pPr>
            <a:endParaRPr sz="1350" b="0" i="0" u="none" strike="noStrike" cap="none">
              <a:solidFill>
                <a:srgbClr val="FFFFFF"/>
              </a:solidFill>
              <a:latin typeface="Arial"/>
              <a:ea typeface="Arial"/>
              <a:cs typeface="Arial"/>
              <a:sym typeface="Arial"/>
            </a:endParaRPr>
          </a:p>
        </p:txBody>
      </p:sp>
      <p:pic>
        <p:nvPicPr>
          <p:cNvPr id="1967" name="Shape 1967"/>
          <p:cNvPicPr preferRelativeResize="0"/>
          <p:nvPr/>
        </p:nvPicPr>
        <p:blipFill rotWithShape="1">
          <a:blip r:embed="rId2">
            <a:alphaModFix/>
          </a:blip>
          <a:srcRect l="27296" t="17010" r="21719" b="22162"/>
          <a:stretch/>
        </p:blipFill>
        <p:spPr>
          <a:xfrm>
            <a:off x="382589" y="3874294"/>
            <a:ext cx="806451" cy="557213"/>
          </a:xfrm>
          <a:prstGeom prst="rect">
            <a:avLst/>
          </a:prstGeom>
          <a:noFill/>
          <a:ln>
            <a:noFill/>
          </a:ln>
        </p:spPr>
      </p:pic>
      <p:sp>
        <p:nvSpPr>
          <p:cNvPr id="1968" name="Shape 1968"/>
          <p:cNvSpPr txBox="1">
            <a:spLocks noGrp="1"/>
          </p:cNvSpPr>
          <p:nvPr>
            <p:ph type="title"/>
          </p:nvPr>
        </p:nvSpPr>
        <p:spPr>
          <a:xfrm>
            <a:off x="1279526" y="3943350"/>
            <a:ext cx="7863804" cy="742950"/>
          </a:xfrm>
          <a:prstGeom prst="rect">
            <a:avLst/>
          </a:prstGeom>
          <a:noFill/>
          <a:ln>
            <a:noFill/>
          </a:ln>
        </p:spPr>
        <p:txBody>
          <a:bodyPr spcFirstLastPara="1" wrap="square" lIns="91425" tIns="91425" rIns="91425" bIns="91425" anchor="t" anchorCtr="0"/>
          <a:lstStyle>
            <a:lvl1pPr marR="0" lvl="0" algn="l" rtl="0">
              <a:spcBef>
                <a:spcPts val="0"/>
              </a:spcBef>
              <a:spcAft>
                <a:spcPts val="0"/>
              </a:spcAft>
              <a:buSzPts val="1400"/>
              <a:buNone/>
              <a:defRPr sz="3300" b="0" i="0" u="none" strike="noStrike" cap="none">
                <a:solidFill>
                  <a:schemeClr val="lt2"/>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242.xml><?xml version="1.0" encoding="utf-8"?>
<p:sldLayout xmlns:a="http://schemas.openxmlformats.org/drawingml/2006/main" xmlns:r="http://schemas.openxmlformats.org/officeDocument/2006/relationships" xmlns:p="http://schemas.openxmlformats.org/presentationml/2006/main" showMasterSp="0" matchingName="Chapter/Transition w/Footer">
  <p:cSld name="Chapter/Transition w/Footer">
    <p:spTree>
      <p:nvGrpSpPr>
        <p:cNvPr id="1" name="Shape 1969"/>
        <p:cNvGrpSpPr/>
        <p:nvPr/>
      </p:nvGrpSpPr>
      <p:grpSpPr>
        <a:xfrm>
          <a:off x="0" y="0"/>
          <a:ext cx="0" cy="0"/>
          <a:chOff x="0" y="0"/>
          <a:chExt cx="0" cy="0"/>
        </a:xfrm>
      </p:grpSpPr>
      <p:sp>
        <p:nvSpPr>
          <p:cNvPr id="1970" name="Shape 1970"/>
          <p:cNvSpPr/>
          <p:nvPr/>
        </p:nvSpPr>
        <p:spPr>
          <a:xfrm>
            <a:off x="2" y="0"/>
            <a:ext cx="1189039" cy="51435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350"/>
              <a:buFont typeface="Arial"/>
              <a:buNone/>
            </a:pPr>
            <a:endParaRPr sz="1350" b="0" i="0" u="none" strike="noStrike" cap="none">
              <a:solidFill>
                <a:srgbClr val="FFFFFF"/>
              </a:solidFill>
              <a:latin typeface="Arial"/>
              <a:ea typeface="Arial"/>
              <a:cs typeface="Arial"/>
              <a:sym typeface="Arial"/>
            </a:endParaRPr>
          </a:p>
        </p:txBody>
      </p:sp>
      <p:sp>
        <p:nvSpPr>
          <p:cNvPr id="1971" name="Shape 1971"/>
          <p:cNvSpPr/>
          <p:nvPr/>
        </p:nvSpPr>
        <p:spPr>
          <a:xfrm>
            <a:off x="1279526" y="-9525"/>
            <a:ext cx="7864475" cy="3952875"/>
          </a:xfrm>
          <a:prstGeom prst="rect">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350"/>
              <a:buFont typeface="Arial"/>
              <a:buNone/>
            </a:pPr>
            <a:endParaRPr sz="1350" b="0" i="0" u="none" strike="noStrike" cap="none">
              <a:solidFill>
                <a:srgbClr val="FFFFFF"/>
              </a:solidFill>
              <a:latin typeface="Arial"/>
              <a:ea typeface="Arial"/>
              <a:cs typeface="Arial"/>
              <a:sym typeface="Arial"/>
            </a:endParaRPr>
          </a:p>
        </p:txBody>
      </p:sp>
      <p:pic>
        <p:nvPicPr>
          <p:cNvPr id="1972" name="Shape 1972"/>
          <p:cNvPicPr preferRelativeResize="0"/>
          <p:nvPr/>
        </p:nvPicPr>
        <p:blipFill rotWithShape="1">
          <a:blip r:embed="rId2">
            <a:alphaModFix/>
          </a:blip>
          <a:srcRect l="27296" t="17010" r="21719" b="22162"/>
          <a:stretch/>
        </p:blipFill>
        <p:spPr>
          <a:xfrm>
            <a:off x="382589" y="3874294"/>
            <a:ext cx="806451" cy="557213"/>
          </a:xfrm>
          <a:prstGeom prst="rect">
            <a:avLst/>
          </a:prstGeom>
          <a:noFill/>
          <a:ln>
            <a:noFill/>
          </a:ln>
        </p:spPr>
      </p:pic>
      <p:grpSp>
        <p:nvGrpSpPr>
          <p:cNvPr id="1973" name="Shape 1973"/>
          <p:cNvGrpSpPr/>
          <p:nvPr/>
        </p:nvGrpSpPr>
        <p:grpSpPr>
          <a:xfrm flipH="1">
            <a:off x="-2" y="4838700"/>
            <a:ext cx="9144003" cy="304800"/>
            <a:chOff x="-2" y="6451600"/>
            <a:chExt cx="9144003" cy="406400"/>
          </a:xfrm>
        </p:grpSpPr>
        <p:sp>
          <p:nvSpPr>
            <p:cNvPr id="1974" name="Shape 1974"/>
            <p:cNvSpPr/>
            <p:nvPr/>
          </p:nvSpPr>
          <p:spPr>
            <a:xfrm>
              <a:off x="-2" y="6451600"/>
              <a:ext cx="7872153" cy="406400"/>
            </a:xfrm>
            <a:prstGeom prst="rect">
              <a:avLst/>
            </a:prstGeom>
            <a:solidFill>
              <a:srgbClr val="59595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sp>
          <p:nvSpPr>
            <p:cNvPr id="1975" name="Shape 1975"/>
            <p:cNvSpPr/>
            <p:nvPr/>
          </p:nvSpPr>
          <p:spPr>
            <a:xfrm>
              <a:off x="7954964" y="6451600"/>
              <a:ext cx="1189037" cy="4064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grpSp>
      <p:sp>
        <p:nvSpPr>
          <p:cNvPr id="1976" name="Shape 1976"/>
          <p:cNvSpPr txBox="1">
            <a:spLocks noGrp="1"/>
          </p:cNvSpPr>
          <p:nvPr>
            <p:ph type="dt" idx="10"/>
          </p:nvPr>
        </p:nvSpPr>
        <p:spPr>
          <a:xfrm>
            <a:off x="7598152" y="4835128"/>
            <a:ext cx="1554163" cy="308372"/>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1977" name="Shape 1977"/>
          <p:cNvSpPr txBox="1">
            <a:spLocks noGrp="1"/>
          </p:cNvSpPr>
          <p:nvPr>
            <p:ph type="ftr" idx="11"/>
          </p:nvPr>
        </p:nvSpPr>
        <p:spPr>
          <a:xfrm>
            <a:off x="1279525" y="4835128"/>
            <a:ext cx="6310312" cy="308372"/>
          </a:xfrm>
          <a:prstGeom prst="rect">
            <a:avLst/>
          </a:prstGeom>
          <a:noFill/>
          <a:ln>
            <a:noFill/>
          </a:ln>
        </p:spPr>
        <p:txBody>
          <a:bodyPr spcFirstLastPara="1" wrap="square" lIns="91425" tIns="91425" rIns="91425" bIns="91425" anchor="ctr" anchorCtr="0"/>
          <a:lstStyle>
            <a:lvl1pPr marR="0" lvl="0" algn="ctr"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1978" name="Shape 1978"/>
          <p:cNvSpPr txBox="1">
            <a:spLocks noGrp="1"/>
          </p:cNvSpPr>
          <p:nvPr>
            <p:ph type="sldNum" idx="12"/>
          </p:nvPr>
        </p:nvSpPr>
        <p:spPr>
          <a:xfrm>
            <a:off x="1" y="4835128"/>
            <a:ext cx="1189037" cy="308372"/>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1pPr>
            <a:lvl2pPr marL="0" marR="0" lvl="1"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2pPr>
            <a:lvl3pPr marL="0" marR="0" lvl="2"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3pPr>
            <a:lvl4pPr marL="0" marR="0" lvl="3"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4pPr>
            <a:lvl5pPr marL="0" marR="0" lvl="4"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5pPr>
            <a:lvl6pPr marL="0" marR="0" lvl="5"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6pPr>
            <a:lvl7pPr marL="0" marR="0" lvl="6"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7pPr>
            <a:lvl8pPr marL="0" marR="0" lvl="7"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8pPr>
            <a:lvl9pPr marL="0" marR="0" lvl="8"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
        <p:nvSpPr>
          <p:cNvPr id="1979" name="Shape 1979"/>
          <p:cNvSpPr txBox="1">
            <a:spLocks noGrp="1"/>
          </p:cNvSpPr>
          <p:nvPr>
            <p:ph type="title"/>
          </p:nvPr>
        </p:nvSpPr>
        <p:spPr>
          <a:xfrm>
            <a:off x="1280197" y="3943350"/>
            <a:ext cx="7863804" cy="742950"/>
          </a:xfrm>
          <a:prstGeom prst="rect">
            <a:avLst/>
          </a:prstGeom>
          <a:noFill/>
          <a:ln>
            <a:noFill/>
          </a:ln>
        </p:spPr>
        <p:txBody>
          <a:bodyPr spcFirstLastPara="1" wrap="square" lIns="91425" tIns="91425" rIns="91425" bIns="91425" anchor="t" anchorCtr="0"/>
          <a:lstStyle>
            <a:lvl1pPr marR="0" lvl="0" algn="l" rtl="0">
              <a:spcBef>
                <a:spcPts val="0"/>
              </a:spcBef>
              <a:spcAft>
                <a:spcPts val="0"/>
              </a:spcAft>
              <a:buSzPts val="1400"/>
              <a:buNone/>
              <a:defRPr sz="3300" b="0" i="0" u="none" strike="noStrike" cap="none">
                <a:solidFill>
                  <a:schemeClr val="lt2"/>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243.xml><?xml version="1.0" encoding="utf-8"?>
<p:sldLayout xmlns:a="http://schemas.openxmlformats.org/drawingml/2006/main" xmlns:r="http://schemas.openxmlformats.org/officeDocument/2006/relationships" xmlns:p="http://schemas.openxmlformats.org/presentationml/2006/main" showMasterSp="0" matchingName="Image Chapter/Transition">
  <p:cSld name="Image Chapter/Transition">
    <p:spTree>
      <p:nvGrpSpPr>
        <p:cNvPr id="1" name="Shape 1980"/>
        <p:cNvGrpSpPr/>
        <p:nvPr/>
      </p:nvGrpSpPr>
      <p:grpSpPr>
        <a:xfrm>
          <a:off x="0" y="0"/>
          <a:ext cx="0" cy="0"/>
          <a:chOff x="0" y="0"/>
          <a:chExt cx="0" cy="0"/>
        </a:xfrm>
      </p:grpSpPr>
      <p:sp>
        <p:nvSpPr>
          <p:cNvPr id="1981" name="Shape 1981"/>
          <p:cNvSpPr txBox="1">
            <a:spLocks noGrp="1"/>
          </p:cNvSpPr>
          <p:nvPr>
            <p:ph type="title"/>
          </p:nvPr>
        </p:nvSpPr>
        <p:spPr>
          <a:xfrm>
            <a:off x="1280197" y="3943350"/>
            <a:ext cx="7863804" cy="1200150"/>
          </a:xfrm>
          <a:prstGeom prst="rect">
            <a:avLst/>
          </a:prstGeom>
          <a:solidFill>
            <a:schemeClr val="lt2"/>
          </a:solidFill>
          <a:ln>
            <a:noFill/>
          </a:ln>
        </p:spPr>
        <p:txBody>
          <a:bodyPr spcFirstLastPara="1" wrap="square" lIns="91425" tIns="91425" rIns="91425" bIns="91425" anchor="t" anchorCtr="0"/>
          <a:lstStyle>
            <a:lvl1pPr marR="0" lvl="0" algn="l" rtl="0">
              <a:spcBef>
                <a:spcPts val="0"/>
              </a:spcBef>
              <a:spcAft>
                <a:spcPts val="0"/>
              </a:spcAft>
              <a:buSzPts val="1400"/>
              <a:buNone/>
              <a:defRPr sz="3300" b="0" i="0" u="none" strike="noStrike" cap="none">
                <a:solidFill>
                  <a:schemeClr val="lt1"/>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
        <p:nvSpPr>
          <p:cNvPr id="1982" name="Shape 1982"/>
          <p:cNvSpPr/>
          <p:nvPr/>
        </p:nvSpPr>
        <p:spPr>
          <a:xfrm>
            <a:off x="2" y="0"/>
            <a:ext cx="1189039" cy="51435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350"/>
              <a:buFont typeface="Arial"/>
              <a:buNone/>
            </a:pPr>
            <a:endParaRPr sz="1350" b="0" i="0" u="none" strike="noStrike" cap="none">
              <a:solidFill>
                <a:srgbClr val="FFFFFF"/>
              </a:solidFill>
              <a:latin typeface="Arial"/>
              <a:ea typeface="Arial"/>
              <a:cs typeface="Arial"/>
              <a:sym typeface="Arial"/>
            </a:endParaRPr>
          </a:p>
        </p:txBody>
      </p:sp>
      <p:pic>
        <p:nvPicPr>
          <p:cNvPr id="1983" name="Shape 1983"/>
          <p:cNvPicPr preferRelativeResize="0"/>
          <p:nvPr/>
        </p:nvPicPr>
        <p:blipFill rotWithShape="1">
          <a:blip r:embed="rId2">
            <a:alphaModFix/>
          </a:blip>
          <a:srcRect l="27296" t="17010" r="21719" b="22162"/>
          <a:stretch/>
        </p:blipFill>
        <p:spPr>
          <a:xfrm>
            <a:off x="382589" y="3874294"/>
            <a:ext cx="806451" cy="557213"/>
          </a:xfrm>
          <a:prstGeom prst="rect">
            <a:avLst/>
          </a:prstGeom>
          <a:noFill/>
          <a:ln>
            <a:noFill/>
          </a:ln>
        </p:spPr>
      </p:pic>
      <p:sp>
        <p:nvSpPr>
          <p:cNvPr id="1984" name="Shape 1984"/>
          <p:cNvSpPr>
            <a:spLocks noGrp="1"/>
          </p:cNvSpPr>
          <p:nvPr>
            <p:ph type="pic" idx="2"/>
          </p:nvPr>
        </p:nvSpPr>
        <p:spPr>
          <a:xfrm>
            <a:off x="1279525" y="0"/>
            <a:ext cx="7864475" cy="3943335"/>
          </a:xfrm>
          <a:prstGeom prst="rect">
            <a:avLst/>
          </a:prstGeom>
          <a:noFill/>
          <a:ln>
            <a:noFill/>
          </a:ln>
        </p:spPr>
        <p:txBody>
          <a:bodyPr spcFirstLastPara="1" wrap="square" lIns="91425" tIns="91425" rIns="91425" bIns="91425" anchor="t" anchorCtr="0"/>
          <a:lstStyle>
            <a:lvl1pPr marR="0" lvl="0" algn="l" rtl="0">
              <a:spcBef>
                <a:spcPts val="480"/>
              </a:spcBef>
              <a:spcAft>
                <a:spcPts val="0"/>
              </a:spcAft>
              <a:buClr>
                <a:schemeClr val="dk2"/>
              </a:buClr>
              <a:buSzPts val="2400"/>
              <a:buFont typeface="Arial"/>
              <a:buChar char="•"/>
              <a:defRPr sz="2400" b="0" i="0" u="none" strike="noStrike" cap="none">
                <a:solidFill>
                  <a:srgbClr val="595959"/>
                </a:solidFill>
                <a:latin typeface="Calibri"/>
                <a:ea typeface="Calibri"/>
                <a:cs typeface="Calibri"/>
                <a:sym typeface="Calibri"/>
              </a:defRPr>
            </a:lvl1pPr>
            <a:lvl2pPr marR="0" lvl="1" algn="l" rtl="0">
              <a:spcBef>
                <a:spcPts val="420"/>
              </a:spcBef>
              <a:spcAft>
                <a:spcPts val="0"/>
              </a:spcAft>
              <a:buClr>
                <a:schemeClr val="dk2"/>
              </a:buClr>
              <a:buSzPts val="2100"/>
              <a:buFont typeface="Arial"/>
              <a:buChar char="–"/>
              <a:defRPr sz="2100" b="0" i="0" u="none" strike="noStrike" cap="none">
                <a:solidFill>
                  <a:srgbClr val="595959"/>
                </a:solidFill>
                <a:latin typeface="Calibri"/>
                <a:ea typeface="Calibri"/>
                <a:cs typeface="Calibri"/>
                <a:sym typeface="Calibri"/>
              </a:defRPr>
            </a:lvl2pPr>
            <a:lvl3pPr marR="0" lvl="2" algn="l" rtl="0">
              <a:spcBef>
                <a:spcPts val="360"/>
              </a:spcBef>
              <a:spcAft>
                <a:spcPts val="0"/>
              </a:spcAft>
              <a:buClr>
                <a:schemeClr val="dk2"/>
              </a:buClr>
              <a:buSzPts val="1800"/>
              <a:buFont typeface="Arial"/>
              <a:buChar char="•"/>
              <a:defRPr sz="1800" b="0" i="0" u="none" strike="noStrike" cap="none">
                <a:solidFill>
                  <a:srgbClr val="595959"/>
                </a:solidFill>
                <a:latin typeface="Calibri"/>
                <a:ea typeface="Calibri"/>
                <a:cs typeface="Calibri"/>
                <a:sym typeface="Calibri"/>
              </a:defRPr>
            </a:lvl3pPr>
            <a:lvl4pPr marR="0" lvl="3"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4pPr>
            <a:lvl5pPr marR="0" lvl="4"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5pPr>
            <a:lvl6pPr marR="0" lvl="5"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R="0" lvl="6"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R="0" lvl="7"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R="0" lvl="8"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244.xml><?xml version="1.0" encoding="utf-8"?>
<p:sldLayout xmlns:a="http://schemas.openxmlformats.org/drawingml/2006/main" xmlns:r="http://schemas.openxmlformats.org/officeDocument/2006/relationships" xmlns:p="http://schemas.openxmlformats.org/presentationml/2006/main" showMasterSp="0" matchingName="Image Chapter/Transition w/ Footer">
  <p:cSld name="Image Chapter/Transition w/ Footer">
    <p:spTree>
      <p:nvGrpSpPr>
        <p:cNvPr id="1" name="Shape 1985"/>
        <p:cNvGrpSpPr/>
        <p:nvPr/>
      </p:nvGrpSpPr>
      <p:grpSpPr>
        <a:xfrm>
          <a:off x="0" y="0"/>
          <a:ext cx="0" cy="0"/>
          <a:chOff x="0" y="0"/>
          <a:chExt cx="0" cy="0"/>
        </a:xfrm>
      </p:grpSpPr>
      <p:sp>
        <p:nvSpPr>
          <p:cNvPr id="1986" name="Shape 1986"/>
          <p:cNvSpPr txBox="1">
            <a:spLocks noGrp="1"/>
          </p:cNvSpPr>
          <p:nvPr>
            <p:ph type="title"/>
          </p:nvPr>
        </p:nvSpPr>
        <p:spPr>
          <a:xfrm>
            <a:off x="1280197" y="3943350"/>
            <a:ext cx="7863804" cy="800100"/>
          </a:xfrm>
          <a:prstGeom prst="rect">
            <a:avLst/>
          </a:prstGeom>
          <a:solidFill>
            <a:schemeClr val="lt2"/>
          </a:solidFill>
          <a:ln>
            <a:noFill/>
          </a:ln>
        </p:spPr>
        <p:txBody>
          <a:bodyPr spcFirstLastPara="1" wrap="square" lIns="91425" tIns="91425" rIns="91425" bIns="91425" anchor="t" anchorCtr="0"/>
          <a:lstStyle>
            <a:lvl1pPr marR="0" lvl="0" algn="l" rtl="0">
              <a:spcBef>
                <a:spcPts val="0"/>
              </a:spcBef>
              <a:spcAft>
                <a:spcPts val="0"/>
              </a:spcAft>
              <a:buSzPts val="1400"/>
              <a:buNone/>
              <a:defRPr sz="3300" b="0" i="0" u="none" strike="noStrike" cap="none">
                <a:solidFill>
                  <a:schemeClr val="lt1"/>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
        <p:nvSpPr>
          <p:cNvPr id="1987" name="Shape 1987"/>
          <p:cNvSpPr/>
          <p:nvPr/>
        </p:nvSpPr>
        <p:spPr>
          <a:xfrm>
            <a:off x="2" y="0"/>
            <a:ext cx="1189039" cy="51435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350"/>
              <a:buFont typeface="Arial"/>
              <a:buNone/>
            </a:pPr>
            <a:endParaRPr sz="1350" b="0" i="0" u="none" strike="noStrike" cap="none">
              <a:solidFill>
                <a:srgbClr val="FFFFFF"/>
              </a:solidFill>
              <a:latin typeface="Arial"/>
              <a:ea typeface="Arial"/>
              <a:cs typeface="Arial"/>
              <a:sym typeface="Arial"/>
            </a:endParaRPr>
          </a:p>
        </p:txBody>
      </p:sp>
      <p:pic>
        <p:nvPicPr>
          <p:cNvPr id="1988" name="Shape 1988"/>
          <p:cNvPicPr preferRelativeResize="0"/>
          <p:nvPr/>
        </p:nvPicPr>
        <p:blipFill rotWithShape="1">
          <a:blip r:embed="rId2">
            <a:alphaModFix/>
          </a:blip>
          <a:srcRect l="27296" t="17010" r="21719" b="22162"/>
          <a:stretch/>
        </p:blipFill>
        <p:spPr>
          <a:xfrm>
            <a:off x="382589" y="3874294"/>
            <a:ext cx="806451" cy="557213"/>
          </a:xfrm>
          <a:prstGeom prst="rect">
            <a:avLst/>
          </a:prstGeom>
          <a:noFill/>
          <a:ln>
            <a:noFill/>
          </a:ln>
        </p:spPr>
      </p:pic>
      <p:sp>
        <p:nvSpPr>
          <p:cNvPr id="1989" name="Shape 1989"/>
          <p:cNvSpPr>
            <a:spLocks noGrp="1"/>
          </p:cNvSpPr>
          <p:nvPr>
            <p:ph type="pic" idx="2"/>
          </p:nvPr>
        </p:nvSpPr>
        <p:spPr>
          <a:xfrm>
            <a:off x="1279525" y="0"/>
            <a:ext cx="7864475" cy="3943335"/>
          </a:xfrm>
          <a:prstGeom prst="rect">
            <a:avLst/>
          </a:prstGeom>
          <a:noFill/>
          <a:ln>
            <a:noFill/>
          </a:ln>
        </p:spPr>
        <p:txBody>
          <a:bodyPr spcFirstLastPara="1" wrap="square" lIns="91425" tIns="91425" rIns="91425" bIns="91425" anchor="t" anchorCtr="0"/>
          <a:lstStyle>
            <a:lvl1pPr marR="0" lvl="0" algn="l" rtl="0">
              <a:spcBef>
                <a:spcPts val="480"/>
              </a:spcBef>
              <a:spcAft>
                <a:spcPts val="0"/>
              </a:spcAft>
              <a:buClr>
                <a:schemeClr val="dk2"/>
              </a:buClr>
              <a:buSzPts val="2400"/>
              <a:buFont typeface="Arial"/>
              <a:buChar char="•"/>
              <a:defRPr sz="2400" b="0" i="0" u="none" strike="noStrike" cap="none">
                <a:solidFill>
                  <a:srgbClr val="595959"/>
                </a:solidFill>
                <a:latin typeface="Calibri"/>
                <a:ea typeface="Calibri"/>
                <a:cs typeface="Calibri"/>
                <a:sym typeface="Calibri"/>
              </a:defRPr>
            </a:lvl1pPr>
            <a:lvl2pPr marR="0" lvl="1" algn="l" rtl="0">
              <a:spcBef>
                <a:spcPts val="420"/>
              </a:spcBef>
              <a:spcAft>
                <a:spcPts val="0"/>
              </a:spcAft>
              <a:buClr>
                <a:schemeClr val="dk2"/>
              </a:buClr>
              <a:buSzPts val="2100"/>
              <a:buFont typeface="Arial"/>
              <a:buChar char="–"/>
              <a:defRPr sz="2100" b="0" i="0" u="none" strike="noStrike" cap="none">
                <a:solidFill>
                  <a:srgbClr val="595959"/>
                </a:solidFill>
                <a:latin typeface="Calibri"/>
                <a:ea typeface="Calibri"/>
                <a:cs typeface="Calibri"/>
                <a:sym typeface="Calibri"/>
              </a:defRPr>
            </a:lvl2pPr>
            <a:lvl3pPr marR="0" lvl="2" algn="l" rtl="0">
              <a:spcBef>
                <a:spcPts val="360"/>
              </a:spcBef>
              <a:spcAft>
                <a:spcPts val="0"/>
              </a:spcAft>
              <a:buClr>
                <a:schemeClr val="dk2"/>
              </a:buClr>
              <a:buSzPts val="1800"/>
              <a:buFont typeface="Arial"/>
              <a:buChar char="•"/>
              <a:defRPr sz="1800" b="0" i="0" u="none" strike="noStrike" cap="none">
                <a:solidFill>
                  <a:srgbClr val="595959"/>
                </a:solidFill>
                <a:latin typeface="Calibri"/>
                <a:ea typeface="Calibri"/>
                <a:cs typeface="Calibri"/>
                <a:sym typeface="Calibri"/>
              </a:defRPr>
            </a:lvl3pPr>
            <a:lvl4pPr marR="0" lvl="3"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4pPr>
            <a:lvl5pPr marR="0" lvl="4"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5pPr>
            <a:lvl6pPr marR="0" lvl="5"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R="0" lvl="6"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R="0" lvl="7"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R="0" lvl="8"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grpSp>
        <p:nvGrpSpPr>
          <p:cNvPr id="1990" name="Shape 1990"/>
          <p:cNvGrpSpPr/>
          <p:nvPr/>
        </p:nvGrpSpPr>
        <p:grpSpPr>
          <a:xfrm flipH="1">
            <a:off x="-2" y="4838700"/>
            <a:ext cx="9144003" cy="304800"/>
            <a:chOff x="-2" y="6451600"/>
            <a:chExt cx="9144003" cy="406400"/>
          </a:xfrm>
        </p:grpSpPr>
        <p:sp>
          <p:nvSpPr>
            <p:cNvPr id="1991" name="Shape 1991"/>
            <p:cNvSpPr/>
            <p:nvPr/>
          </p:nvSpPr>
          <p:spPr>
            <a:xfrm>
              <a:off x="-2" y="6451600"/>
              <a:ext cx="7872153" cy="406400"/>
            </a:xfrm>
            <a:prstGeom prst="rect">
              <a:avLst/>
            </a:prstGeom>
            <a:solidFill>
              <a:srgbClr val="59595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sp>
          <p:nvSpPr>
            <p:cNvPr id="1992" name="Shape 1992"/>
            <p:cNvSpPr/>
            <p:nvPr/>
          </p:nvSpPr>
          <p:spPr>
            <a:xfrm>
              <a:off x="7954964" y="6451600"/>
              <a:ext cx="1189037" cy="4064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grpSp>
      <p:sp>
        <p:nvSpPr>
          <p:cNvPr id="1993" name="Shape 1993"/>
          <p:cNvSpPr txBox="1">
            <a:spLocks noGrp="1"/>
          </p:cNvSpPr>
          <p:nvPr>
            <p:ph type="dt" idx="10"/>
          </p:nvPr>
        </p:nvSpPr>
        <p:spPr>
          <a:xfrm>
            <a:off x="7598152" y="4835128"/>
            <a:ext cx="1554163" cy="308372"/>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1994" name="Shape 1994"/>
          <p:cNvSpPr txBox="1">
            <a:spLocks noGrp="1"/>
          </p:cNvSpPr>
          <p:nvPr>
            <p:ph type="ftr" idx="11"/>
          </p:nvPr>
        </p:nvSpPr>
        <p:spPr>
          <a:xfrm>
            <a:off x="1279525" y="4835128"/>
            <a:ext cx="6310312" cy="308372"/>
          </a:xfrm>
          <a:prstGeom prst="rect">
            <a:avLst/>
          </a:prstGeom>
          <a:noFill/>
          <a:ln>
            <a:noFill/>
          </a:ln>
        </p:spPr>
        <p:txBody>
          <a:bodyPr spcFirstLastPara="1" wrap="square" lIns="91425" tIns="91425" rIns="91425" bIns="91425" anchor="ctr" anchorCtr="0"/>
          <a:lstStyle>
            <a:lvl1pPr marR="0" lvl="0" algn="ctr"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1995" name="Shape 1995"/>
          <p:cNvSpPr txBox="1">
            <a:spLocks noGrp="1"/>
          </p:cNvSpPr>
          <p:nvPr>
            <p:ph type="sldNum" idx="12"/>
          </p:nvPr>
        </p:nvSpPr>
        <p:spPr>
          <a:xfrm>
            <a:off x="1" y="4835128"/>
            <a:ext cx="1189037" cy="308372"/>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1pPr>
            <a:lvl2pPr marL="0" marR="0" lvl="1"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2pPr>
            <a:lvl3pPr marL="0" marR="0" lvl="2"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3pPr>
            <a:lvl4pPr marL="0" marR="0" lvl="3"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4pPr>
            <a:lvl5pPr marL="0" marR="0" lvl="4"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5pPr>
            <a:lvl6pPr marL="0" marR="0" lvl="5"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6pPr>
            <a:lvl7pPr marL="0" marR="0" lvl="6"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7pPr>
            <a:lvl8pPr marL="0" marR="0" lvl="7"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8pPr>
            <a:lvl9pPr marL="0" marR="0" lvl="8"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45.xml><?xml version="1.0" encoding="utf-8"?>
<p:sldLayout xmlns:a="http://schemas.openxmlformats.org/drawingml/2006/main" xmlns:r="http://schemas.openxmlformats.org/officeDocument/2006/relationships" xmlns:p="http://schemas.openxmlformats.org/presentationml/2006/main" showMasterSp="0" matchingName="Image_Chapter/Transition">
  <p:cSld name="Image_Chapter/Transition">
    <p:spTree>
      <p:nvGrpSpPr>
        <p:cNvPr id="1" name="Shape 1996"/>
        <p:cNvGrpSpPr/>
        <p:nvPr/>
      </p:nvGrpSpPr>
      <p:grpSpPr>
        <a:xfrm>
          <a:off x="0" y="0"/>
          <a:ext cx="0" cy="0"/>
          <a:chOff x="0" y="0"/>
          <a:chExt cx="0" cy="0"/>
        </a:xfrm>
      </p:grpSpPr>
      <p:sp>
        <p:nvSpPr>
          <p:cNvPr id="1997" name="Shape 1997"/>
          <p:cNvSpPr/>
          <p:nvPr/>
        </p:nvSpPr>
        <p:spPr>
          <a:xfrm>
            <a:off x="1" y="0"/>
            <a:ext cx="1189037" cy="51435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pic>
        <p:nvPicPr>
          <p:cNvPr id="1998" name="Shape 1998"/>
          <p:cNvPicPr preferRelativeResize="0"/>
          <p:nvPr/>
        </p:nvPicPr>
        <p:blipFill rotWithShape="1">
          <a:blip r:embed="rId2">
            <a:alphaModFix/>
          </a:blip>
          <a:srcRect l="27296" t="17011" r="21719" b="22163"/>
          <a:stretch/>
        </p:blipFill>
        <p:spPr>
          <a:xfrm>
            <a:off x="382845" y="3874756"/>
            <a:ext cx="805912" cy="557213"/>
          </a:xfrm>
          <a:prstGeom prst="rect">
            <a:avLst/>
          </a:prstGeom>
          <a:noFill/>
          <a:ln>
            <a:noFill/>
          </a:ln>
        </p:spPr>
      </p:pic>
      <p:sp>
        <p:nvSpPr>
          <p:cNvPr id="1999" name="Shape 1999"/>
          <p:cNvSpPr>
            <a:spLocks noGrp="1"/>
          </p:cNvSpPr>
          <p:nvPr>
            <p:ph type="pic" idx="2"/>
          </p:nvPr>
        </p:nvSpPr>
        <p:spPr>
          <a:xfrm>
            <a:off x="1279526" y="0"/>
            <a:ext cx="7864475" cy="3952875"/>
          </a:xfrm>
          <a:prstGeom prst="rect">
            <a:avLst/>
          </a:prstGeom>
          <a:noFill/>
          <a:ln>
            <a:noFill/>
          </a:ln>
        </p:spPr>
        <p:txBody>
          <a:bodyPr spcFirstLastPara="1" wrap="square" lIns="91425" tIns="91425" rIns="91425" bIns="91425" anchor="t" anchorCtr="0"/>
          <a:lstStyle>
            <a:lvl1pPr marR="0" lvl="0" algn="l" rtl="0">
              <a:spcBef>
                <a:spcPts val="480"/>
              </a:spcBef>
              <a:spcAft>
                <a:spcPts val="0"/>
              </a:spcAft>
              <a:buClr>
                <a:schemeClr val="dk2"/>
              </a:buClr>
              <a:buSzPts val="2400"/>
              <a:buFont typeface="Arial"/>
              <a:buChar char="•"/>
              <a:defRPr sz="2400" b="0" i="0" u="none" strike="noStrike" cap="none">
                <a:solidFill>
                  <a:srgbClr val="595959"/>
                </a:solidFill>
                <a:latin typeface="Calibri"/>
                <a:ea typeface="Calibri"/>
                <a:cs typeface="Calibri"/>
                <a:sym typeface="Calibri"/>
              </a:defRPr>
            </a:lvl1pPr>
            <a:lvl2pPr marR="0" lvl="1" algn="l" rtl="0">
              <a:spcBef>
                <a:spcPts val="420"/>
              </a:spcBef>
              <a:spcAft>
                <a:spcPts val="0"/>
              </a:spcAft>
              <a:buClr>
                <a:schemeClr val="dk2"/>
              </a:buClr>
              <a:buSzPts val="2100"/>
              <a:buFont typeface="Arial"/>
              <a:buChar char="–"/>
              <a:defRPr sz="2100" b="0" i="0" u="none" strike="noStrike" cap="none">
                <a:solidFill>
                  <a:srgbClr val="595959"/>
                </a:solidFill>
                <a:latin typeface="Calibri"/>
                <a:ea typeface="Calibri"/>
                <a:cs typeface="Calibri"/>
                <a:sym typeface="Calibri"/>
              </a:defRPr>
            </a:lvl2pPr>
            <a:lvl3pPr marR="0" lvl="2" algn="l" rtl="0">
              <a:spcBef>
                <a:spcPts val="360"/>
              </a:spcBef>
              <a:spcAft>
                <a:spcPts val="0"/>
              </a:spcAft>
              <a:buClr>
                <a:schemeClr val="dk2"/>
              </a:buClr>
              <a:buSzPts val="1800"/>
              <a:buFont typeface="Arial"/>
              <a:buChar char="•"/>
              <a:defRPr sz="1800" b="0" i="0" u="none" strike="noStrike" cap="none">
                <a:solidFill>
                  <a:srgbClr val="595959"/>
                </a:solidFill>
                <a:latin typeface="Calibri"/>
                <a:ea typeface="Calibri"/>
                <a:cs typeface="Calibri"/>
                <a:sym typeface="Calibri"/>
              </a:defRPr>
            </a:lvl3pPr>
            <a:lvl4pPr marR="0" lvl="3"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4pPr>
            <a:lvl5pPr marR="0" lvl="4"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5pPr>
            <a:lvl6pPr marR="0" lvl="5"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R="0" lvl="6"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R="0" lvl="7"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R="0" lvl="8"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2000" name="Shape 2000"/>
          <p:cNvSpPr txBox="1">
            <a:spLocks noGrp="1"/>
          </p:cNvSpPr>
          <p:nvPr>
            <p:ph type="title"/>
          </p:nvPr>
        </p:nvSpPr>
        <p:spPr>
          <a:xfrm>
            <a:off x="1280197" y="3943352"/>
            <a:ext cx="7863804" cy="742949"/>
          </a:xfrm>
          <a:prstGeom prst="rect">
            <a:avLst/>
          </a:prstGeom>
          <a:noFill/>
          <a:ln>
            <a:noFill/>
          </a:ln>
        </p:spPr>
        <p:txBody>
          <a:bodyPr spcFirstLastPara="1" wrap="square" lIns="91425" tIns="91425" rIns="91425" bIns="91425" anchor="t" anchorCtr="0"/>
          <a:lstStyle>
            <a:lvl1pPr marR="0" lvl="0" algn="l" rtl="0">
              <a:spcBef>
                <a:spcPts val="0"/>
              </a:spcBef>
              <a:spcAft>
                <a:spcPts val="0"/>
              </a:spcAft>
              <a:buSzPts val="1400"/>
              <a:buNone/>
              <a:defRPr sz="3300" b="0" i="0" u="none" strike="noStrike" cap="none">
                <a:solidFill>
                  <a:schemeClr val="lt2"/>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246.xml><?xml version="1.0" encoding="utf-8"?>
<p:sldLayout xmlns:a="http://schemas.openxmlformats.org/drawingml/2006/main" xmlns:r="http://schemas.openxmlformats.org/officeDocument/2006/relationships" xmlns:p="http://schemas.openxmlformats.org/presentationml/2006/main" showMasterSp="0" matchingName="Image_Chapter/Transition w/Footer">
  <p:cSld name="Image_Chapter/Transition w/Footer">
    <p:spTree>
      <p:nvGrpSpPr>
        <p:cNvPr id="1" name="Shape 2001"/>
        <p:cNvGrpSpPr/>
        <p:nvPr/>
      </p:nvGrpSpPr>
      <p:grpSpPr>
        <a:xfrm>
          <a:off x="0" y="0"/>
          <a:ext cx="0" cy="0"/>
          <a:chOff x="0" y="0"/>
          <a:chExt cx="0" cy="0"/>
        </a:xfrm>
      </p:grpSpPr>
      <p:sp>
        <p:nvSpPr>
          <p:cNvPr id="2002" name="Shape 2002"/>
          <p:cNvSpPr/>
          <p:nvPr/>
        </p:nvSpPr>
        <p:spPr>
          <a:xfrm>
            <a:off x="1" y="0"/>
            <a:ext cx="1189037" cy="51435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pic>
        <p:nvPicPr>
          <p:cNvPr id="2003" name="Shape 2003"/>
          <p:cNvPicPr preferRelativeResize="0"/>
          <p:nvPr/>
        </p:nvPicPr>
        <p:blipFill rotWithShape="1">
          <a:blip r:embed="rId2">
            <a:alphaModFix/>
          </a:blip>
          <a:srcRect l="27296" t="17011" r="21719" b="22163"/>
          <a:stretch/>
        </p:blipFill>
        <p:spPr>
          <a:xfrm>
            <a:off x="382845" y="3874756"/>
            <a:ext cx="805912" cy="557213"/>
          </a:xfrm>
          <a:prstGeom prst="rect">
            <a:avLst/>
          </a:prstGeom>
          <a:noFill/>
          <a:ln>
            <a:noFill/>
          </a:ln>
        </p:spPr>
      </p:pic>
      <p:sp>
        <p:nvSpPr>
          <p:cNvPr id="2004" name="Shape 2004"/>
          <p:cNvSpPr>
            <a:spLocks noGrp="1"/>
          </p:cNvSpPr>
          <p:nvPr>
            <p:ph type="pic" idx="2"/>
          </p:nvPr>
        </p:nvSpPr>
        <p:spPr>
          <a:xfrm>
            <a:off x="1279526" y="0"/>
            <a:ext cx="7864475" cy="3952875"/>
          </a:xfrm>
          <a:prstGeom prst="rect">
            <a:avLst/>
          </a:prstGeom>
          <a:noFill/>
          <a:ln>
            <a:noFill/>
          </a:ln>
        </p:spPr>
        <p:txBody>
          <a:bodyPr spcFirstLastPara="1" wrap="square" lIns="91425" tIns="91425" rIns="91425" bIns="91425" anchor="t" anchorCtr="0"/>
          <a:lstStyle>
            <a:lvl1pPr marR="0" lvl="0" algn="l" rtl="0">
              <a:spcBef>
                <a:spcPts val="480"/>
              </a:spcBef>
              <a:spcAft>
                <a:spcPts val="0"/>
              </a:spcAft>
              <a:buClr>
                <a:schemeClr val="dk2"/>
              </a:buClr>
              <a:buSzPts val="2400"/>
              <a:buFont typeface="Arial"/>
              <a:buChar char="•"/>
              <a:defRPr sz="2400" b="0" i="0" u="none" strike="noStrike" cap="none">
                <a:solidFill>
                  <a:srgbClr val="595959"/>
                </a:solidFill>
                <a:latin typeface="Calibri"/>
                <a:ea typeface="Calibri"/>
                <a:cs typeface="Calibri"/>
                <a:sym typeface="Calibri"/>
              </a:defRPr>
            </a:lvl1pPr>
            <a:lvl2pPr marR="0" lvl="1" algn="l" rtl="0">
              <a:spcBef>
                <a:spcPts val="420"/>
              </a:spcBef>
              <a:spcAft>
                <a:spcPts val="0"/>
              </a:spcAft>
              <a:buClr>
                <a:schemeClr val="dk2"/>
              </a:buClr>
              <a:buSzPts val="2100"/>
              <a:buFont typeface="Arial"/>
              <a:buChar char="–"/>
              <a:defRPr sz="2100" b="0" i="0" u="none" strike="noStrike" cap="none">
                <a:solidFill>
                  <a:srgbClr val="595959"/>
                </a:solidFill>
                <a:latin typeface="Calibri"/>
                <a:ea typeface="Calibri"/>
                <a:cs typeface="Calibri"/>
                <a:sym typeface="Calibri"/>
              </a:defRPr>
            </a:lvl2pPr>
            <a:lvl3pPr marR="0" lvl="2" algn="l" rtl="0">
              <a:spcBef>
                <a:spcPts val="360"/>
              </a:spcBef>
              <a:spcAft>
                <a:spcPts val="0"/>
              </a:spcAft>
              <a:buClr>
                <a:schemeClr val="dk2"/>
              </a:buClr>
              <a:buSzPts val="1800"/>
              <a:buFont typeface="Arial"/>
              <a:buChar char="•"/>
              <a:defRPr sz="1800" b="0" i="0" u="none" strike="noStrike" cap="none">
                <a:solidFill>
                  <a:srgbClr val="595959"/>
                </a:solidFill>
                <a:latin typeface="Calibri"/>
                <a:ea typeface="Calibri"/>
                <a:cs typeface="Calibri"/>
                <a:sym typeface="Calibri"/>
              </a:defRPr>
            </a:lvl3pPr>
            <a:lvl4pPr marR="0" lvl="3"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4pPr>
            <a:lvl5pPr marR="0" lvl="4"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5pPr>
            <a:lvl6pPr marR="0" lvl="5"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R="0" lvl="6"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R="0" lvl="7"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R="0" lvl="8"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grpSp>
        <p:nvGrpSpPr>
          <p:cNvPr id="2005" name="Shape 2005"/>
          <p:cNvGrpSpPr/>
          <p:nvPr/>
        </p:nvGrpSpPr>
        <p:grpSpPr>
          <a:xfrm flipH="1">
            <a:off x="-2" y="4838700"/>
            <a:ext cx="9144003" cy="304800"/>
            <a:chOff x="-2" y="6451600"/>
            <a:chExt cx="9144003" cy="406400"/>
          </a:xfrm>
        </p:grpSpPr>
        <p:sp>
          <p:nvSpPr>
            <p:cNvPr id="2006" name="Shape 2006"/>
            <p:cNvSpPr/>
            <p:nvPr/>
          </p:nvSpPr>
          <p:spPr>
            <a:xfrm>
              <a:off x="-2" y="6451600"/>
              <a:ext cx="7872153" cy="406400"/>
            </a:xfrm>
            <a:prstGeom prst="rect">
              <a:avLst/>
            </a:prstGeom>
            <a:solidFill>
              <a:srgbClr val="59595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sp>
          <p:nvSpPr>
            <p:cNvPr id="2007" name="Shape 2007"/>
            <p:cNvSpPr/>
            <p:nvPr/>
          </p:nvSpPr>
          <p:spPr>
            <a:xfrm>
              <a:off x="7954964" y="6451600"/>
              <a:ext cx="1189037" cy="4064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grpSp>
      <p:sp>
        <p:nvSpPr>
          <p:cNvPr id="2008" name="Shape 2008"/>
          <p:cNvSpPr txBox="1">
            <a:spLocks noGrp="1"/>
          </p:cNvSpPr>
          <p:nvPr>
            <p:ph type="dt" idx="10"/>
          </p:nvPr>
        </p:nvSpPr>
        <p:spPr>
          <a:xfrm>
            <a:off x="7598152" y="4835128"/>
            <a:ext cx="1554163" cy="308372"/>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2009" name="Shape 2009"/>
          <p:cNvSpPr txBox="1">
            <a:spLocks noGrp="1"/>
          </p:cNvSpPr>
          <p:nvPr>
            <p:ph type="ftr" idx="11"/>
          </p:nvPr>
        </p:nvSpPr>
        <p:spPr>
          <a:xfrm>
            <a:off x="1279525" y="4835128"/>
            <a:ext cx="6310312" cy="308372"/>
          </a:xfrm>
          <a:prstGeom prst="rect">
            <a:avLst/>
          </a:prstGeom>
          <a:noFill/>
          <a:ln>
            <a:noFill/>
          </a:ln>
        </p:spPr>
        <p:txBody>
          <a:bodyPr spcFirstLastPara="1" wrap="square" lIns="91425" tIns="91425" rIns="91425" bIns="91425" anchor="ctr" anchorCtr="0"/>
          <a:lstStyle>
            <a:lvl1pPr marR="0" lvl="0" algn="ctr"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2010" name="Shape 2010"/>
          <p:cNvSpPr txBox="1">
            <a:spLocks noGrp="1"/>
          </p:cNvSpPr>
          <p:nvPr>
            <p:ph type="sldNum" idx="12"/>
          </p:nvPr>
        </p:nvSpPr>
        <p:spPr>
          <a:xfrm>
            <a:off x="1" y="4835128"/>
            <a:ext cx="1189037" cy="308372"/>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1pPr>
            <a:lvl2pPr marL="0" marR="0" lvl="1"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2pPr>
            <a:lvl3pPr marL="0" marR="0" lvl="2"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3pPr>
            <a:lvl4pPr marL="0" marR="0" lvl="3"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4pPr>
            <a:lvl5pPr marL="0" marR="0" lvl="4"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5pPr>
            <a:lvl6pPr marL="0" marR="0" lvl="5"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6pPr>
            <a:lvl7pPr marL="0" marR="0" lvl="6"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7pPr>
            <a:lvl8pPr marL="0" marR="0" lvl="7"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8pPr>
            <a:lvl9pPr marL="0" marR="0" lvl="8"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
        <p:nvSpPr>
          <p:cNvPr id="2011" name="Shape 2011"/>
          <p:cNvSpPr txBox="1">
            <a:spLocks noGrp="1"/>
          </p:cNvSpPr>
          <p:nvPr>
            <p:ph type="title"/>
          </p:nvPr>
        </p:nvSpPr>
        <p:spPr>
          <a:xfrm>
            <a:off x="1280197" y="3943352"/>
            <a:ext cx="7863804" cy="742949"/>
          </a:xfrm>
          <a:prstGeom prst="rect">
            <a:avLst/>
          </a:prstGeom>
          <a:noFill/>
          <a:ln>
            <a:noFill/>
          </a:ln>
        </p:spPr>
        <p:txBody>
          <a:bodyPr spcFirstLastPara="1" wrap="square" lIns="91425" tIns="91425" rIns="91425" bIns="91425" anchor="t" anchorCtr="0"/>
          <a:lstStyle>
            <a:lvl1pPr marR="0" lvl="0" algn="l" rtl="0">
              <a:spcBef>
                <a:spcPts val="0"/>
              </a:spcBef>
              <a:spcAft>
                <a:spcPts val="0"/>
              </a:spcAft>
              <a:buSzPts val="1400"/>
              <a:buNone/>
              <a:defRPr sz="3300" b="0" i="0" u="none" strike="noStrike" cap="none">
                <a:solidFill>
                  <a:schemeClr val="lt2"/>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247.xml><?xml version="1.0" encoding="utf-8"?>
<p:sldLayout xmlns:a="http://schemas.openxmlformats.org/drawingml/2006/main" xmlns:r="http://schemas.openxmlformats.org/officeDocument/2006/relationships" xmlns:p="http://schemas.openxmlformats.org/presentationml/2006/main" showMasterSp="0" matchingName="Contact Info">
  <p:cSld name="Contact Info">
    <p:spTree>
      <p:nvGrpSpPr>
        <p:cNvPr id="1" name="Shape 2012"/>
        <p:cNvGrpSpPr/>
        <p:nvPr/>
      </p:nvGrpSpPr>
      <p:grpSpPr>
        <a:xfrm>
          <a:off x="0" y="0"/>
          <a:ext cx="0" cy="0"/>
          <a:chOff x="0" y="0"/>
          <a:chExt cx="0" cy="0"/>
        </a:xfrm>
      </p:grpSpPr>
      <p:sp>
        <p:nvSpPr>
          <p:cNvPr id="2013" name="Shape 2013"/>
          <p:cNvSpPr txBox="1">
            <a:spLocks noGrp="1"/>
          </p:cNvSpPr>
          <p:nvPr>
            <p:ph type="title"/>
          </p:nvPr>
        </p:nvSpPr>
        <p:spPr>
          <a:xfrm>
            <a:off x="1280197" y="1"/>
            <a:ext cx="7863804" cy="3051572"/>
          </a:xfrm>
          <a:prstGeom prst="rect">
            <a:avLst/>
          </a:prstGeom>
          <a:solidFill>
            <a:schemeClr val="lt2"/>
          </a:solidFill>
          <a:ln>
            <a:noFill/>
          </a:ln>
        </p:spPr>
        <p:txBody>
          <a:bodyPr spcFirstLastPara="1" wrap="square" lIns="91425" tIns="91425" rIns="91425" bIns="91425" anchor="b" anchorCtr="0"/>
          <a:lstStyle>
            <a:lvl1pPr marR="0" lvl="0" algn="l" rtl="0">
              <a:spcBef>
                <a:spcPts val="0"/>
              </a:spcBef>
              <a:spcAft>
                <a:spcPts val="0"/>
              </a:spcAft>
              <a:buSzPts val="1400"/>
              <a:buNone/>
              <a:defRPr sz="3300" b="0" i="0" u="none" strike="noStrike" cap="none">
                <a:solidFill>
                  <a:schemeClr val="lt1"/>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
        <p:nvSpPr>
          <p:cNvPr id="2014" name="Shape 2014"/>
          <p:cNvSpPr/>
          <p:nvPr/>
        </p:nvSpPr>
        <p:spPr>
          <a:xfrm>
            <a:off x="2" y="1"/>
            <a:ext cx="1189039" cy="3051572"/>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350"/>
              <a:buFont typeface="Arial"/>
              <a:buNone/>
            </a:pPr>
            <a:endParaRPr sz="1350" b="0" i="0" u="none" strike="noStrike" cap="none">
              <a:solidFill>
                <a:srgbClr val="FFFFFF"/>
              </a:solidFill>
              <a:latin typeface="Arial"/>
              <a:ea typeface="Arial"/>
              <a:cs typeface="Arial"/>
              <a:sym typeface="Arial"/>
            </a:endParaRPr>
          </a:p>
        </p:txBody>
      </p:sp>
      <p:pic>
        <p:nvPicPr>
          <p:cNvPr id="2015" name="Shape 2015"/>
          <p:cNvPicPr preferRelativeResize="0"/>
          <p:nvPr/>
        </p:nvPicPr>
        <p:blipFill rotWithShape="1">
          <a:blip r:embed="rId2">
            <a:alphaModFix/>
          </a:blip>
          <a:srcRect l="27296" t="17010" r="21719" b="22162"/>
          <a:stretch/>
        </p:blipFill>
        <p:spPr>
          <a:xfrm>
            <a:off x="382589" y="2297906"/>
            <a:ext cx="806451" cy="557213"/>
          </a:xfrm>
          <a:prstGeom prst="rect">
            <a:avLst/>
          </a:prstGeom>
          <a:noFill/>
          <a:ln>
            <a:noFill/>
          </a:ln>
        </p:spPr>
      </p:pic>
      <p:sp>
        <p:nvSpPr>
          <p:cNvPr id="2016" name="Shape 2016"/>
          <p:cNvSpPr txBox="1">
            <a:spLocks noGrp="1"/>
          </p:cNvSpPr>
          <p:nvPr>
            <p:ph type="body" idx="1"/>
          </p:nvPr>
        </p:nvSpPr>
        <p:spPr>
          <a:xfrm>
            <a:off x="1279477" y="3121093"/>
            <a:ext cx="7864475" cy="342188"/>
          </a:xfrm>
          <a:prstGeom prst="rect">
            <a:avLst/>
          </a:prstGeom>
          <a:noFill/>
          <a:ln>
            <a:noFill/>
          </a:ln>
        </p:spPr>
        <p:txBody>
          <a:bodyPr spcFirstLastPara="1" wrap="square" lIns="91425" tIns="91425" rIns="91425" bIns="91425" anchor="t" anchorCtr="0"/>
          <a:lstStyle>
            <a:lvl1pPr marL="457200" marR="0" lvl="0" indent="-228600" algn="l" rtl="0">
              <a:spcBef>
                <a:spcPts val="360"/>
              </a:spcBef>
              <a:spcAft>
                <a:spcPts val="0"/>
              </a:spcAft>
              <a:buClr>
                <a:schemeClr val="dk2"/>
              </a:buClr>
              <a:buSzPts val="1800"/>
              <a:buFont typeface="Arial"/>
              <a:buNone/>
              <a:defRPr sz="1800" b="1" i="0" u="none" strike="noStrike" cap="none">
                <a:solidFill>
                  <a:srgbClr val="595959"/>
                </a:solidFill>
                <a:latin typeface="Calibri"/>
                <a:ea typeface="Calibri"/>
                <a:cs typeface="Calibri"/>
                <a:sym typeface="Calibri"/>
              </a:defRPr>
            </a:lvl1pPr>
            <a:lvl2pPr marL="914400" marR="0" lvl="1"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2pPr>
            <a:lvl3pPr marL="1371600" marR="0" lvl="2"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3pPr>
            <a:lvl4pPr marL="1828800" marR="0" lvl="3"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4pPr>
            <a:lvl5pPr marL="2286000" marR="0" lvl="4"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2017" name="Shape 2017"/>
          <p:cNvSpPr txBox="1">
            <a:spLocks noGrp="1"/>
          </p:cNvSpPr>
          <p:nvPr>
            <p:ph type="body" idx="2"/>
          </p:nvPr>
        </p:nvSpPr>
        <p:spPr>
          <a:xfrm>
            <a:off x="1279527" y="3463281"/>
            <a:ext cx="7864425" cy="342188"/>
          </a:xfrm>
          <a:prstGeom prst="rect">
            <a:avLst/>
          </a:prstGeom>
          <a:noFill/>
          <a:ln>
            <a:noFill/>
          </a:ln>
        </p:spPr>
        <p:txBody>
          <a:bodyPr spcFirstLastPara="1" wrap="square" lIns="91425" tIns="91425" rIns="91425" bIns="91425" anchor="t" anchorCtr="0"/>
          <a:lstStyle>
            <a:lvl1pPr marL="457200" marR="0" lvl="0" indent="-228600" algn="l" rtl="0">
              <a:spcBef>
                <a:spcPts val="360"/>
              </a:spcBef>
              <a:spcAft>
                <a:spcPts val="0"/>
              </a:spcAft>
              <a:buClr>
                <a:schemeClr val="dk2"/>
              </a:buClr>
              <a:buSzPts val="1800"/>
              <a:buFont typeface="Arial"/>
              <a:buNone/>
              <a:defRPr sz="1800" b="1" i="0" u="none" strike="noStrike" cap="none">
                <a:solidFill>
                  <a:srgbClr val="595959"/>
                </a:solidFill>
                <a:latin typeface="Calibri"/>
                <a:ea typeface="Calibri"/>
                <a:cs typeface="Calibri"/>
                <a:sym typeface="Calibri"/>
              </a:defRPr>
            </a:lvl1pPr>
            <a:lvl2pPr marL="914400" marR="0" lvl="1"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2pPr>
            <a:lvl3pPr marL="1371600" marR="0" lvl="2"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3pPr>
            <a:lvl4pPr marL="1828800" marR="0" lvl="3"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4pPr>
            <a:lvl5pPr marL="2286000" marR="0" lvl="4"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2018" name="Shape 2018"/>
          <p:cNvSpPr txBox="1">
            <a:spLocks noGrp="1"/>
          </p:cNvSpPr>
          <p:nvPr>
            <p:ph type="body" idx="3"/>
          </p:nvPr>
        </p:nvSpPr>
        <p:spPr>
          <a:xfrm>
            <a:off x="1279527" y="4013332"/>
            <a:ext cx="7864425" cy="342188"/>
          </a:xfrm>
          <a:prstGeom prst="rect">
            <a:avLst/>
          </a:prstGeom>
          <a:noFill/>
          <a:ln>
            <a:noFill/>
          </a:ln>
        </p:spPr>
        <p:txBody>
          <a:bodyPr spcFirstLastPara="1" wrap="square" lIns="91425" tIns="91425" rIns="91425" bIns="91425" anchor="t" anchorCtr="0"/>
          <a:lstStyle>
            <a:lvl1pPr marL="457200" marR="0" lvl="0" indent="-228600" algn="l" rtl="0">
              <a:spcBef>
                <a:spcPts val="360"/>
              </a:spcBef>
              <a:spcAft>
                <a:spcPts val="0"/>
              </a:spcAft>
              <a:buClr>
                <a:schemeClr val="dk2"/>
              </a:buClr>
              <a:buSzPts val="1800"/>
              <a:buFont typeface="Arial"/>
              <a:buNone/>
              <a:defRPr sz="1800" b="0" i="0" u="none" strike="noStrike" cap="none">
                <a:solidFill>
                  <a:srgbClr val="595959"/>
                </a:solidFill>
                <a:latin typeface="Calibri"/>
                <a:ea typeface="Calibri"/>
                <a:cs typeface="Calibri"/>
                <a:sym typeface="Calibri"/>
              </a:defRPr>
            </a:lvl1pPr>
            <a:lvl2pPr marL="914400" marR="0" lvl="1"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2pPr>
            <a:lvl3pPr marL="1371600" marR="0" lvl="2"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3pPr>
            <a:lvl4pPr marL="1828800" marR="0" lvl="3"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4pPr>
            <a:lvl5pPr marL="2286000" marR="0" lvl="4"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2019" name="Shape 2019"/>
          <p:cNvSpPr txBox="1">
            <a:spLocks noGrp="1"/>
          </p:cNvSpPr>
          <p:nvPr>
            <p:ph type="body" idx="4"/>
          </p:nvPr>
        </p:nvSpPr>
        <p:spPr>
          <a:xfrm>
            <a:off x="1279578" y="4355520"/>
            <a:ext cx="7864375" cy="342188"/>
          </a:xfrm>
          <a:prstGeom prst="rect">
            <a:avLst/>
          </a:prstGeom>
          <a:noFill/>
          <a:ln>
            <a:noFill/>
          </a:ln>
        </p:spPr>
        <p:txBody>
          <a:bodyPr spcFirstLastPara="1" wrap="square" lIns="91425" tIns="91425" rIns="91425" bIns="91425" anchor="t" anchorCtr="0"/>
          <a:lstStyle>
            <a:lvl1pPr marL="457200" marR="0" lvl="0" indent="-228600" algn="l" rtl="0">
              <a:spcBef>
                <a:spcPts val="360"/>
              </a:spcBef>
              <a:spcAft>
                <a:spcPts val="0"/>
              </a:spcAft>
              <a:buClr>
                <a:schemeClr val="dk2"/>
              </a:buClr>
              <a:buSzPts val="1800"/>
              <a:buFont typeface="Arial"/>
              <a:buNone/>
              <a:defRPr sz="1800" b="0" i="0" u="none" strike="noStrike" cap="none">
                <a:solidFill>
                  <a:srgbClr val="595959"/>
                </a:solidFill>
                <a:latin typeface="Calibri"/>
                <a:ea typeface="Calibri"/>
                <a:cs typeface="Calibri"/>
                <a:sym typeface="Calibri"/>
              </a:defRPr>
            </a:lvl1pPr>
            <a:lvl2pPr marL="914400" marR="0" lvl="1"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2pPr>
            <a:lvl3pPr marL="1371600" marR="0" lvl="2"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3pPr>
            <a:lvl4pPr marL="1828800" marR="0" lvl="3"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4pPr>
            <a:lvl5pPr marL="2286000" marR="0" lvl="4"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248.xml><?xml version="1.0" encoding="utf-8"?>
<p:sldLayout xmlns:a="http://schemas.openxmlformats.org/drawingml/2006/main" xmlns:r="http://schemas.openxmlformats.org/officeDocument/2006/relationships" xmlns:p="http://schemas.openxmlformats.org/presentationml/2006/main" showMasterSp="0" matchingName="1_Contact Info w/Footer">
  <p:cSld name="1_Contact Info w/Footer">
    <p:spTree>
      <p:nvGrpSpPr>
        <p:cNvPr id="1" name="Shape 2020"/>
        <p:cNvGrpSpPr/>
        <p:nvPr/>
      </p:nvGrpSpPr>
      <p:grpSpPr>
        <a:xfrm>
          <a:off x="0" y="0"/>
          <a:ext cx="0" cy="0"/>
          <a:chOff x="0" y="0"/>
          <a:chExt cx="0" cy="0"/>
        </a:xfrm>
      </p:grpSpPr>
      <p:grpSp>
        <p:nvGrpSpPr>
          <p:cNvPr id="2021" name="Shape 2021"/>
          <p:cNvGrpSpPr/>
          <p:nvPr/>
        </p:nvGrpSpPr>
        <p:grpSpPr>
          <a:xfrm flipH="1">
            <a:off x="-2" y="4838700"/>
            <a:ext cx="9144003" cy="304800"/>
            <a:chOff x="-2" y="6451600"/>
            <a:chExt cx="9144003" cy="406400"/>
          </a:xfrm>
        </p:grpSpPr>
        <p:sp>
          <p:nvSpPr>
            <p:cNvPr id="2022" name="Shape 2022"/>
            <p:cNvSpPr/>
            <p:nvPr/>
          </p:nvSpPr>
          <p:spPr>
            <a:xfrm>
              <a:off x="-2" y="6451600"/>
              <a:ext cx="7872153" cy="406400"/>
            </a:xfrm>
            <a:prstGeom prst="rect">
              <a:avLst/>
            </a:prstGeom>
            <a:solidFill>
              <a:srgbClr val="59595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sp>
          <p:nvSpPr>
            <p:cNvPr id="2023" name="Shape 2023"/>
            <p:cNvSpPr/>
            <p:nvPr/>
          </p:nvSpPr>
          <p:spPr>
            <a:xfrm>
              <a:off x="7954964" y="6451600"/>
              <a:ext cx="1189037" cy="4064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grpSp>
      <p:sp>
        <p:nvSpPr>
          <p:cNvPr id="2024" name="Shape 2024"/>
          <p:cNvSpPr txBox="1">
            <a:spLocks noGrp="1"/>
          </p:cNvSpPr>
          <p:nvPr>
            <p:ph type="title"/>
          </p:nvPr>
        </p:nvSpPr>
        <p:spPr>
          <a:xfrm>
            <a:off x="1280197" y="0"/>
            <a:ext cx="7863804" cy="3047654"/>
          </a:xfrm>
          <a:prstGeom prst="rect">
            <a:avLst/>
          </a:prstGeom>
          <a:solidFill>
            <a:schemeClr val="lt2"/>
          </a:solidFill>
          <a:ln>
            <a:noFill/>
          </a:ln>
        </p:spPr>
        <p:txBody>
          <a:bodyPr spcFirstLastPara="1" wrap="square" lIns="91425" tIns="91425" rIns="91425" bIns="91425" anchor="b" anchorCtr="0"/>
          <a:lstStyle>
            <a:lvl1pPr marR="0" lvl="0" algn="l" rtl="0">
              <a:spcBef>
                <a:spcPts val="0"/>
              </a:spcBef>
              <a:spcAft>
                <a:spcPts val="0"/>
              </a:spcAft>
              <a:buSzPts val="1400"/>
              <a:buNone/>
              <a:defRPr sz="3300" b="0" i="0" u="none" strike="noStrike" cap="none">
                <a:solidFill>
                  <a:schemeClr val="lt1"/>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
        <p:nvSpPr>
          <p:cNvPr id="2025" name="Shape 2025"/>
          <p:cNvSpPr/>
          <p:nvPr/>
        </p:nvSpPr>
        <p:spPr>
          <a:xfrm>
            <a:off x="2" y="0"/>
            <a:ext cx="1189039" cy="51435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350"/>
              <a:buFont typeface="Arial"/>
              <a:buNone/>
            </a:pPr>
            <a:endParaRPr sz="1350" b="0" i="0" u="none" strike="noStrike" cap="none">
              <a:solidFill>
                <a:srgbClr val="FFFFFF"/>
              </a:solidFill>
              <a:latin typeface="Arial"/>
              <a:ea typeface="Arial"/>
              <a:cs typeface="Arial"/>
              <a:sym typeface="Arial"/>
            </a:endParaRPr>
          </a:p>
        </p:txBody>
      </p:sp>
      <p:pic>
        <p:nvPicPr>
          <p:cNvPr id="2026" name="Shape 2026"/>
          <p:cNvPicPr preferRelativeResize="0"/>
          <p:nvPr/>
        </p:nvPicPr>
        <p:blipFill rotWithShape="1">
          <a:blip r:embed="rId2">
            <a:alphaModFix/>
          </a:blip>
          <a:srcRect l="27296" t="17010" r="21719" b="22162"/>
          <a:stretch/>
        </p:blipFill>
        <p:spPr>
          <a:xfrm>
            <a:off x="382589" y="2297906"/>
            <a:ext cx="806451" cy="557213"/>
          </a:xfrm>
          <a:prstGeom prst="rect">
            <a:avLst/>
          </a:prstGeom>
          <a:noFill/>
          <a:ln>
            <a:noFill/>
          </a:ln>
        </p:spPr>
      </p:pic>
      <p:sp>
        <p:nvSpPr>
          <p:cNvPr id="2027" name="Shape 2027"/>
          <p:cNvSpPr txBox="1">
            <a:spLocks noGrp="1"/>
          </p:cNvSpPr>
          <p:nvPr>
            <p:ph type="body" idx="1"/>
          </p:nvPr>
        </p:nvSpPr>
        <p:spPr>
          <a:xfrm>
            <a:off x="1279477" y="3121093"/>
            <a:ext cx="7864475" cy="342188"/>
          </a:xfrm>
          <a:prstGeom prst="rect">
            <a:avLst/>
          </a:prstGeom>
          <a:noFill/>
          <a:ln>
            <a:noFill/>
          </a:ln>
        </p:spPr>
        <p:txBody>
          <a:bodyPr spcFirstLastPara="1" wrap="square" lIns="91425" tIns="91425" rIns="91425" bIns="91425" anchor="t" anchorCtr="0"/>
          <a:lstStyle>
            <a:lvl1pPr marL="457200" marR="0" lvl="0" indent="-228600" algn="l" rtl="0">
              <a:spcBef>
                <a:spcPts val="360"/>
              </a:spcBef>
              <a:spcAft>
                <a:spcPts val="0"/>
              </a:spcAft>
              <a:buClr>
                <a:schemeClr val="dk2"/>
              </a:buClr>
              <a:buSzPts val="1800"/>
              <a:buFont typeface="Arial"/>
              <a:buNone/>
              <a:defRPr sz="1800" b="1" i="0" u="none" strike="noStrike" cap="none">
                <a:solidFill>
                  <a:srgbClr val="595959"/>
                </a:solidFill>
                <a:latin typeface="Calibri"/>
                <a:ea typeface="Calibri"/>
                <a:cs typeface="Calibri"/>
                <a:sym typeface="Calibri"/>
              </a:defRPr>
            </a:lvl1pPr>
            <a:lvl2pPr marL="914400" marR="0" lvl="1"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2pPr>
            <a:lvl3pPr marL="1371600" marR="0" lvl="2"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3pPr>
            <a:lvl4pPr marL="1828800" marR="0" lvl="3"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4pPr>
            <a:lvl5pPr marL="2286000" marR="0" lvl="4"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2028" name="Shape 2028"/>
          <p:cNvSpPr txBox="1">
            <a:spLocks noGrp="1"/>
          </p:cNvSpPr>
          <p:nvPr>
            <p:ph type="body" idx="2"/>
          </p:nvPr>
        </p:nvSpPr>
        <p:spPr>
          <a:xfrm>
            <a:off x="1279527" y="3463281"/>
            <a:ext cx="7864425" cy="342188"/>
          </a:xfrm>
          <a:prstGeom prst="rect">
            <a:avLst/>
          </a:prstGeom>
          <a:noFill/>
          <a:ln>
            <a:noFill/>
          </a:ln>
        </p:spPr>
        <p:txBody>
          <a:bodyPr spcFirstLastPara="1" wrap="square" lIns="91425" tIns="91425" rIns="91425" bIns="91425" anchor="t" anchorCtr="0"/>
          <a:lstStyle>
            <a:lvl1pPr marL="457200" marR="0" lvl="0" indent="-228600" algn="l" rtl="0">
              <a:spcBef>
                <a:spcPts val="360"/>
              </a:spcBef>
              <a:spcAft>
                <a:spcPts val="0"/>
              </a:spcAft>
              <a:buClr>
                <a:schemeClr val="dk2"/>
              </a:buClr>
              <a:buSzPts val="1800"/>
              <a:buFont typeface="Arial"/>
              <a:buNone/>
              <a:defRPr sz="1800" b="1" i="0" u="none" strike="noStrike" cap="none">
                <a:solidFill>
                  <a:srgbClr val="595959"/>
                </a:solidFill>
                <a:latin typeface="Calibri"/>
                <a:ea typeface="Calibri"/>
                <a:cs typeface="Calibri"/>
                <a:sym typeface="Calibri"/>
              </a:defRPr>
            </a:lvl1pPr>
            <a:lvl2pPr marL="914400" marR="0" lvl="1"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2pPr>
            <a:lvl3pPr marL="1371600" marR="0" lvl="2"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3pPr>
            <a:lvl4pPr marL="1828800" marR="0" lvl="3"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4pPr>
            <a:lvl5pPr marL="2286000" marR="0" lvl="4"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2029" name="Shape 2029"/>
          <p:cNvSpPr txBox="1">
            <a:spLocks noGrp="1"/>
          </p:cNvSpPr>
          <p:nvPr>
            <p:ph type="body" idx="3"/>
          </p:nvPr>
        </p:nvSpPr>
        <p:spPr>
          <a:xfrm>
            <a:off x="1279527" y="4013332"/>
            <a:ext cx="7864425" cy="342188"/>
          </a:xfrm>
          <a:prstGeom prst="rect">
            <a:avLst/>
          </a:prstGeom>
          <a:noFill/>
          <a:ln>
            <a:noFill/>
          </a:ln>
        </p:spPr>
        <p:txBody>
          <a:bodyPr spcFirstLastPara="1" wrap="square" lIns="91425" tIns="91425" rIns="91425" bIns="91425" anchor="t" anchorCtr="0"/>
          <a:lstStyle>
            <a:lvl1pPr marL="457200" marR="0" lvl="0" indent="-228600" algn="l" rtl="0">
              <a:spcBef>
                <a:spcPts val="360"/>
              </a:spcBef>
              <a:spcAft>
                <a:spcPts val="0"/>
              </a:spcAft>
              <a:buClr>
                <a:schemeClr val="dk2"/>
              </a:buClr>
              <a:buSzPts val="1800"/>
              <a:buFont typeface="Arial"/>
              <a:buNone/>
              <a:defRPr sz="1800" b="0" i="0" u="none" strike="noStrike" cap="none">
                <a:solidFill>
                  <a:srgbClr val="595959"/>
                </a:solidFill>
                <a:latin typeface="Calibri"/>
                <a:ea typeface="Calibri"/>
                <a:cs typeface="Calibri"/>
                <a:sym typeface="Calibri"/>
              </a:defRPr>
            </a:lvl1pPr>
            <a:lvl2pPr marL="914400" marR="0" lvl="1"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2pPr>
            <a:lvl3pPr marL="1371600" marR="0" lvl="2"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3pPr>
            <a:lvl4pPr marL="1828800" marR="0" lvl="3"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4pPr>
            <a:lvl5pPr marL="2286000" marR="0" lvl="4"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2030" name="Shape 2030"/>
          <p:cNvSpPr txBox="1">
            <a:spLocks noGrp="1"/>
          </p:cNvSpPr>
          <p:nvPr>
            <p:ph type="body" idx="4"/>
          </p:nvPr>
        </p:nvSpPr>
        <p:spPr>
          <a:xfrm>
            <a:off x="1279578" y="4355520"/>
            <a:ext cx="7864375" cy="342188"/>
          </a:xfrm>
          <a:prstGeom prst="rect">
            <a:avLst/>
          </a:prstGeom>
          <a:noFill/>
          <a:ln>
            <a:noFill/>
          </a:ln>
        </p:spPr>
        <p:txBody>
          <a:bodyPr spcFirstLastPara="1" wrap="square" lIns="91425" tIns="91425" rIns="91425" bIns="91425" anchor="t" anchorCtr="0"/>
          <a:lstStyle>
            <a:lvl1pPr marL="457200" marR="0" lvl="0" indent="-228600" algn="l" rtl="0">
              <a:spcBef>
                <a:spcPts val="360"/>
              </a:spcBef>
              <a:spcAft>
                <a:spcPts val="0"/>
              </a:spcAft>
              <a:buClr>
                <a:schemeClr val="dk2"/>
              </a:buClr>
              <a:buSzPts val="1800"/>
              <a:buFont typeface="Arial"/>
              <a:buNone/>
              <a:defRPr sz="1800" b="0" i="0" u="none" strike="noStrike" cap="none">
                <a:solidFill>
                  <a:srgbClr val="595959"/>
                </a:solidFill>
                <a:latin typeface="Calibri"/>
                <a:ea typeface="Calibri"/>
                <a:cs typeface="Calibri"/>
                <a:sym typeface="Calibri"/>
              </a:defRPr>
            </a:lvl1pPr>
            <a:lvl2pPr marL="914400" marR="0" lvl="1"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2pPr>
            <a:lvl3pPr marL="1371600" marR="0" lvl="2"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3pPr>
            <a:lvl4pPr marL="1828800" marR="0" lvl="3"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4pPr>
            <a:lvl5pPr marL="2286000" marR="0" lvl="4"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2031" name="Shape 2031"/>
          <p:cNvSpPr txBox="1">
            <a:spLocks noGrp="1"/>
          </p:cNvSpPr>
          <p:nvPr>
            <p:ph type="dt" idx="10"/>
          </p:nvPr>
        </p:nvSpPr>
        <p:spPr>
          <a:xfrm>
            <a:off x="7598152" y="4835128"/>
            <a:ext cx="1554163" cy="308372"/>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2032" name="Shape 2032"/>
          <p:cNvSpPr txBox="1">
            <a:spLocks noGrp="1"/>
          </p:cNvSpPr>
          <p:nvPr>
            <p:ph type="ftr" idx="11"/>
          </p:nvPr>
        </p:nvSpPr>
        <p:spPr>
          <a:xfrm>
            <a:off x="1279525" y="4835128"/>
            <a:ext cx="6310312" cy="308372"/>
          </a:xfrm>
          <a:prstGeom prst="rect">
            <a:avLst/>
          </a:prstGeom>
          <a:noFill/>
          <a:ln>
            <a:noFill/>
          </a:ln>
        </p:spPr>
        <p:txBody>
          <a:bodyPr spcFirstLastPara="1" wrap="square" lIns="91425" tIns="91425" rIns="91425" bIns="91425" anchor="ctr" anchorCtr="0"/>
          <a:lstStyle>
            <a:lvl1pPr marR="0" lvl="0" algn="ctr"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2033" name="Shape 2033"/>
          <p:cNvSpPr txBox="1">
            <a:spLocks noGrp="1"/>
          </p:cNvSpPr>
          <p:nvPr>
            <p:ph type="sldNum" idx="12"/>
          </p:nvPr>
        </p:nvSpPr>
        <p:spPr>
          <a:xfrm>
            <a:off x="1" y="4835128"/>
            <a:ext cx="1189037" cy="308372"/>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1pPr>
            <a:lvl2pPr marL="0" marR="0" lvl="1"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2pPr>
            <a:lvl3pPr marL="0" marR="0" lvl="2"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3pPr>
            <a:lvl4pPr marL="0" marR="0" lvl="3"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4pPr>
            <a:lvl5pPr marL="0" marR="0" lvl="4"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5pPr>
            <a:lvl6pPr marL="0" marR="0" lvl="5"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6pPr>
            <a:lvl7pPr marL="0" marR="0" lvl="6"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7pPr>
            <a:lvl8pPr marL="0" marR="0" lvl="7"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8pPr>
            <a:lvl9pPr marL="0" marR="0" lvl="8"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49.xml><?xml version="1.0" encoding="utf-8"?>
<p:sldLayout xmlns:a="http://schemas.openxmlformats.org/drawingml/2006/main" xmlns:r="http://schemas.openxmlformats.org/officeDocument/2006/relationships" xmlns:p="http://schemas.openxmlformats.org/presentationml/2006/main" showMasterSp="0" matchingName="Contact Info w/Picture">
  <p:cSld name="Contact Info w/Picture">
    <p:spTree>
      <p:nvGrpSpPr>
        <p:cNvPr id="1" name="Shape 2034"/>
        <p:cNvGrpSpPr/>
        <p:nvPr/>
      </p:nvGrpSpPr>
      <p:grpSpPr>
        <a:xfrm>
          <a:off x="0" y="0"/>
          <a:ext cx="0" cy="0"/>
          <a:chOff x="0" y="0"/>
          <a:chExt cx="0" cy="0"/>
        </a:xfrm>
      </p:grpSpPr>
      <p:sp>
        <p:nvSpPr>
          <p:cNvPr id="2035" name="Shape 2035"/>
          <p:cNvSpPr/>
          <p:nvPr/>
        </p:nvSpPr>
        <p:spPr>
          <a:xfrm>
            <a:off x="2" y="0"/>
            <a:ext cx="1189039" cy="257175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350"/>
              <a:buFont typeface="Arial"/>
              <a:buNone/>
            </a:pPr>
            <a:endParaRPr sz="1350" b="0" i="0" u="none" strike="noStrike" cap="none">
              <a:solidFill>
                <a:srgbClr val="FFFFFF"/>
              </a:solidFill>
              <a:latin typeface="Arial"/>
              <a:ea typeface="Arial"/>
              <a:cs typeface="Arial"/>
              <a:sym typeface="Arial"/>
            </a:endParaRPr>
          </a:p>
        </p:txBody>
      </p:sp>
      <p:pic>
        <p:nvPicPr>
          <p:cNvPr id="2036" name="Shape 2036"/>
          <p:cNvPicPr preferRelativeResize="0"/>
          <p:nvPr/>
        </p:nvPicPr>
        <p:blipFill rotWithShape="1">
          <a:blip r:embed="rId2">
            <a:alphaModFix/>
          </a:blip>
          <a:srcRect l="27296" t="17010" r="21719" b="22162"/>
          <a:stretch/>
        </p:blipFill>
        <p:spPr>
          <a:xfrm>
            <a:off x="382589" y="1816894"/>
            <a:ext cx="806451" cy="557213"/>
          </a:xfrm>
          <a:prstGeom prst="rect">
            <a:avLst/>
          </a:prstGeom>
          <a:noFill/>
          <a:ln>
            <a:noFill/>
          </a:ln>
        </p:spPr>
      </p:pic>
      <p:sp>
        <p:nvSpPr>
          <p:cNvPr id="2037" name="Shape 2037"/>
          <p:cNvSpPr txBox="1">
            <a:spLocks noGrp="1"/>
          </p:cNvSpPr>
          <p:nvPr>
            <p:ph type="body" idx="1"/>
          </p:nvPr>
        </p:nvSpPr>
        <p:spPr>
          <a:xfrm>
            <a:off x="3840488" y="2641039"/>
            <a:ext cx="5303512" cy="342188"/>
          </a:xfrm>
          <a:prstGeom prst="rect">
            <a:avLst/>
          </a:prstGeom>
          <a:noFill/>
          <a:ln>
            <a:noFill/>
          </a:ln>
        </p:spPr>
        <p:txBody>
          <a:bodyPr spcFirstLastPara="1" wrap="square" lIns="91425" tIns="91425" rIns="91425" bIns="91425" anchor="t" anchorCtr="0"/>
          <a:lstStyle>
            <a:lvl1pPr marL="457200" marR="0" lvl="0" indent="-228600" algn="l" rtl="0">
              <a:spcBef>
                <a:spcPts val="360"/>
              </a:spcBef>
              <a:spcAft>
                <a:spcPts val="0"/>
              </a:spcAft>
              <a:buClr>
                <a:schemeClr val="dk2"/>
              </a:buClr>
              <a:buSzPts val="1800"/>
              <a:buFont typeface="Arial"/>
              <a:buNone/>
              <a:defRPr sz="1800" b="1" i="0" u="none" strike="noStrike" cap="none">
                <a:solidFill>
                  <a:srgbClr val="595959"/>
                </a:solidFill>
                <a:latin typeface="Calibri"/>
                <a:ea typeface="Calibri"/>
                <a:cs typeface="Calibri"/>
                <a:sym typeface="Calibri"/>
              </a:defRPr>
            </a:lvl1pPr>
            <a:lvl2pPr marL="914400" marR="0" lvl="1"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2pPr>
            <a:lvl3pPr marL="1371600" marR="0" lvl="2"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3pPr>
            <a:lvl4pPr marL="1828800" marR="0" lvl="3"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4pPr>
            <a:lvl5pPr marL="2286000" marR="0" lvl="4"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2038" name="Shape 2038"/>
          <p:cNvSpPr txBox="1">
            <a:spLocks noGrp="1"/>
          </p:cNvSpPr>
          <p:nvPr>
            <p:ph type="body" idx="2"/>
          </p:nvPr>
        </p:nvSpPr>
        <p:spPr>
          <a:xfrm>
            <a:off x="3840539" y="2983225"/>
            <a:ext cx="5303463" cy="342188"/>
          </a:xfrm>
          <a:prstGeom prst="rect">
            <a:avLst/>
          </a:prstGeom>
          <a:noFill/>
          <a:ln>
            <a:noFill/>
          </a:ln>
        </p:spPr>
        <p:txBody>
          <a:bodyPr spcFirstLastPara="1" wrap="square" lIns="91425" tIns="91425" rIns="91425" bIns="91425" anchor="t" anchorCtr="0"/>
          <a:lstStyle>
            <a:lvl1pPr marL="457200" marR="0" lvl="0" indent="-228600" algn="l" rtl="0">
              <a:spcBef>
                <a:spcPts val="360"/>
              </a:spcBef>
              <a:spcAft>
                <a:spcPts val="0"/>
              </a:spcAft>
              <a:buClr>
                <a:schemeClr val="dk2"/>
              </a:buClr>
              <a:buSzPts val="1800"/>
              <a:buFont typeface="Arial"/>
              <a:buNone/>
              <a:defRPr sz="1800" b="1" i="0" u="none" strike="noStrike" cap="none">
                <a:solidFill>
                  <a:srgbClr val="595959"/>
                </a:solidFill>
                <a:latin typeface="Calibri"/>
                <a:ea typeface="Calibri"/>
                <a:cs typeface="Calibri"/>
                <a:sym typeface="Calibri"/>
              </a:defRPr>
            </a:lvl1pPr>
            <a:lvl2pPr marL="914400" marR="0" lvl="1"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2pPr>
            <a:lvl3pPr marL="1371600" marR="0" lvl="2"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3pPr>
            <a:lvl4pPr marL="1828800" marR="0" lvl="3"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4pPr>
            <a:lvl5pPr marL="2286000" marR="0" lvl="4"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2039" name="Shape 2039"/>
          <p:cNvSpPr txBox="1">
            <a:spLocks noGrp="1"/>
          </p:cNvSpPr>
          <p:nvPr>
            <p:ph type="body" idx="3"/>
          </p:nvPr>
        </p:nvSpPr>
        <p:spPr>
          <a:xfrm>
            <a:off x="3840539" y="3533278"/>
            <a:ext cx="5303412" cy="342188"/>
          </a:xfrm>
          <a:prstGeom prst="rect">
            <a:avLst/>
          </a:prstGeom>
          <a:noFill/>
          <a:ln>
            <a:noFill/>
          </a:ln>
        </p:spPr>
        <p:txBody>
          <a:bodyPr spcFirstLastPara="1" wrap="square" lIns="91425" tIns="91425" rIns="91425" bIns="91425" anchor="t" anchorCtr="0"/>
          <a:lstStyle>
            <a:lvl1pPr marL="457200" marR="0" lvl="0" indent="-228600" algn="l" rtl="0">
              <a:spcBef>
                <a:spcPts val="360"/>
              </a:spcBef>
              <a:spcAft>
                <a:spcPts val="0"/>
              </a:spcAft>
              <a:buClr>
                <a:schemeClr val="dk2"/>
              </a:buClr>
              <a:buSzPts val="1800"/>
              <a:buFont typeface="Arial"/>
              <a:buNone/>
              <a:defRPr sz="1800" b="0" i="0" u="none" strike="noStrike" cap="none">
                <a:solidFill>
                  <a:srgbClr val="595959"/>
                </a:solidFill>
                <a:latin typeface="Calibri"/>
                <a:ea typeface="Calibri"/>
                <a:cs typeface="Calibri"/>
                <a:sym typeface="Calibri"/>
              </a:defRPr>
            </a:lvl1pPr>
            <a:lvl2pPr marL="914400" marR="0" lvl="1"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2pPr>
            <a:lvl3pPr marL="1371600" marR="0" lvl="2"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3pPr>
            <a:lvl4pPr marL="1828800" marR="0" lvl="3"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4pPr>
            <a:lvl5pPr marL="2286000" marR="0" lvl="4"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2040" name="Shape 2040"/>
          <p:cNvSpPr txBox="1">
            <a:spLocks noGrp="1"/>
          </p:cNvSpPr>
          <p:nvPr>
            <p:ph type="body" idx="4"/>
          </p:nvPr>
        </p:nvSpPr>
        <p:spPr>
          <a:xfrm>
            <a:off x="3840589" y="3875465"/>
            <a:ext cx="5303412" cy="342188"/>
          </a:xfrm>
          <a:prstGeom prst="rect">
            <a:avLst/>
          </a:prstGeom>
          <a:noFill/>
          <a:ln>
            <a:noFill/>
          </a:ln>
        </p:spPr>
        <p:txBody>
          <a:bodyPr spcFirstLastPara="1" wrap="square" lIns="91425" tIns="91425" rIns="91425" bIns="91425" anchor="t" anchorCtr="0"/>
          <a:lstStyle>
            <a:lvl1pPr marL="457200" marR="0" lvl="0" indent="-228600" algn="l" rtl="0">
              <a:spcBef>
                <a:spcPts val="360"/>
              </a:spcBef>
              <a:spcAft>
                <a:spcPts val="0"/>
              </a:spcAft>
              <a:buClr>
                <a:schemeClr val="dk2"/>
              </a:buClr>
              <a:buSzPts val="1800"/>
              <a:buFont typeface="Arial"/>
              <a:buNone/>
              <a:defRPr sz="1800" b="0" i="0" u="none" strike="noStrike" cap="none">
                <a:solidFill>
                  <a:srgbClr val="595959"/>
                </a:solidFill>
                <a:latin typeface="Calibri"/>
                <a:ea typeface="Calibri"/>
                <a:cs typeface="Calibri"/>
                <a:sym typeface="Calibri"/>
              </a:defRPr>
            </a:lvl1pPr>
            <a:lvl2pPr marL="914400" marR="0" lvl="1"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2pPr>
            <a:lvl3pPr marL="1371600" marR="0" lvl="2"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3pPr>
            <a:lvl4pPr marL="1828800" marR="0" lvl="3"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4pPr>
            <a:lvl5pPr marL="2286000" marR="0" lvl="4"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2041" name="Shape 2041"/>
          <p:cNvSpPr>
            <a:spLocks noGrp="1"/>
          </p:cNvSpPr>
          <p:nvPr>
            <p:ph type="pic" idx="5"/>
          </p:nvPr>
        </p:nvSpPr>
        <p:spPr>
          <a:xfrm>
            <a:off x="1279527" y="0"/>
            <a:ext cx="2470151" cy="2571750"/>
          </a:xfrm>
          <a:prstGeom prst="rect">
            <a:avLst/>
          </a:prstGeom>
          <a:noFill/>
          <a:ln>
            <a:noFill/>
          </a:ln>
        </p:spPr>
        <p:txBody>
          <a:bodyPr spcFirstLastPara="1" wrap="square" lIns="91425" tIns="91425" rIns="91425" bIns="91425" anchor="t" anchorCtr="0"/>
          <a:lstStyle>
            <a:lvl1pPr marR="0" lvl="0" algn="l" rtl="0">
              <a:spcBef>
                <a:spcPts val="480"/>
              </a:spcBef>
              <a:spcAft>
                <a:spcPts val="0"/>
              </a:spcAft>
              <a:buClr>
                <a:schemeClr val="dk2"/>
              </a:buClr>
              <a:buSzPts val="2400"/>
              <a:buFont typeface="Arial"/>
              <a:buChar char="•"/>
              <a:defRPr sz="2400" b="0" i="0" u="none" strike="noStrike" cap="none">
                <a:solidFill>
                  <a:srgbClr val="595959"/>
                </a:solidFill>
                <a:latin typeface="Calibri"/>
                <a:ea typeface="Calibri"/>
                <a:cs typeface="Calibri"/>
                <a:sym typeface="Calibri"/>
              </a:defRPr>
            </a:lvl1pPr>
            <a:lvl2pPr marR="0" lvl="1" algn="l" rtl="0">
              <a:spcBef>
                <a:spcPts val="420"/>
              </a:spcBef>
              <a:spcAft>
                <a:spcPts val="0"/>
              </a:spcAft>
              <a:buClr>
                <a:schemeClr val="dk2"/>
              </a:buClr>
              <a:buSzPts val="2100"/>
              <a:buFont typeface="Arial"/>
              <a:buChar char="–"/>
              <a:defRPr sz="2100" b="0" i="0" u="none" strike="noStrike" cap="none">
                <a:solidFill>
                  <a:srgbClr val="595959"/>
                </a:solidFill>
                <a:latin typeface="Calibri"/>
                <a:ea typeface="Calibri"/>
                <a:cs typeface="Calibri"/>
                <a:sym typeface="Calibri"/>
              </a:defRPr>
            </a:lvl2pPr>
            <a:lvl3pPr marR="0" lvl="2" algn="l" rtl="0">
              <a:spcBef>
                <a:spcPts val="360"/>
              </a:spcBef>
              <a:spcAft>
                <a:spcPts val="0"/>
              </a:spcAft>
              <a:buClr>
                <a:schemeClr val="dk2"/>
              </a:buClr>
              <a:buSzPts val="1800"/>
              <a:buFont typeface="Arial"/>
              <a:buChar char="•"/>
              <a:defRPr sz="1800" b="0" i="0" u="none" strike="noStrike" cap="none">
                <a:solidFill>
                  <a:srgbClr val="595959"/>
                </a:solidFill>
                <a:latin typeface="Calibri"/>
                <a:ea typeface="Calibri"/>
                <a:cs typeface="Calibri"/>
                <a:sym typeface="Calibri"/>
              </a:defRPr>
            </a:lvl3pPr>
            <a:lvl4pPr marR="0" lvl="3"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4pPr>
            <a:lvl5pPr marR="0" lvl="4"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5pPr>
            <a:lvl6pPr marR="0" lvl="5"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R="0" lvl="6"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R="0" lvl="7"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R="0" lvl="8"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2042" name="Shape 2042"/>
          <p:cNvSpPr txBox="1">
            <a:spLocks noGrp="1"/>
          </p:cNvSpPr>
          <p:nvPr>
            <p:ph type="title"/>
          </p:nvPr>
        </p:nvSpPr>
        <p:spPr>
          <a:xfrm>
            <a:off x="3859877" y="-4503"/>
            <a:ext cx="5284124" cy="2590800"/>
          </a:xfrm>
          <a:prstGeom prst="rect">
            <a:avLst/>
          </a:prstGeom>
          <a:solidFill>
            <a:schemeClr val="lt2"/>
          </a:solidFill>
          <a:ln>
            <a:noFill/>
          </a:ln>
        </p:spPr>
        <p:txBody>
          <a:bodyPr spcFirstLastPara="1" wrap="square" lIns="91425" tIns="91425" rIns="91425" bIns="91425" anchor="b" anchorCtr="0"/>
          <a:lstStyle>
            <a:lvl1pPr marR="0" lvl="0" algn="l" rtl="0">
              <a:spcBef>
                <a:spcPts val="0"/>
              </a:spcBef>
              <a:spcAft>
                <a:spcPts val="0"/>
              </a:spcAft>
              <a:buSzPts val="1400"/>
              <a:buNone/>
              <a:defRPr sz="3300" b="0" i="0" u="none" strike="noStrike" cap="none">
                <a:solidFill>
                  <a:schemeClr val="lt1"/>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matchingName="Contact Info w/Picture">
  <p:cSld name="Contact Info w/Picture">
    <p:spTree>
      <p:nvGrpSpPr>
        <p:cNvPr id="1" name="Shape 194"/>
        <p:cNvGrpSpPr/>
        <p:nvPr/>
      </p:nvGrpSpPr>
      <p:grpSpPr>
        <a:xfrm>
          <a:off x="0" y="0"/>
          <a:ext cx="0" cy="0"/>
          <a:chOff x="0" y="0"/>
          <a:chExt cx="0" cy="0"/>
        </a:xfrm>
      </p:grpSpPr>
      <p:sp>
        <p:nvSpPr>
          <p:cNvPr id="195" name="Shape 195"/>
          <p:cNvSpPr/>
          <p:nvPr/>
        </p:nvSpPr>
        <p:spPr>
          <a:xfrm>
            <a:off x="2" y="0"/>
            <a:ext cx="1189039" cy="257175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350"/>
              <a:buFont typeface="Arial"/>
              <a:buNone/>
            </a:pPr>
            <a:endParaRPr sz="1350" b="0" i="0" u="none" strike="noStrike" cap="none">
              <a:solidFill>
                <a:srgbClr val="FFFFFF"/>
              </a:solidFill>
              <a:latin typeface="Arial"/>
              <a:ea typeface="Arial"/>
              <a:cs typeface="Arial"/>
              <a:sym typeface="Arial"/>
            </a:endParaRPr>
          </a:p>
        </p:txBody>
      </p:sp>
      <p:pic>
        <p:nvPicPr>
          <p:cNvPr id="196" name="Shape 196"/>
          <p:cNvPicPr preferRelativeResize="0"/>
          <p:nvPr/>
        </p:nvPicPr>
        <p:blipFill rotWithShape="1">
          <a:blip r:embed="rId2">
            <a:alphaModFix/>
          </a:blip>
          <a:srcRect l="27296" t="17010" r="21719" b="22162"/>
          <a:stretch/>
        </p:blipFill>
        <p:spPr>
          <a:xfrm>
            <a:off x="382589" y="1816894"/>
            <a:ext cx="806451" cy="557213"/>
          </a:xfrm>
          <a:prstGeom prst="rect">
            <a:avLst/>
          </a:prstGeom>
          <a:noFill/>
          <a:ln>
            <a:noFill/>
          </a:ln>
        </p:spPr>
      </p:pic>
      <p:sp>
        <p:nvSpPr>
          <p:cNvPr id="197" name="Shape 197"/>
          <p:cNvSpPr txBox="1">
            <a:spLocks noGrp="1"/>
          </p:cNvSpPr>
          <p:nvPr>
            <p:ph type="body" idx="1"/>
          </p:nvPr>
        </p:nvSpPr>
        <p:spPr>
          <a:xfrm>
            <a:off x="3840488" y="2641039"/>
            <a:ext cx="5303512" cy="342188"/>
          </a:xfrm>
          <a:prstGeom prst="rect">
            <a:avLst/>
          </a:prstGeom>
          <a:noFill/>
          <a:ln>
            <a:noFill/>
          </a:ln>
        </p:spPr>
        <p:txBody>
          <a:bodyPr spcFirstLastPara="1" wrap="square" lIns="91425" tIns="91425" rIns="91425" bIns="91425" anchor="t" anchorCtr="0"/>
          <a:lstStyle>
            <a:lvl1pPr marL="457200" marR="0" lvl="0" indent="-228600" algn="l" rtl="0">
              <a:spcBef>
                <a:spcPts val="360"/>
              </a:spcBef>
              <a:spcAft>
                <a:spcPts val="0"/>
              </a:spcAft>
              <a:buClr>
                <a:schemeClr val="dk2"/>
              </a:buClr>
              <a:buSzPts val="1800"/>
              <a:buFont typeface="Arial"/>
              <a:buNone/>
              <a:defRPr sz="1800" b="1" i="0" u="none" strike="noStrike" cap="none">
                <a:solidFill>
                  <a:srgbClr val="595959"/>
                </a:solidFill>
                <a:latin typeface="Calibri"/>
                <a:ea typeface="Calibri"/>
                <a:cs typeface="Calibri"/>
                <a:sym typeface="Calibri"/>
              </a:defRPr>
            </a:lvl1pPr>
            <a:lvl2pPr marL="914400" marR="0" lvl="1"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2pPr>
            <a:lvl3pPr marL="1371600" marR="0" lvl="2"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3pPr>
            <a:lvl4pPr marL="1828800" marR="0" lvl="3"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4pPr>
            <a:lvl5pPr marL="2286000" marR="0" lvl="4"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98" name="Shape 198"/>
          <p:cNvSpPr txBox="1">
            <a:spLocks noGrp="1"/>
          </p:cNvSpPr>
          <p:nvPr>
            <p:ph type="body" idx="2"/>
          </p:nvPr>
        </p:nvSpPr>
        <p:spPr>
          <a:xfrm>
            <a:off x="3840539" y="2983225"/>
            <a:ext cx="5303463" cy="342188"/>
          </a:xfrm>
          <a:prstGeom prst="rect">
            <a:avLst/>
          </a:prstGeom>
          <a:noFill/>
          <a:ln>
            <a:noFill/>
          </a:ln>
        </p:spPr>
        <p:txBody>
          <a:bodyPr spcFirstLastPara="1" wrap="square" lIns="91425" tIns="91425" rIns="91425" bIns="91425" anchor="t" anchorCtr="0"/>
          <a:lstStyle>
            <a:lvl1pPr marL="457200" marR="0" lvl="0" indent="-228600" algn="l" rtl="0">
              <a:spcBef>
                <a:spcPts val="360"/>
              </a:spcBef>
              <a:spcAft>
                <a:spcPts val="0"/>
              </a:spcAft>
              <a:buClr>
                <a:schemeClr val="dk2"/>
              </a:buClr>
              <a:buSzPts val="1800"/>
              <a:buFont typeface="Arial"/>
              <a:buNone/>
              <a:defRPr sz="1800" b="1" i="0" u="none" strike="noStrike" cap="none">
                <a:solidFill>
                  <a:srgbClr val="595959"/>
                </a:solidFill>
                <a:latin typeface="Calibri"/>
                <a:ea typeface="Calibri"/>
                <a:cs typeface="Calibri"/>
                <a:sym typeface="Calibri"/>
              </a:defRPr>
            </a:lvl1pPr>
            <a:lvl2pPr marL="914400" marR="0" lvl="1"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2pPr>
            <a:lvl3pPr marL="1371600" marR="0" lvl="2"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3pPr>
            <a:lvl4pPr marL="1828800" marR="0" lvl="3"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4pPr>
            <a:lvl5pPr marL="2286000" marR="0" lvl="4"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99" name="Shape 199"/>
          <p:cNvSpPr txBox="1">
            <a:spLocks noGrp="1"/>
          </p:cNvSpPr>
          <p:nvPr>
            <p:ph type="body" idx="3"/>
          </p:nvPr>
        </p:nvSpPr>
        <p:spPr>
          <a:xfrm>
            <a:off x="3840539" y="3533278"/>
            <a:ext cx="5303412" cy="342188"/>
          </a:xfrm>
          <a:prstGeom prst="rect">
            <a:avLst/>
          </a:prstGeom>
          <a:noFill/>
          <a:ln>
            <a:noFill/>
          </a:ln>
        </p:spPr>
        <p:txBody>
          <a:bodyPr spcFirstLastPara="1" wrap="square" lIns="91425" tIns="91425" rIns="91425" bIns="91425" anchor="t" anchorCtr="0"/>
          <a:lstStyle>
            <a:lvl1pPr marL="457200" marR="0" lvl="0" indent="-228600" algn="l" rtl="0">
              <a:spcBef>
                <a:spcPts val="360"/>
              </a:spcBef>
              <a:spcAft>
                <a:spcPts val="0"/>
              </a:spcAft>
              <a:buClr>
                <a:schemeClr val="dk2"/>
              </a:buClr>
              <a:buSzPts val="1800"/>
              <a:buFont typeface="Arial"/>
              <a:buNone/>
              <a:defRPr sz="1800" b="0" i="0" u="none" strike="noStrike" cap="none">
                <a:solidFill>
                  <a:srgbClr val="595959"/>
                </a:solidFill>
                <a:latin typeface="Calibri"/>
                <a:ea typeface="Calibri"/>
                <a:cs typeface="Calibri"/>
                <a:sym typeface="Calibri"/>
              </a:defRPr>
            </a:lvl1pPr>
            <a:lvl2pPr marL="914400" marR="0" lvl="1"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2pPr>
            <a:lvl3pPr marL="1371600" marR="0" lvl="2"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3pPr>
            <a:lvl4pPr marL="1828800" marR="0" lvl="3"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4pPr>
            <a:lvl5pPr marL="2286000" marR="0" lvl="4"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200" name="Shape 200"/>
          <p:cNvSpPr txBox="1">
            <a:spLocks noGrp="1"/>
          </p:cNvSpPr>
          <p:nvPr>
            <p:ph type="body" idx="4"/>
          </p:nvPr>
        </p:nvSpPr>
        <p:spPr>
          <a:xfrm>
            <a:off x="3840589" y="3875465"/>
            <a:ext cx="5303412" cy="342188"/>
          </a:xfrm>
          <a:prstGeom prst="rect">
            <a:avLst/>
          </a:prstGeom>
          <a:noFill/>
          <a:ln>
            <a:noFill/>
          </a:ln>
        </p:spPr>
        <p:txBody>
          <a:bodyPr spcFirstLastPara="1" wrap="square" lIns="91425" tIns="91425" rIns="91425" bIns="91425" anchor="t" anchorCtr="0"/>
          <a:lstStyle>
            <a:lvl1pPr marL="457200" marR="0" lvl="0" indent="-228600" algn="l" rtl="0">
              <a:spcBef>
                <a:spcPts val="360"/>
              </a:spcBef>
              <a:spcAft>
                <a:spcPts val="0"/>
              </a:spcAft>
              <a:buClr>
                <a:schemeClr val="dk2"/>
              </a:buClr>
              <a:buSzPts val="1800"/>
              <a:buFont typeface="Arial"/>
              <a:buNone/>
              <a:defRPr sz="1800" b="0" i="0" u="none" strike="noStrike" cap="none">
                <a:solidFill>
                  <a:srgbClr val="595959"/>
                </a:solidFill>
                <a:latin typeface="Calibri"/>
                <a:ea typeface="Calibri"/>
                <a:cs typeface="Calibri"/>
                <a:sym typeface="Calibri"/>
              </a:defRPr>
            </a:lvl1pPr>
            <a:lvl2pPr marL="914400" marR="0" lvl="1"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2pPr>
            <a:lvl3pPr marL="1371600" marR="0" lvl="2"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3pPr>
            <a:lvl4pPr marL="1828800" marR="0" lvl="3"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4pPr>
            <a:lvl5pPr marL="2286000" marR="0" lvl="4"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201" name="Shape 201"/>
          <p:cNvSpPr>
            <a:spLocks noGrp="1"/>
          </p:cNvSpPr>
          <p:nvPr>
            <p:ph type="pic" idx="5"/>
          </p:nvPr>
        </p:nvSpPr>
        <p:spPr>
          <a:xfrm>
            <a:off x="1279527" y="0"/>
            <a:ext cx="2470151" cy="2571750"/>
          </a:xfrm>
          <a:prstGeom prst="rect">
            <a:avLst/>
          </a:prstGeom>
          <a:noFill/>
          <a:ln>
            <a:noFill/>
          </a:ln>
        </p:spPr>
        <p:txBody>
          <a:bodyPr spcFirstLastPara="1" wrap="square" lIns="91425" tIns="91425" rIns="91425" bIns="91425" anchor="t" anchorCtr="0"/>
          <a:lstStyle>
            <a:lvl1pPr marR="0" lvl="0" algn="l" rtl="0">
              <a:spcBef>
                <a:spcPts val="480"/>
              </a:spcBef>
              <a:spcAft>
                <a:spcPts val="0"/>
              </a:spcAft>
              <a:buClr>
                <a:schemeClr val="dk2"/>
              </a:buClr>
              <a:buSzPts val="2400"/>
              <a:buFont typeface="Arial"/>
              <a:buChar char="•"/>
              <a:defRPr sz="2400" b="0" i="0" u="none" strike="noStrike" cap="none">
                <a:solidFill>
                  <a:srgbClr val="595959"/>
                </a:solidFill>
                <a:latin typeface="Calibri"/>
                <a:ea typeface="Calibri"/>
                <a:cs typeface="Calibri"/>
                <a:sym typeface="Calibri"/>
              </a:defRPr>
            </a:lvl1pPr>
            <a:lvl2pPr marR="0" lvl="1" algn="l" rtl="0">
              <a:spcBef>
                <a:spcPts val="420"/>
              </a:spcBef>
              <a:spcAft>
                <a:spcPts val="0"/>
              </a:spcAft>
              <a:buClr>
                <a:schemeClr val="dk2"/>
              </a:buClr>
              <a:buSzPts val="2100"/>
              <a:buFont typeface="Arial"/>
              <a:buChar char="–"/>
              <a:defRPr sz="2100" b="0" i="0" u="none" strike="noStrike" cap="none">
                <a:solidFill>
                  <a:srgbClr val="595959"/>
                </a:solidFill>
                <a:latin typeface="Calibri"/>
                <a:ea typeface="Calibri"/>
                <a:cs typeface="Calibri"/>
                <a:sym typeface="Calibri"/>
              </a:defRPr>
            </a:lvl2pPr>
            <a:lvl3pPr marR="0" lvl="2" algn="l" rtl="0">
              <a:spcBef>
                <a:spcPts val="360"/>
              </a:spcBef>
              <a:spcAft>
                <a:spcPts val="0"/>
              </a:spcAft>
              <a:buClr>
                <a:schemeClr val="dk2"/>
              </a:buClr>
              <a:buSzPts val="1800"/>
              <a:buFont typeface="Arial"/>
              <a:buChar char="•"/>
              <a:defRPr sz="1800" b="0" i="0" u="none" strike="noStrike" cap="none">
                <a:solidFill>
                  <a:srgbClr val="595959"/>
                </a:solidFill>
                <a:latin typeface="Calibri"/>
                <a:ea typeface="Calibri"/>
                <a:cs typeface="Calibri"/>
                <a:sym typeface="Calibri"/>
              </a:defRPr>
            </a:lvl3pPr>
            <a:lvl4pPr marR="0" lvl="3"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4pPr>
            <a:lvl5pPr marR="0" lvl="4"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5pPr>
            <a:lvl6pPr marR="0" lvl="5"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R="0" lvl="6"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R="0" lvl="7"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R="0" lvl="8"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202" name="Shape 202"/>
          <p:cNvSpPr txBox="1">
            <a:spLocks noGrp="1"/>
          </p:cNvSpPr>
          <p:nvPr>
            <p:ph type="title"/>
          </p:nvPr>
        </p:nvSpPr>
        <p:spPr>
          <a:xfrm>
            <a:off x="3859877" y="-4503"/>
            <a:ext cx="5284124" cy="2590800"/>
          </a:xfrm>
          <a:prstGeom prst="rect">
            <a:avLst/>
          </a:prstGeom>
          <a:solidFill>
            <a:schemeClr val="lt2"/>
          </a:solidFill>
          <a:ln>
            <a:noFill/>
          </a:ln>
        </p:spPr>
        <p:txBody>
          <a:bodyPr spcFirstLastPara="1" wrap="square" lIns="91425" tIns="91425" rIns="91425" bIns="91425" anchor="b" anchorCtr="0"/>
          <a:lstStyle>
            <a:lvl1pPr marR="0" lvl="0" algn="l" rtl="0">
              <a:spcBef>
                <a:spcPts val="0"/>
              </a:spcBef>
              <a:spcAft>
                <a:spcPts val="0"/>
              </a:spcAft>
              <a:buSzPts val="1400"/>
              <a:buNone/>
              <a:defRPr sz="3300" b="0" i="0" u="none" strike="noStrike" cap="none">
                <a:solidFill>
                  <a:schemeClr val="lt1"/>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250.xml><?xml version="1.0" encoding="utf-8"?>
<p:sldLayout xmlns:a="http://schemas.openxmlformats.org/drawingml/2006/main" xmlns:r="http://schemas.openxmlformats.org/officeDocument/2006/relationships" xmlns:p="http://schemas.openxmlformats.org/presentationml/2006/main" matchingName="Contact Info w/Pic Footer">
  <p:cSld name="Contact Info w/Pic Footer">
    <p:spTree>
      <p:nvGrpSpPr>
        <p:cNvPr id="1" name="Shape 2043"/>
        <p:cNvGrpSpPr/>
        <p:nvPr/>
      </p:nvGrpSpPr>
      <p:grpSpPr>
        <a:xfrm>
          <a:off x="0" y="0"/>
          <a:ext cx="0" cy="0"/>
          <a:chOff x="0" y="0"/>
          <a:chExt cx="0" cy="0"/>
        </a:xfrm>
      </p:grpSpPr>
      <p:sp>
        <p:nvSpPr>
          <p:cNvPr id="2044" name="Shape 2044"/>
          <p:cNvSpPr txBox="1">
            <a:spLocks noGrp="1"/>
          </p:cNvSpPr>
          <p:nvPr>
            <p:ph type="title"/>
          </p:nvPr>
        </p:nvSpPr>
        <p:spPr>
          <a:xfrm>
            <a:off x="3857105" y="0"/>
            <a:ext cx="5303520" cy="2571750"/>
          </a:xfrm>
          <a:prstGeom prst="rect">
            <a:avLst/>
          </a:prstGeom>
          <a:solidFill>
            <a:schemeClr val="lt2"/>
          </a:solidFill>
          <a:ln>
            <a:noFill/>
          </a:ln>
        </p:spPr>
        <p:txBody>
          <a:bodyPr spcFirstLastPara="1" wrap="square" lIns="91425" tIns="91425" rIns="91425" bIns="91425" anchor="b" anchorCtr="0"/>
          <a:lstStyle>
            <a:lvl1pPr marR="0" lvl="0" algn="l" rtl="0">
              <a:spcBef>
                <a:spcPts val="0"/>
              </a:spcBef>
              <a:spcAft>
                <a:spcPts val="0"/>
              </a:spcAft>
              <a:buSzPts val="1400"/>
              <a:buNone/>
              <a:defRPr sz="3300" b="0" i="0" u="none" strike="noStrike" cap="none">
                <a:solidFill>
                  <a:schemeClr val="lt1"/>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
        <p:nvSpPr>
          <p:cNvPr id="2045" name="Shape 2045"/>
          <p:cNvSpPr/>
          <p:nvPr/>
        </p:nvSpPr>
        <p:spPr>
          <a:xfrm>
            <a:off x="2" y="0"/>
            <a:ext cx="1189039" cy="257175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350"/>
              <a:buFont typeface="Arial"/>
              <a:buNone/>
            </a:pPr>
            <a:endParaRPr sz="1350" b="0" i="0" u="none" strike="noStrike" cap="none">
              <a:solidFill>
                <a:srgbClr val="FFFFFF"/>
              </a:solidFill>
              <a:latin typeface="Arial"/>
              <a:ea typeface="Arial"/>
              <a:cs typeface="Arial"/>
              <a:sym typeface="Arial"/>
            </a:endParaRPr>
          </a:p>
        </p:txBody>
      </p:sp>
      <p:pic>
        <p:nvPicPr>
          <p:cNvPr id="2046" name="Shape 2046"/>
          <p:cNvPicPr preferRelativeResize="0"/>
          <p:nvPr/>
        </p:nvPicPr>
        <p:blipFill rotWithShape="1">
          <a:blip r:embed="rId2">
            <a:alphaModFix/>
          </a:blip>
          <a:srcRect l="27296" t="17010" r="21719" b="22162"/>
          <a:stretch/>
        </p:blipFill>
        <p:spPr>
          <a:xfrm>
            <a:off x="382589" y="1816894"/>
            <a:ext cx="806451" cy="557213"/>
          </a:xfrm>
          <a:prstGeom prst="rect">
            <a:avLst/>
          </a:prstGeom>
          <a:noFill/>
          <a:ln>
            <a:noFill/>
          </a:ln>
        </p:spPr>
      </p:pic>
      <p:sp>
        <p:nvSpPr>
          <p:cNvPr id="2047" name="Shape 2047"/>
          <p:cNvSpPr txBox="1">
            <a:spLocks noGrp="1"/>
          </p:cNvSpPr>
          <p:nvPr>
            <p:ph type="body" idx="1"/>
          </p:nvPr>
        </p:nvSpPr>
        <p:spPr>
          <a:xfrm>
            <a:off x="3840488" y="2641039"/>
            <a:ext cx="5303512" cy="342188"/>
          </a:xfrm>
          <a:prstGeom prst="rect">
            <a:avLst/>
          </a:prstGeom>
          <a:noFill/>
          <a:ln>
            <a:noFill/>
          </a:ln>
        </p:spPr>
        <p:txBody>
          <a:bodyPr spcFirstLastPara="1" wrap="square" lIns="91425" tIns="91425" rIns="91425" bIns="91425" anchor="t" anchorCtr="0"/>
          <a:lstStyle>
            <a:lvl1pPr marL="457200" marR="0" lvl="0" indent="-228600" algn="l" rtl="0">
              <a:spcBef>
                <a:spcPts val="360"/>
              </a:spcBef>
              <a:spcAft>
                <a:spcPts val="0"/>
              </a:spcAft>
              <a:buClr>
                <a:schemeClr val="dk2"/>
              </a:buClr>
              <a:buSzPts val="1800"/>
              <a:buFont typeface="Arial"/>
              <a:buNone/>
              <a:defRPr sz="1800" b="1" i="0" u="none" strike="noStrike" cap="none">
                <a:solidFill>
                  <a:srgbClr val="595959"/>
                </a:solidFill>
                <a:latin typeface="Calibri"/>
                <a:ea typeface="Calibri"/>
                <a:cs typeface="Calibri"/>
                <a:sym typeface="Calibri"/>
              </a:defRPr>
            </a:lvl1pPr>
            <a:lvl2pPr marL="914400" marR="0" lvl="1"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2pPr>
            <a:lvl3pPr marL="1371600" marR="0" lvl="2"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3pPr>
            <a:lvl4pPr marL="1828800" marR="0" lvl="3"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4pPr>
            <a:lvl5pPr marL="2286000" marR="0" lvl="4"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2048" name="Shape 2048"/>
          <p:cNvSpPr txBox="1">
            <a:spLocks noGrp="1"/>
          </p:cNvSpPr>
          <p:nvPr>
            <p:ph type="body" idx="2"/>
          </p:nvPr>
        </p:nvSpPr>
        <p:spPr>
          <a:xfrm>
            <a:off x="3840539" y="2983225"/>
            <a:ext cx="5303463" cy="342188"/>
          </a:xfrm>
          <a:prstGeom prst="rect">
            <a:avLst/>
          </a:prstGeom>
          <a:noFill/>
          <a:ln>
            <a:noFill/>
          </a:ln>
        </p:spPr>
        <p:txBody>
          <a:bodyPr spcFirstLastPara="1" wrap="square" lIns="91425" tIns="91425" rIns="91425" bIns="91425" anchor="t" anchorCtr="0"/>
          <a:lstStyle>
            <a:lvl1pPr marL="457200" marR="0" lvl="0" indent="-228600" algn="l" rtl="0">
              <a:spcBef>
                <a:spcPts val="360"/>
              </a:spcBef>
              <a:spcAft>
                <a:spcPts val="0"/>
              </a:spcAft>
              <a:buClr>
                <a:schemeClr val="dk2"/>
              </a:buClr>
              <a:buSzPts val="1800"/>
              <a:buFont typeface="Arial"/>
              <a:buNone/>
              <a:defRPr sz="1800" b="1" i="0" u="none" strike="noStrike" cap="none">
                <a:solidFill>
                  <a:srgbClr val="595959"/>
                </a:solidFill>
                <a:latin typeface="Calibri"/>
                <a:ea typeface="Calibri"/>
                <a:cs typeface="Calibri"/>
                <a:sym typeface="Calibri"/>
              </a:defRPr>
            </a:lvl1pPr>
            <a:lvl2pPr marL="914400" marR="0" lvl="1"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2pPr>
            <a:lvl3pPr marL="1371600" marR="0" lvl="2"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3pPr>
            <a:lvl4pPr marL="1828800" marR="0" lvl="3"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4pPr>
            <a:lvl5pPr marL="2286000" marR="0" lvl="4"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2049" name="Shape 2049"/>
          <p:cNvSpPr txBox="1">
            <a:spLocks noGrp="1"/>
          </p:cNvSpPr>
          <p:nvPr>
            <p:ph type="body" idx="3"/>
          </p:nvPr>
        </p:nvSpPr>
        <p:spPr>
          <a:xfrm>
            <a:off x="3840539" y="3533278"/>
            <a:ext cx="5303412" cy="342188"/>
          </a:xfrm>
          <a:prstGeom prst="rect">
            <a:avLst/>
          </a:prstGeom>
          <a:noFill/>
          <a:ln>
            <a:noFill/>
          </a:ln>
        </p:spPr>
        <p:txBody>
          <a:bodyPr spcFirstLastPara="1" wrap="square" lIns="91425" tIns="91425" rIns="91425" bIns="91425" anchor="t" anchorCtr="0"/>
          <a:lstStyle>
            <a:lvl1pPr marL="457200" marR="0" lvl="0" indent="-228600" algn="l" rtl="0">
              <a:spcBef>
                <a:spcPts val="360"/>
              </a:spcBef>
              <a:spcAft>
                <a:spcPts val="0"/>
              </a:spcAft>
              <a:buClr>
                <a:schemeClr val="dk2"/>
              </a:buClr>
              <a:buSzPts val="1800"/>
              <a:buFont typeface="Arial"/>
              <a:buNone/>
              <a:defRPr sz="1800" b="0" i="0" u="none" strike="noStrike" cap="none">
                <a:solidFill>
                  <a:srgbClr val="595959"/>
                </a:solidFill>
                <a:latin typeface="Calibri"/>
                <a:ea typeface="Calibri"/>
                <a:cs typeface="Calibri"/>
                <a:sym typeface="Calibri"/>
              </a:defRPr>
            </a:lvl1pPr>
            <a:lvl2pPr marL="914400" marR="0" lvl="1"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2pPr>
            <a:lvl3pPr marL="1371600" marR="0" lvl="2"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3pPr>
            <a:lvl4pPr marL="1828800" marR="0" lvl="3"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4pPr>
            <a:lvl5pPr marL="2286000" marR="0" lvl="4"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2050" name="Shape 2050"/>
          <p:cNvSpPr txBox="1">
            <a:spLocks noGrp="1"/>
          </p:cNvSpPr>
          <p:nvPr>
            <p:ph type="body" idx="4"/>
          </p:nvPr>
        </p:nvSpPr>
        <p:spPr>
          <a:xfrm>
            <a:off x="3840589" y="3875465"/>
            <a:ext cx="5303412" cy="342188"/>
          </a:xfrm>
          <a:prstGeom prst="rect">
            <a:avLst/>
          </a:prstGeom>
          <a:noFill/>
          <a:ln>
            <a:noFill/>
          </a:ln>
        </p:spPr>
        <p:txBody>
          <a:bodyPr spcFirstLastPara="1" wrap="square" lIns="91425" tIns="91425" rIns="91425" bIns="91425" anchor="t" anchorCtr="0"/>
          <a:lstStyle>
            <a:lvl1pPr marL="457200" marR="0" lvl="0" indent="-228600" algn="l" rtl="0">
              <a:spcBef>
                <a:spcPts val="360"/>
              </a:spcBef>
              <a:spcAft>
                <a:spcPts val="0"/>
              </a:spcAft>
              <a:buClr>
                <a:schemeClr val="dk2"/>
              </a:buClr>
              <a:buSzPts val="1800"/>
              <a:buFont typeface="Arial"/>
              <a:buNone/>
              <a:defRPr sz="1800" b="0" i="0" u="none" strike="noStrike" cap="none">
                <a:solidFill>
                  <a:srgbClr val="595959"/>
                </a:solidFill>
                <a:latin typeface="Calibri"/>
                <a:ea typeface="Calibri"/>
                <a:cs typeface="Calibri"/>
                <a:sym typeface="Calibri"/>
              </a:defRPr>
            </a:lvl1pPr>
            <a:lvl2pPr marL="914400" marR="0" lvl="1"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2pPr>
            <a:lvl3pPr marL="1371600" marR="0" lvl="2"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3pPr>
            <a:lvl4pPr marL="1828800" marR="0" lvl="3"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4pPr>
            <a:lvl5pPr marL="2286000" marR="0" lvl="4"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2051" name="Shape 2051"/>
          <p:cNvSpPr>
            <a:spLocks noGrp="1"/>
          </p:cNvSpPr>
          <p:nvPr>
            <p:ph type="pic" idx="5"/>
          </p:nvPr>
        </p:nvSpPr>
        <p:spPr>
          <a:xfrm>
            <a:off x="1279527" y="0"/>
            <a:ext cx="2470151" cy="2571750"/>
          </a:xfrm>
          <a:prstGeom prst="rect">
            <a:avLst/>
          </a:prstGeom>
          <a:noFill/>
          <a:ln>
            <a:noFill/>
          </a:ln>
        </p:spPr>
        <p:txBody>
          <a:bodyPr spcFirstLastPara="1" wrap="square" lIns="91425" tIns="91425" rIns="91425" bIns="91425" anchor="t" anchorCtr="0"/>
          <a:lstStyle>
            <a:lvl1pPr marR="0" lvl="0" algn="l" rtl="0">
              <a:spcBef>
                <a:spcPts val="480"/>
              </a:spcBef>
              <a:spcAft>
                <a:spcPts val="0"/>
              </a:spcAft>
              <a:buClr>
                <a:schemeClr val="dk2"/>
              </a:buClr>
              <a:buSzPts val="2400"/>
              <a:buFont typeface="Arial"/>
              <a:buChar char="•"/>
              <a:defRPr sz="2400" b="0" i="0" u="none" strike="noStrike" cap="none">
                <a:solidFill>
                  <a:srgbClr val="595959"/>
                </a:solidFill>
                <a:latin typeface="Calibri"/>
                <a:ea typeface="Calibri"/>
                <a:cs typeface="Calibri"/>
                <a:sym typeface="Calibri"/>
              </a:defRPr>
            </a:lvl1pPr>
            <a:lvl2pPr marR="0" lvl="1" algn="l" rtl="0">
              <a:spcBef>
                <a:spcPts val="420"/>
              </a:spcBef>
              <a:spcAft>
                <a:spcPts val="0"/>
              </a:spcAft>
              <a:buClr>
                <a:schemeClr val="dk2"/>
              </a:buClr>
              <a:buSzPts val="2100"/>
              <a:buFont typeface="Arial"/>
              <a:buChar char="–"/>
              <a:defRPr sz="2100" b="0" i="0" u="none" strike="noStrike" cap="none">
                <a:solidFill>
                  <a:srgbClr val="595959"/>
                </a:solidFill>
                <a:latin typeface="Calibri"/>
                <a:ea typeface="Calibri"/>
                <a:cs typeface="Calibri"/>
                <a:sym typeface="Calibri"/>
              </a:defRPr>
            </a:lvl2pPr>
            <a:lvl3pPr marR="0" lvl="2" algn="l" rtl="0">
              <a:spcBef>
                <a:spcPts val="360"/>
              </a:spcBef>
              <a:spcAft>
                <a:spcPts val="0"/>
              </a:spcAft>
              <a:buClr>
                <a:schemeClr val="dk2"/>
              </a:buClr>
              <a:buSzPts val="1800"/>
              <a:buFont typeface="Arial"/>
              <a:buChar char="•"/>
              <a:defRPr sz="1800" b="0" i="0" u="none" strike="noStrike" cap="none">
                <a:solidFill>
                  <a:srgbClr val="595959"/>
                </a:solidFill>
                <a:latin typeface="Calibri"/>
                <a:ea typeface="Calibri"/>
                <a:cs typeface="Calibri"/>
                <a:sym typeface="Calibri"/>
              </a:defRPr>
            </a:lvl3pPr>
            <a:lvl4pPr marR="0" lvl="3"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4pPr>
            <a:lvl5pPr marR="0" lvl="4"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5pPr>
            <a:lvl6pPr marR="0" lvl="5"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R="0" lvl="6"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R="0" lvl="7"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R="0" lvl="8"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grpSp>
        <p:nvGrpSpPr>
          <p:cNvPr id="2052" name="Shape 2052"/>
          <p:cNvGrpSpPr/>
          <p:nvPr/>
        </p:nvGrpSpPr>
        <p:grpSpPr>
          <a:xfrm flipH="1">
            <a:off x="-2" y="4838700"/>
            <a:ext cx="9144003" cy="304800"/>
            <a:chOff x="-2" y="6451600"/>
            <a:chExt cx="9144003" cy="406400"/>
          </a:xfrm>
        </p:grpSpPr>
        <p:sp>
          <p:nvSpPr>
            <p:cNvPr id="2053" name="Shape 2053"/>
            <p:cNvSpPr/>
            <p:nvPr/>
          </p:nvSpPr>
          <p:spPr>
            <a:xfrm>
              <a:off x="-2" y="6451600"/>
              <a:ext cx="7872153" cy="406400"/>
            </a:xfrm>
            <a:prstGeom prst="rect">
              <a:avLst/>
            </a:prstGeom>
            <a:solidFill>
              <a:srgbClr val="59595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sp>
          <p:nvSpPr>
            <p:cNvPr id="2054" name="Shape 2054"/>
            <p:cNvSpPr/>
            <p:nvPr/>
          </p:nvSpPr>
          <p:spPr>
            <a:xfrm>
              <a:off x="7954964" y="6451600"/>
              <a:ext cx="1189037" cy="4064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grpSp>
      <p:sp>
        <p:nvSpPr>
          <p:cNvPr id="2055" name="Shape 2055"/>
          <p:cNvSpPr txBox="1">
            <a:spLocks noGrp="1"/>
          </p:cNvSpPr>
          <p:nvPr>
            <p:ph type="dt" idx="10"/>
          </p:nvPr>
        </p:nvSpPr>
        <p:spPr>
          <a:xfrm>
            <a:off x="7598152" y="4835128"/>
            <a:ext cx="1554163" cy="308372"/>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2056" name="Shape 2056"/>
          <p:cNvSpPr txBox="1">
            <a:spLocks noGrp="1"/>
          </p:cNvSpPr>
          <p:nvPr>
            <p:ph type="ftr" idx="11"/>
          </p:nvPr>
        </p:nvSpPr>
        <p:spPr>
          <a:xfrm>
            <a:off x="1279525" y="4835128"/>
            <a:ext cx="6310312" cy="308372"/>
          </a:xfrm>
          <a:prstGeom prst="rect">
            <a:avLst/>
          </a:prstGeom>
          <a:noFill/>
          <a:ln>
            <a:noFill/>
          </a:ln>
        </p:spPr>
        <p:txBody>
          <a:bodyPr spcFirstLastPara="1" wrap="square" lIns="91425" tIns="91425" rIns="91425" bIns="91425" anchor="ctr" anchorCtr="0"/>
          <a:lstStyle>
            <a:lvl1pPr marR="0" lvl="0" algn="ctr"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2057" name="Shape 2057"/>
          <p:cNvSpPr txBox="1">
            <a:spLocks noGrp="1"/>
          </p:cNvSpPr>
          <p:nvPr>
            <p:ph type="sldNum" idx="12"/>
          </p:nvPr>
        </p:nvSpPr>
        <p:spPr>
          <a:xfrm>
            <a:off x="1" y="4835128"/>
            <a:ext cx="1189037" cy="308372"/>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1pPr>
            <a:lvl2pPr marL="0" marR="0" lvl="1"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2pPr>
            <a:lvl3pPr marL="0" marR="0" lvl="2"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3pPr>
            <a:lvl4pPr marL="0" marR="0" lvl="3"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4pPr>
            <a:lvl5pPr marL="0" marR="0" lvl="4"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5pPr>
            <a:lvl6pPr marL="0" marR="0" lvl="5"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6pPr>
            <a:lvl7pPr marL="0" marR="0" lvl="6"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7pPr>
            <a:lvl8pPr marL="0" marR="0" lvl="7"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8pPr>
            <a:lvl9pPr marL="0" marR="0" lvl="8"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51.xml><?xml version="1.0" encoding="utf-8"?>
<p:sldLayout xmlns:a="http://schemas.openxmlformats.org/drawingml/2006/main" xmlns:r="http://schemas.openxmlformats.org/officeDocument/2006/relationships" xmlns:p="http://schemas.openxmlformats.org/presentationml/2006/main" matchingName="Questions">
  <p:cSld name="Questions">
    <p:spTree>
      <p:nvGrpSpPr>
        <p:cNvPr id="1" name="Shape 2058"/>
        <p:cNvGrpSpPr/>
        <p:nvPr/>
      </p:nvGrpSpPr>
      <p:grpSpPr>
        <a:xfrm>
          <a:off x="0" y="0"/>
          <a:ext cx="0" cy="0"/>
          <a:chOff x="0" y="0"/>
          <a:chExt cx="0" cy="0"/>
        </a:xfrm>
      </p:grpSpPr>
      <p:pic>
        <p:nvPicPr>
          <p:cNvPr id="2059" name="Shape 2059" descr="j0439536"/>
          <p:cNvPicPr preferRelativeResize="0"/>
          <p:nvPr/>
        </p:nvPicPr>
        <p:blipFill rotWithShape="1">
          <a:blip r:embed="rId2">
            <a:alphaModFix/>
          </a:blip>
          <a:srcRect/>
          <a:stretch/>
        </p:blipFill>
        <p:spPr>
          <a:xfrm>
            <a:off x="2" y="1085850"/>
            <a:ext cx="7864475" cy="4057650"/>
          </a:xfrm>
          <a:prstGeom prst="rect">
            <a:avLst/>
          </a:prstGeom>
          <a:noFill/>
          <a:ln>
            <a:noFill/>
          </a:ln>
        </p:spPr>
      </p:pic>
      <p:pic>
        <p:nvPicPr>
          <p:cNvPr id="2060" name="Shape 2060"/>
          <p:cNvPicPr preferRelativeResize="0"/>
          <p:nvPr/>
        </p:nvPicPr>
        <p:blipFill rotWithShape="1">
          <a:blip r:embed="rId3">
            <a:alphaModFix/>
          </a:blip>
          <a:srcRect l="27296" t="17010" r="21719" b="22162"/>
          <a:stretch/>
        </p:blipFill>
        <p:spPr>
          <a:xfrm>
            <a:off x="8047039" y="377428"/>
            <a:ext cx="804863" cy="557213"/>
          </a:xfrm>
          <a:prstGeom prst="rect">
            <a:avLst/>
          </a:prstGeom>
          <a:noFill/>
          <a:ln>
            <a:noFill/>
          </a:ln>
        </p:spPr>
      </p:pic>
      <p:sp>
        <p:nvSpPr>
          <p:cNvPr id="2061" name="Shape 2061"/>
          <p:cNvSpPr/>
          <p:nvPr/>
        </p:nvSpPr>
        <p:spPr>
          <a:xfrm>
            <a:off x="7954963" y="971550"/>
            <a:ext cx="1189039" cy="417195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350"/>
              <a:buFont typeface="Arial"/>
              <a:buNone/>
            </a:pPr>
            <a:endParaRPr sz="1350" b="0" i="0" u="none" strike="noStrike" cap="none">
              <a:solidFill>
                <a:srgbClr val="FFFFFF"/>
              </a:solidFill>
              <a:latin typeface="Arial"/>
              <a:ea typeface="Arial"/>
              <a:cs typeface="Arial"/>
              <a:sym typeface="Arial"/>
            </a:endParaRPr>
          </a:p>
        </p:txBody>
      </p:sp>
      <p:sp>
        <p:nvSpPr>
          <p:cNvPr id="2062" name="Shape 2062"/>
          <p:cNvSpPr txBox="1">
            <a:spLocks noGrp="1"/>
          </p:cNvSpPr>
          <p:nvPr>
            <p:ph type="title"/>
          </p:nvPr>
        </p:nvSpPr>
        <p:spPr>
          <a:xfrm>
            <a:off x="-9698" y="1"/>
            <a:ext cx="7863804" cy="1033895"/>
          </a:xfrm>
          <a:prstGeom prst="rect">
            <a:avLst/>
          </a:prstGeom>
          <a:solidFill>
            <a:schemeClr val="lt2"/>
          </a:solidFill>
          <a:ln>
            <a:noFill/>
          </a:ln>
        </p:spPr>
        <p:txBody>
          <a:bodyPr spcFirstLastPara="1" wrap="square" lIns="91425" tIns="91425" rIns="91425" bIns="91425" anchor="b" anchorCtr="0"/>
          <a:lstStyle>
            <a:lvl1pPr marR="0" lvl="0" algn="l" rtl="0">
              <a:spcBef>
                <a:spcPts val="0"/>
              </a:spcBef>
              <a:spcAft>
                <a:spcPts val="0"/>
              </a:spcAft>
              <a:buSzPts val="1400"/>
              <a:buNone/>
              <a:defRPr sz="3300" b="0" i="0" u="none" strike="noStrike" cap="none">
                <a:solidFill>
                  <a:schemeClr val="lt1"/>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
        <p:nvSpPr>
          <p:cNvPr id="2063" name="Shape 2063"/>
          <p:cNvSpPr/>
          <p:nvPr/>
        </p:nvSpPr>
        <p:spPr>
          <a:xfrm>
            <a:off x="7954963" y="971550"/>
            <a:ext cx="1189039" cy="417195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350"/>
              <a:buFont typeface="Arial"/>
              <a:buNone/>
            </a:pPr>
            <a:endParaRPr sz="1350" b="0" i="0" u="none" strike="noStrike" cap="none">
              <a:solidFill>
                <a:srgbClr val="FFFFFF"/>
              </a:solidFill>
              <a:latin typeface="Arial"/>
              <a:ea typeface="Arial"/>
              <a:cs typeface="Arial"/>
              <a:sym typeface="Arial"/>
            </a:endParaRPr>
          </a:p>
        </p:txBody>
      </p:sp>
    </p:spTree>
  </p:cSld>
  <p:clrMapOvr>
    <a:masterClrMapping/>
  </p:clrMapOvr>
</p:sldLayout>
</file>

<file path=ppt/slideLayouts/slideLayout252.xml><?xml version="1.0" encoding="utf-8"?>
<p:sldLayout xmlns:a="http://schemas.openxmlformats.org/drawingml/2006/main" xmlns:r="http://schemas.openxmlformats.org/officeDocument/2006/relationships" xmlns:p="http://schemas.openxmlformats.org/presentationml/2006/main" matchingName="Question Slide w/Footer">
  <p:cSld name="Question Slide w/Footer">
    <p:spTree>
      <p:nvGrpSpPr>
        <p:cNvPr id="1" name="Shape 2064"/>
        <p:cNvGrpSpPr/>
        <p:nvPr/>
      </p:nvGrpSpPr>
      <p:grpSpPr>
        <a:xfrm>
          <a:off x="0" y="0"/>
          <a:ext cx="0" cy="0"/>
          <a:chOff x="0" y="0"/>
          <a:chExt cx="0" cy="0"/>
        </a:xfrm>
      </p:grpSpPr>
      <p:pic>
        <p:nvPicPr>
          <p:cNvPr id="2065" name="Shape 2065" descr="j0439536"/>
          <p:cNvPicPr preferRelativeResize="0"/>
          <p:nvPr/>
        </p:nvPicPr>
        <p:blipFill rotWithShape="1">
          <a:blip r:embed="rId2">
            <a:alphaModFix/>
          </a:blip>
          <a:srcRect l="3076" r="4616" b="1400"/>
          <a:stretch/>
        </p:blipFill>
        <p:spPr>
          <a:xfrm>
            <a:off x="0" y="1085851"/>
            <a:ext cx="7848600" cy="3661172"/>
          </a:xfrm>
          <a:prstGeom prst="rect">
            <a:avLst/>
          </a:prstGeom>
          <a:noFill/>
          <a:ln>
            <a:noFill/>
          </a:ln>
        </p:spPr>
      </p:pic>
      <p:sp>
        <p:nvSpPr>
          <p:cNvPr id="2066" name="Shape 2066"/>
          <p:cNvSpPr/>
          <p:nvPr/>
        </p:nvSpPr>
        <p:spPr>
          <a:xfrm>
            <a:off x="7954963" y="971550"/>
            <a:ext cx="1189039" cy="417195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350"/>
              <a:buFont typeface="Arial"/>
              <a:buNone/>
            </a:pPr>
            <a:endParaRPr sz="1350" b="0" i="0" u="none" strike="noStrike" cap="none">
              <a:solidFill>
                <a:srgbClr val="FFFFFF"/>
              </a:solidFill>
              <a:latin typeface="Arial"/>
              <a:ea typeface="Arial"/>
              <a:cs typeface="Arial"/>
              <a:sym typeface="Arial"/>
            </a:endParaRPr>
          </a:p>
        </p:txBody>
      </p:sp>
      <p:grpSp>
        <p:nvGrpSpPr>
          <p:cNvPr id="2067" name="Shape 2067"/>
          <p:cNvGrpSpPr/>
          <p:nvPr/>
        </p:nvGrpSpPr>
        <p:grpSpPr>
          <a:xfrm>
            <a:off x="-2" y="4838700"/>
            <a:ext cx="9144003" cy="304800"/>
            <a:chOff x="-2" y="6451600"/>
            <a:chExt cx="9144003" cy="406400"/>
          </a:xfrm>
        </p:grpSpPr>
        <p:sp>
          <p:nvSpPr>
            <p:cNvPr id="2068" name="Shape 2068"/>
            <p:cNvSpPr/>
            <p:nvPr/>
          </p:nvSpPr>
          <p:spPr>
            <a:xfrm>
              <a:off x="-2" y="6451600"/>
              <a:ext cx="7872153" cy="406400"/>
            </a:xfrm>
            <a:prstGeom prst="rect">
              <a:avLst/>
            </a:prstGeom>
            <a:solidFill>
              <a:srgbClr val="59595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sp>
          <p:nvSpPr>
            <p:cNvPr id="2069" name="Shape 2069"/>
            <p:cNvSpPr/>
            <p:nvPr/>
          </p:nvSpPr>
          <p:spPr>
            <a:xfrm>
              <a:off x="7954964" y="6451600"/>
              <a:ext cx="1189037" cy="4064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grpSp>
      <p:sp>
        <p:nvSpPr>
          <p:cNvPr id="2070" name="Shape 2070"/>
          <p:cNvSpPr txBox="1">
            <a:spLocks noGrp="1"/>
          </p:cNvSpPr>
          <p:nvPr>
            <p:ph type="title"/>
          </p:nvPr>
        </p:nvSpPr>
        <p:spPr>
          <a:xfrm>
            <a:off x="-9698" y="1"/>
            <a:ext cx="7863804" cy="1033895"/>
          </a:xfrm>
          <a:prstGeom prst="rect">
            <a:avLst/>
          </a:prstGeom>
          <a:solidFill>
            <a:schemeClr val="lt2"/>
          </a:solidFill>
          <a:ln>
            <a:noFill/>
          </a:ln>
        </p:spPr>
        <p:txBody>
          <a:bodyPr spcFirstLastPara="1" wrap="square" lIns="91425" tIns="91425" rIns="91425" bIns="91425" anchor="b" anchorCtr="0"/>
          <a:lstStyle>
            <a:lvl1pPr marR="0" lvl="0" algn="l" rtl="0">
              <a:spcBef>
                <a:spcPts val="0"/>
              </a:spcBef>
              <a:spcAft>
                <a:spcPts val="0"/>
              </a:spcAft>
              <a:buSzPts val="1400"/>
              <a:buNone/>
              <a:defRPr sz="3300" b="0" i="0" u="none" strike="noStrike" cap="none">
                <a:solidFill>
                  <a:schemeClr val="lt1"/>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
        <p:nvSpPr>
          <p:cNvPr id="2071" name="Shape 2071"/>
          <p:cNvSpPr txBox="1">
            <a:spLocks noGrp="1"/>
          </p:cNvSpPr>
          <p:nvPr>
            <p:ph type="dt" idx="10"/>
          </p:nvPr>
        </p:nvSpPr>
        <p:spPr>
          <a:xfrm>
            <a:off x="2" y="4835128"/>
            <a:ext cx="1554163" cy="308372"/>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2072" name="Shape 2072"/>
          <p:cNvSpPr txBox="1">
            <a:spLocks noGrp="1"/>
          </p:cNvSpPr>
          <p:nvPr>
            <p:ph type="ftr" idx="11"/>
          </p:nvPr>
        </p:nvSpPr>
        <p:spPr>
          <a:xfrm>
            <a:off x="1554163" y="4835128"/>
            <a:ext cx="6310312" cy="308372"/>
          </a:xfrm>
          <a:prstGeom prst="rect">
            <a:avLst/>
          </a:prstGeom>
          <a:noFill/>
          <a:ln>
            <a:noFill/>
          </a:ln>
        </p:spPr>
        <p:txBody>
          <a:bodyPr spcFirstLastPara="1" wrap="square" lIns="91425" tIns="91425" rIns="91425" bIns="91425" anchor="ctr" anchorCtr="0"/>
          <a:lstStyle>
            <a:lvl1pPr marR="0" lvl="0" algn="ctr"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2073" name="Shape 2073"/>
          <p:cNvSpPr txBox="1">
            <a:spLocks noGrp="1"/>
          </p:cNvSpPr>
          <p:nvPr>
            <p:ph type="sldNum" idx="12"/>
          </p:nvPr>
        </p:nvSpPr>
        <p:spPr>
          <a:xfrm>
            <a:off x="7954965" y="4835128"/>
            <a:ext cx="1189037" cy="308372"/>
          </a:xfrm>
          <a:prstGeom prst="rect">
            <a:avLst/>
          </a:prstGeom>
          <a:noFill/>
          <a:ln>
            <a:noFill/>
          </a:ln>
        </p:spPr>
        <p:txBody>
          <a:bodyPr spcFirstLastPara="1" wrap="square" lIns="91425" tIns="45700" rIns="91425" bIns="45700" anchor="ctr" anchorCtr="0">
            <a:noAutofit/>
          </a:bodyPr>
          <a:lstStyle>
            <a:lvl1pPr marL="0" marR="0" lvl="0"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1pPr>
            <a:lvl2pPr marL="0" marR="0" lvl="1"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2pPr>
            <a:lvl3pPr marL="0" marR="0" lvl="2"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3pPr>
            <a:lvl4pPr marL="0" marR="0" lvl="3"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4pPr>
            <a:lvl5pPr marL="0" marR="0" lvl="4"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5pPr>
            <a:lvl6pPr marL="0" marR="0" lvl="5"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6pPr>
            <a:lvl7pPr marL="0" marR="0" lvl="6"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7pPr>
            <a:lvl8pPr marL="0" marR="0" lvl="7"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8pPr>
            <a:lvl9pPr marL="0" marR="0" lvl="8"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
        <p:nvSpPr>
          <p:cNvPr id="2074" name="Shape 2074"/>
          <p:cNvSpPr/>
          <p:nvPr/>
        </p:nvSpPr>
        <p:spPr>
          <a:xfrm>
            <a:off x="7954963" y="971550"/>
            <a:ext cx="1189039" cy="417195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350"/>
              <a:buFont typeface="Arial"/>
              <a:buNone/>
            </a:pPr>
            <a:endParaRPr sz="1350" b="0" i="0" u="none" strike="noStrike" cap="none">
              <a:solidFill>
                <a:srgbClr val="FFFFFF"/>
              </a:solidFill>
              <a:latin typeface="Arial"/>
              <a:ea typeface="Arial"/>
              <a:cs typeface="Arial"/>
              <a:sym typeface="Arial"/>
            </a:endParaRPr>
          </a:p>
        </p:txBody>
      </p:sp>
    </p:spTree>
  </p:cSld>
  <p:clrMapOvr>
    <a:masterClrMapping/>
  </p:clrMapOvr>
</p:sldLayout>
</file>

<file path=ppt/slideLayouts/slideLayout253.xml><?xml version="1.0" encoding="utf-8"?>
<p:sldLayout xmlns:a="http://schemas.openxmlformats.org/drawingml/2006/main" xmlns:r="http://schemas.openxmlformats.org/officeDocument/2006/relationships" xmlns:p="http://schemas.openxmlformats.org/presentationml/2006/main" matchingName="Standard Slide">
  <p:cSld name="Standard Slide">
    <p:spTree>
      <p:nvGrpSpPr>
        <p:cNvPr id="1" name="Shape 2085"/>
        <p:cNvGrpSpPr/>
        <p:nvPr/>
      </p:nvGrpSpPr>
      <p:grpSpPr>
        <a:xfrm>
          <a:off x="0" y="0"/>
          <a:ext cx="0" cy="0"/>
          <a:chOff x="0" y="0"/>
          <a:chExt cx="0" cy="0"/>
        </a:xfrm>
      </p:grpSpPr>
      <p:sp>
        <p:nvSpPr>
          <p:cNvPr id="2086" name="Shape 2086"/>
          <p:cNvSpPr txBox="1">
            <a:spLocks noGrp="1"/>
          </p:cNvSpPr>
          <p:nvPr>
            <p:ph type="title"/>
          </p:nvPr>
        </p:nvSpPr>
        <p:spPr>
          <a:xfrm>
            <a:off x="-9698" y="1"/>
            <a:ext cx="7863804" cy="1033895"/>
          </a:xfrm>
          <a:prstGeom prst="rect">
            <a:avLst/>
          </a:prstGeom>
          <a:solidFill>
            <a:schemeClr val="lt2"/>
          </a:solidFill>
          <a:ln>
            <a:noFill/>
          </a:ln>
        </p:spPr>
        <p:txBody>
          <a:bodyPr spcFirstLastPara="1" wrap="square" lIns="91425" tIns="91425" rIns="91425" bIns="91425" anchor="b" anchorCtr="0"/>
          <a:lstStyle>
            <a:lvl1pPr marR="0" lvl="0" algn="l" rtl="0">
              <a:spcBef>
                <a:spcPts val="0"/>
              </a:spcBef>
              <a:spcAft>
                <a:spcPts val="0"/>
              </a:spcAft>
              <a:buSzPts val="1400"/>
              <a:buNone/>
              <a:defRPr sz="3300" b="0" i="0" u="none" strike="noStrike" cap="none">
                <a:solidFill>
                  <a:schemeClr val="lt1"/>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
        <p:nvSpPr>
          <p:cNvPr id="2087" name="Shape 2087"/>
          <p:cNvSpPr txBox="1">
            <a:spLocks noGrp="1"/>
          </p:cNvSpPr>
          <p:nvPr>
            <p:ph type="body" idx="1"/>
          </p:nvPr>
        </p:nvSpPr>
        <p:spPr>
          <a:xfrm>
            <a:off x="457200" y="1200150"/>
            <a:ext cx="8229600" cy="3371850"/>
          </a:xfrm>
          <a:prstGeom prst="rect">
            <a:avLst/>
          </a:prstGeom>
          <a:noFill/>
          <a:ln>
            <a:noFill/>
          </a:ln>
        </p:spPr>
        <p:txBody>
          <a:bodyPr spcFirstLastPara="1" wrap="square" lIns="91425" tIns="91425" rIns="91425" bIns="91425" anchor="t" anchorCtr="0"/>
          <a:lstStyle>
            <a:lvl1pPr marL="457200" marR="0" lvl="0" indent="-381000" algn="l" rtl="0">
              <a:spcBef>
                <a:spcPts val="480"/>
              </a:spcBef>
              <a:spcAft>
                <a:spcPts val="0"/>
              </a:spcAft>
              <a:buClr>
                <a:schemeClr val="dk2"/>
              </a:buClr>
              <a:buSzPts val="2400"/>
              <a:buFont typeface="Arial"/>
              <a:buChar char="•"/>
              <a:defRPr sz="2400" b="0" i="0" u="none" strike="noStrike" cap="none">
                <a:solidFill>
                  <a:srgbClr val="595959"/>
                </a:solidFill>
                <a:latin typeface="Calibri"/>
                <a:ea typeface="Calibri"/>
                <a:cs typeface="Calibri"/>
                <a:sym typeface="Calibri"/>
              </a:defRPr>
            </a:lvl1pPr>
            <a:lvl2pPr marL="914400" marR="0" lvl="1" indent="-361950" algn="l" rtl="0">
              <a:spcBef>
                <a:spcPts val="420"/>
              </a:spcBef>
              <a:spcAft>
                <a:spcPts val="0"/>
              </a:spcAft>
              <a:buClr>
                <a:schemeClr val="dk2"/>
              </a:buClr>
              <a:buSzPts val="2100"/>
              <a:buFont typeface="Arial"/>
              <a:buChar char="–"/>
              <a:defRPr sz="2100" b="0" i="0" u="none" strike="noStrike" cap="none">
                <a:solidFill>
                  <a:srgbClr val="595959"/>
                </a:solidFill>
                <a:latin typeface="Calibri"/>
                <a:ea typeface="Calibri"/>
                <a:cs typeface="Calibri"/>
                <a:sym typeface="Calibri"/>
              </a:defRPr>
            </a:lvl2pPr>
            <a:lvl3pPr marL="1371600" marR="0" lvl="2" indent="-342900" algn="l" rtl="0">
              <a:spcBef>
                <a:spcPts val="360"/>
              </a:spcBef>
              <a:spcAft>
                <a:spcPts val="0"/>
              </a:spcAft>
              <a:buClr>
                <a:schemeClr val="dk2"/>
              </a:buClr>
              <a:buSzPts val="1800"/>
              <a:buFont typeface="Arial"/>
              <a:buChar char="•"/>
              <a:defRPr sz="1800" b="0" i="0" u="none" strike="noStrike" cap="none">
                <a:solidFill>
                  <a:srgbClr val="595959"/>
                </a:solidFill>
                <a:latin typeface="Calibri"/>
                <a:ea typeface="Calibri"/>
                <a:cs typeface="Calibri"/>
                <a:sym typeface="Calibri"/>
              </a:defRPr>
            </a:lvl3pPr>
            <a:lvl4pPr marL="1828800" marR="0" lvl="3" indent="-323850"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4pPr>
            <a:lvl5pPr marL="2286000" marR="0" lvl="4" indent="-323850"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254.xml><?xml version="1.0" encoding="utf-8"?>
<p:sldLayout xmlns:a="http://schemas.openxmlformats.org/drawingml/2006/main" xmlns:r="http://schemas.openxmlformats.org/officeDocument/2006/relationships" xmlns:p="http://schemas.openxmlformats.org/presentationml/2006/main" showMasterSp="0" matchingName="Title Slide 1">
  <p:cSld name="Title Slide 1">
    <p:spTree>
      <p:nvGrpSpPr>
        <p:cNvPr id="1" name="Shape 2088"/>
        <p:cNvGrpSpPr/>
        <p:nvPr/>
      </p:nvGrpSpPr>
      <p:grpSpPr>
        <a:xfrm>
          <a:off x="0" y="0"/>
          <a:ext cx="0" cy="0"/>
          <a:chOff x="0" y="0"/>
          <a:chExt cx="0" cy="0"/>
        </a:xfrm>
      </p:grpSpPr>
      <p:sp>
        <p:nvSpPr>
          <p:cNvPr id="2089" name="Shape 2089"/>
          <p:cNvSpPr txBox="1">
            <a:spLocks noGrp="1"/>
          </p:cNvSpPr>
          <p:nvPr>
            <p:ph type="title"/>
          </p:nvPr>
        </p:nvSpPr>
        <p:spPr>
          <a:xfrm>
            <a:off x="-9698" y="0"/>
            <a:ext cx="7863804" cy="3943350"/>
          </a:xfrm>
          <a:prstGeom prst="rect">
            <a:avLst/>
          </a:prstGeom>
          <a:solidFill>
            <a:schemeClr val="lt2"/>
          </a:solidFill>
          <a:ln>
            <a:noFill/>
          </a:ln>
        </p:spPr>
        <p:txBody>
          <a:bodyPr spcFirstLastPara="1" wrap="square" lIns="91425" tIns="91425" rIns="91425" bIns="91425" anchor="b" anchorCtr="0"/>
          <a:lstStyle>
            <a:lvl1pPr marR="0" lvl="0" algn="l" rtl="0">
              <a:spcBef>
                <a:spcPts val="0"/>
              </a:spcBef>
              <a:spcAft>
                <a:spcPts val="0"/>
              </a:spcAft>
              <a:buSzPts val="1400"/>
              <a:buNone/>
              <a:defRPr sz="3300" b="0" i="0" u="none" strike="noStrike" cap="none">
                <a:solidFill>
                  <a:schemeClr val="lt1"/>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
        <p:nvSpPr>
          <p:cNvPr id="2090" name="Shape 2090"/>
          <p:cNvSpPr/>
          <p:nvPr/>
        </p:nvSpPr>
        <p:spPr>
          <a:xfrm>
            <a:off x="7954965" y="0"/>
            <a:ext cx="1189037" cy="394335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350"/>
              <a:buFont typeface="Arial"/>
              <a:buNone/>
            </a:pPr>
            <a:endParaRPr sz="1350" b="0" i="0" u="none" strike="noStrike" cap="none">
              <a:solidFill>
                <a:srgbClr val="FFFFFF"/>
              </a:solidFill>
              <a:latin typeface="Arial"/>
              <a:ea typeface="Arial"/>
              <a:cs typeface="Arial"/>
              <a:sym typeface="Arial"/>
            </a:endParaRPr>
          </a:p>
        </p:txBody>
      </p:sp>
      <p:sp>
        <p:nvSpPr>
          <p:cNvPr id="2091" name="Shape 2091"/>
          <p:cNvSpPr txBox="1"/>
          <p:nvPr/>
        </p:nvSpPr>
        <p:spPr>
          <a:xfrm>
            <a:off x="3673477" y="4766073"/>
            <a:ext cx="3253455" cy="207749"/>
          </a:xfrm>
          <a:prstGeom prst="rect">
            <a:avLst/>
          </a:prstGeom>
          <a:noFill/>
          <a:ln>
            <a:noFill/>
          </a:ln>
        </p:spPr>
        <p:txBody>
          <a:bodyPr spcFirstLastPara="1" wrap="square" lIns="0" tIns="45700" rIns="91425" bIns="45700" anchor="t" anchorCtr="0">
            <a:noAutofit/>
          </a:bodyPr>
          <a:lstStyle/>
          <a:p>
            <a:pPr marL="0" marR="0" lvl="0" indent="0" algn="l" rtl="0">
              <a:lnSpc>
                <a:spcPct val="100000"/>
              </a:lnSpc>
              <a:spcBef>
                <a:spcPts val="0"/>
              </a:spcBef>
              <a:spcAft>
                <a:spcPts val="0"/>
              </a:spcAft>
              <a:buClr>
                <a:srgbClr val="254061"/>
              </a:buClr>
              <a:buSzPts val="750"/>
              <a:buFont typeface="Arial"/>
              <a:buNone/>
            </a:pPr>
            <a:r>
              <a:rPr lang="en-US" sz="750" b="0" i="0" u="none" strike="noStrike" cap="none">
                <a:solidFill>
                  <a:srgbClr val="254061"/>
                </a:solidFill>
                <a:latin typeface="Calibri"/>
                <a:ea typeface="Calibri"/>
                <a:cs typeface="Calibri"/>
                <a:sym typeface="Calibri"/>
              </a:rPr>
              <a:t>WeArePublicHealth.org     twitter.com/Maricopahealth     facebook.com/MCDPH</a:t>
            </a:r>
            <a:endParaRPr/>
          </a:p>
        </p:txBody>
      </p:sp>
      <p:pic>
        <p:nvPicPr>
          <p:cNvPr id="2092" name="Shape 2092" descr="PH Letterhead Header.png"/>
          <p:cNvPicPr preferRelativeResize="0"/>
          <p:nvPr/>
        </p:nvPicPr>
        <p:blipFill rotWithShape="1">
          <a:blip r:embed="rId2">
            <a:alphaModFix/>
          </a:blip>
          <a:srcRect/>
          <a:stretch/>
        </p:blipFill>
        <p:spPr>
          <a:xfrm>
            <a:off x="404813" y="4423174"/>
            <a:ext cx="2795587" cy="516731"/>
          </a:xfrm>
          <a:prstGeom prst="rect">
            <a:avLst/>
          </a:prstGeom>
          <a:noFill/>
          <a:ln>
            <a:noFill/>
          </a:ln>
        </p:spPr>
      </p:pic>
      <p:sp>
        <p:nvSpPr>
          <p:cNvPr id="2093" name="Shape 2093"/>
          <p:cNvSpPr txBox="1">
            <a:spLocks noGrp="1"/>
          </p:cNvSpPr>
          <p:nvPr>
            <p:ph type="body" idx="1"/>
          </p:nvPr>
        </p:nvSpPr>
        <p:spPr>
          <a:xfrm>
            <a:off x="2" y="4012624"/>
            <a:ext cx="7864475" cy="410766"/>
          </a:xfrm>
          <a:prstGeom prst="rect">
            <a:avLst/>
          </a:prstGeom>
          <a:noFill/>
          <a:ln>
            <a:noFill/>
          </a:ln>
        </p:spPr>
        <p:txBody>
          <a:bodyPr spcFirstLastPara="1" wrap="square" lIns="91425" tIns="91425" rIns="91425" bIns="91425" anchor="t" anchorCtr="0"/>
          <a:lstStyle>
            <a:lvl1pPr marL="457200" marR="0" lvl="0"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1pPr>
            <a:lvl2pPr marL="914400" marR="0" lvl="1"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2pPr>
            <a:lvl3pPr marL="1371600" marR="0" lvl="2"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3pPr>
            <a:lvl4pPr marL="1828800" marR="0" lvl="3"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4pPr>
            <a:lvl5pPr marL="2286000" marR="0" lvl="4"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255.xml><?xml version="1.0" encoding="utf-8"?>
<p:sldLayout xmlns:a="http://schemas.openxmlformats.org/drawingml/2006/main" xmlns:r="http://schemas.openxmlformats.org/officeDocument/2006/relationships" xmlns:p="http://schemas.openxmlformats.org/presentationml/2006/main" matchingName="Standard Slide w/Footer">
  <p:cSld name="Standard Slide w/Footer">
    <p:spTree>
      <p:nvGrpSpPr>
        <p:cNvPr id="1" name="Shape 2094"/>
        <p:cNvGrpSpPr/>
        <p:nvPr/>
      </p:nvGrpSpPr>
      <p:grpSpPr>
        <a:xfrm>
          <a:off x="0" y="0"/>
          <a:ext cx="0" cy="0"/>
          <a:chOff x="0" y="0"/>
          <a:chExt cx="0" cy="0"/>
        </a:xfrm>
      </p:grpSpPr>
      <p:sp>
        <p:nvSpPr>
          <p:cNvPr id="2095" name="Shape 2095"/>
          <p:cNvSpPr txBox="1">
            <a:spLocks noGrp="1"/>
          </p:cNvSpPr>
          <p:nvPr>
            <p:ph type="title"/>
          </p:nvPr>
        </p:nvSpPr>
        <p:spPr>
          <a:xfrm>
            <a:off x="-9698" y="1"/>
            <a:ext cx="7863804" cy="1033895"/>
          </a:xfrm>
          <a:prstGeom prst="rect">
            <a:avLst/>
          </a:prstGeom>
          <a:solidFill>
            <a:schemeClr val="lt2"/>
          </a:solidFill>
          <a:ln>
            <a:noFill/>
          </a:ln>
        </p:spPr>
        <p:txBody>
          <a:bodyPr spcFirstLastPara="1" wrap="square" lIns="91425" tIns="91425" rIns="91425" bIns="91425" anchor="b" anchorCtr="0"/>
          <a:lstStyle>
            <a:lvl1pPr marR="0" lvl="0" algn="l" rtl="0">
              <a:spcBef>
                <a:spcPts val="0"/>
              </a:spcBef>
              <a:spcAft>
                <a:spcPts val="0"/>
              </a:spcAft>
              <a:buSzPts val="1400"/>
              <a:buNone/>
              <a:defRPr sz="3300" b="0" i="0" u="none" strike="noStrike" cap="none">
                <a:solidFill>
                  <a:schemeClr val="lt1"/>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
        <p:nvSpPr>
          <p:cNvPr id="2096" name="Shape 2096"/>
          <p:cNvSpPr txBox="1">
            <a:spLocks noGrp="1"/>
          </p:cNvSpPr>
          <p:nvPr>
            <p:ph type="body" idx="1"/>
          </p:nvPr>
        </p:nvSpPr>
        <p:spPr>
          <a:xfrm>
            <a:off x="457200" y="1200150"/>
            <a:ext cx="8229600" cy="3371850"/>
          </a:xfrm>
          <a:prstGeom prst="rect">
            <a:avLst/>
          </a:prstGeom>
          <a:noFill/>
          <a:ln>
            <a:noFill/>
          </a:ln>
        </p:spPr>
        <p:txBody>
          <a:bodyPr spcFirstLastPara="1" wrap="square" lIns="91425" tIns="91425" rIns="91425" bIns="91425" anchor="t" anchorCtr="0"/>
          <a:lstStyle>
            <a:lvl1pPr marL="457200" marR="0" lvl="0" indent="-381000" algn="l" rtl="0">
              <a:spcBef>
                <a:spcPts val="480"/>
              </a:spcBef>
              <a:spcAft>
                <a:spcPts val="0"/>
              </a:spcAft>
              <a:buClr>
                <a:schemeClr val="dk2"/>
              </a:buClr>
              <a:buSzPts val="2400"/>
              <a:buFont typeface="Arial"/>
              <a:buChar char="•"/>
              <a:defRPr sz="2400" b="0" i="0" u="none" strike="noStrike" cap="none">
                <a:solidFill>
                  <a:srgbClr val="595959"/>
                </a:solidFill>
                <a:latin typeface="Calibri"/>
                <a:ea typeface="Calibri"/>
                <a:cs typeface="Calibri"/>
                <a:sym typeface="Calibri"/>
              </a:defRPr>
            </a:lvl1pPr>
            <a:lvl2pPr marL="914400" marR="0" lvl="1" indent="-361950" algn="l" rtl="0">
              <a:spcBef>
                <a:spcPts val="420"/>
              </a:spcBef>
              <a:spcAft>
                <a:spcPts val="0"/>
              </a:spcAft>
              <a:buClr>
                <a:schemeClr val="dk2"/>
              </a:buClr>
              <a:buSzPts val="2100"/>
              <a:buFont typeface="Arial"/>
              <a:buChar char="–"/>
              <a:defRPr sz="2100" b="0" i="0" u="none" strike="noStrike" cap="none">
                <a:solidFill>
                  <a:srgbClr val="595959"/>
                </a:solidFill>
                <a:latin typeface="Calibri"/>
                <a:ea typeface="Calibri"/>
                <a:cs typeface="Calibri"/>
                <a:sym typeface="Calibri"/>
              </a:defRPr>
            </a:lvl2pPr>
            <a:lvl3pPr marL="1371600" marR="0" lvl="2" indent="-342900" algn="l" rtl="0">
              <a:spcBef>
                <a:spcPts val="360"/>
              </a:spcBef>
              <a:spcAft>
                <a:spcPts val="0"/>
              </a:spcAft>
              <a:buClr>
                <a:schemeClr val="dk2"/>
              </a:buClr>
              <a:buSzPts val="1800"/>
              <a:buFont typeface="Arial"/>
              <a:buChar char="•"/>
              <a:defRPr sz="1800" b="0" i="0" u="none" strike="noStrike" cap="none">
                <a:solidFill>
                  <a:srgbClr val="595959"/>
                </a:solidFill>
                <a:latin typeface="Calibri"/>
                <a:ea typeface="Calibri"/>
                <a:cs typeface="Calibri"/>
                <a:sym typeface="Calibri"/>
              </a:defRPr>
            </a:lvl3pPr>
            <a:lvl4pPr marL="1828800" marR="0" lvl="3" indent="-323850"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4pPr>
            <a:lvl5pPr marL="2286000" marR="0" lvl="4" indent="-323850"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grpSp>
        <p:nvGrpSpPr>
          <p:cNvPr id="2097" name="Shape 2097"/>
          <p:cNvGrpSpPr/>
          <p:nvPr/>
        </p:nvGrpSpPr>
        <p:grpSpPr>
          <a:xfrm>
            <a:off x="-2" y="4838700"/>
            <a:ext cx="9144003" cy="304800"/>
            <a:chOff x="-2" y="6451600"/>
            <a:chExt cx="9144003" cy="406400"/>
          </a:xfrm>
        </p:grpSpPr>
        <p:sp>
          <p:nvSpPr>
            <p:cNvPr id="2098" name="Shape 2098"/>
            <p:cNvSpPr/>
            <p:nvPr/>
          </p:nvSpPr>
          <p:spPr>
            <a:xfrm>
              <a:off x="-2" y="6451600"/>
              <a:ext cx="7872153" cy="406400"/>
            </a:xfrm>
            <a:prstGeom prst="rect">
              <a:avLst/>
            </a:prstGeom>
            <a:solidFill>
              <a:srgbClr val="59595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sp>
          <p:nvSpPr>
            <p:cNvPr id="2099" name="Shape 2099"/>
            <p:cNvSpPr/>
            <p:nvPr/>
          </p:nvSpPr>
          <p:spPr>
            <a:xfrm>
              <a:off x="7954964" y="6451600"/>
              <a:ext cx="1189037" cy="4064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grpSp>
      <p:sp>
        <p:nvSpPr>
          <p:cNvPr id="2100" name="Shape 2100"/>
          <p:cNvSpPr txBox="1">
            <a:spLocks noGrp="1"/>
          </p:cNvSpPr>
          <p:nvPr>
            <p:ph type="dt" idx="10"/>
          </p:nvPr>
        </p:nvSpPr>
        <p:spPr>
          <a:xfrm>
            <a:off x="2" y="4835128"/>
            <a:ext cx="1554163" cy="308372"/>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2101" name="Shape 2101"/>
          <p:cNvSpPr txBox="1">
            <a:spLocks noGrp="1"/>
          </p:cNvSpPr>
          <p:nvPr>
            <p:ph type="ftr" idx="11"/>
          </p:nvPr>
        </p:nvSpPr>
        <p:spPr>
          <a:xfrm>
            <a:off x="1554163" y="4835128"/>
            <a:ext cx="6310312" cy="308372"/>
          </a:xfrm>
          <a:prstGeom prst="rect">
            <a:avLst/>
          </a:prstGeom>
          <a:noFill/>
          <a:ln>
            <a:noFill/>
          </a:ln>
        </p:spPr>
        <p:txBody>
          <a:bodyPr spcFirstLastPara="1" wrap="square" lIns="91425" tIns="91425" rIns="91425" bIns="91425" anchor="ctr" anchorCtr="0"/>
          <a:lstStyle>
            <a:lvl1pPr marR="0" lvl="0" algn="ctr"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2102" name="Shape 2102"/>
          <p:cNvSpPr txBox="1">
            <a:spLocks noGrp="1"/>
          </p:cNvSpPr>
          <p:nvPr>
            <p:ph type="sldNum" idx="12"/>
          </p:nvPr>
        </p:nvSpPr>
        <p:spPr>
          <a:xfrm>
            <a:off x="7954965" y="4835128"/>
            <a:ext cx="1189037" cy="308372"/>
          </a:xfrm>
          <a:prstGeom prst="rect">
            <a:avLst/>
          </a:prstGeom>
          <a:noFill/>
          <a:ln>
            <a:noFill/>
          </a:ln>
        </p:spPr>
        <p:txBody>
          <a:bodyPr spcFirstLastPara="1" wrap="square" lIns="91425" tIns="45700" rIns="91425" bIns="45700" anchor="ctr" anchorCtr="0">
            <a:noAutofit/>
          </a:bodyPr>
          <a:lstStyle>
            <a:lvl1pPr marL="0" marR="0" lvl="0"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1pPr>
            <a:lvl2pPr marL="0" marR="0" lvl="1"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2pPr>
            <a:lvl3pPr marL="0" marR="0" lvl="2"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3pPr>
            <a:lvl4pPr marL="0" marR="0" lvl="3"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4pPr>
            <a:lvl5pPr marL="0" marR="0" lvl="4"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5pPr>
            <a:lvl6pPr marL="0" marR="0" lvl="5"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6pPr>
            <a:lvl7pPr marL="0" marR="0" lvl="6"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7pPr>
            <a:lvl8pPr marL="0" marR="0" lvl="7"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8pPr>
            <a:lvl9pPr marL="0" marR="0" lvl="8"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56.xml><?xml version="1.0" encoding="utf-8"?>
<p:sldLayout xmlns:a="http://schemas.openxmlformats.org/drawingml/2006/main" xmlns:r="http://schemas.openxmlformats.org/officeDocument/2006/relationships" xmlns:p="http://schemas.openxmlformats.org/presentationml/2006/main" matchingName="Standard Slide 2 Column">
  <p:cSld name="Standard Slide 2 Column">
    <p:spTree>
      <p:nvGrpSpPr>
        <p:cNvPr id="1" name="Shape 2103"/>
        <p:cNvGrpSpPr/>
        <p:nvPr/>
      </p:nvGrpSpPr>
      <p:grpSpPr>
        <a:xfrm>
          <a:off x="0" y="0"/>
          <a:ext cx="0" cy="0"/>
          <a:chOff x="0" y="0"/>
          <a:chExt cx="0" cy="0"/>
        </a:xfrm>
      </p:grpSpPr>
      <p:sp>
        <p:nvSpPr>
          <p:cNvPr id="2104" name="Shape 2104"/>
          <p:cNvSpPr txBox="1">
            <a:spLocks noGrp="1"/>
          </p:cNvSpPr>
          <p:nvPr>
            <p:ph type="body" idx="1"/>
          </p:nvPr>
        </p:nvSpPr>
        <p:spPr>
          <a:xfrm>
            <a:off x="457200" y="1151335"/>
            <a:ext cx="4038600" cy="479822"/>
          </a:xfrm>
          <a:prstGeom prst="rect">
            <a:avLst/>
          </a:prstGeom>
          <a:noFill/>
          <a:ln>
            <a:noFill/>
          </a:ln>
        </p:spPr>
        <p:txBody>
          <a:bodyPr spcFirstLastPara="1" wrap="square" lIns="91425" tIns="91425" rIns="91425" bIns="91425" anchor="b" anchorCtr="0"/>
          <a:lstStyle>
            <a:lvl1pPr marL="457200" marR="0" lvl="0" indent="-228600" algn="l" rtl="0">
              <a:spcBef>
                <a:spcPts val="360"/>
              </a:spcBef>
              <a:spcAft>
                <a:spcPts val="0"/>
              </a:spcAft>
              <a:buClr>
                <a:schemeClr val="dk2"/>
              </a:buClr>
              <a:buSzPts val="1800"/>
              <a:buFont typeface="Arial"/>
              <a:buNone/>
              <a:defRPr sz="1800" b="1" i="0" u="none" strike="noStrike" cap="none">
                <a:solidFill>
                  <a:schemeClr val="dk2"/>
                </a:solidFill>
                <a:latin typeface="Calibri"/>
                <a:ea typeface="Calibri"/>
                <a:cs typeface="Calibri"/>
                <a:sym typeface="Calibri"/>
              </a:defRPr>
            </a:lvl1pPr>
            <a:lvl2pPr marL="914400" marR="0" lvl="1" indent="-228600" algn="l" rtl="0">
              <a:spcBef>
                <a:spcPts val="300"/>
              </a:spcBef>
              <a:spcAft>
                <a:spcPts val="0"/>
              </a:spcAft>
              <a:buClr>
                <a:schemeClr val="dk2"/>
              </a:buClr>
              <a:buSzPts val="1500"/>
              <a:buFont typeface="Arial"/>
              <a:buNone/>
              <a:defRPr sz="1500" b="1" i="0" u="none" strike="noStrike" cap="none">
                <a:solidFill>
                  <a:srgbClr val="595959"/>
                </a:solidFill>
                <a:latin typeface="Calibri"/>
                <a:ea typeface="Calibri"/>
                <a:cs typeface="Calibri"/>
                <a:sym typeface="Calibri"/>
              </a:defRPr>
            </a:lvl2pPr>
            <a:lvl3pPr marL="1371600" marR="0" lvl="2" indent="-228600" algn="l" rtl="0">
              <a:spcBef>
                <a:spcPts val="270"/>
              </a:spcBef>
              <a:spcAft>
                <a:spcPts val="0"/>
              </a:spcAft>
              <a:buClr>
                <a:schemeClr val="dk2"/>
              </a:buClr>
              <a:buSzPts val="1350"/>
              <a:buFont typeface="Arial"/>
              <a:buNone/>
              <a:defRPr sz="1350" b="1" i="0" u="none" strike="noStrike" cap="none">
                <a:solidFill>
                  <a:srgbClr val="595959"/>
                </a:solidFill>
                <a:latin typeface="Calibri"/>
                <a:ea typeface="Calibri"/>
                <a:cs typeface="Calibri"/>
                <a:sym typeface="Calibri"/>
              </a:defRPr>
            </a:lvl3pPr>
            <a:lvl4pPr marL="1828800" marR="0" lvl="3" indent="-228600" algn="l" rtl="0">
              <a:spcBef>
                <a:spcPts val="240"/>
              </a:spcBef>
              <a:spcAft>
                <a:spcPts val="0"/>
              </a:spcAft>
              <a:buClr>
                <a:schemeClr val="dk2"/>
              </a:buClr>
              <a:buSzPts val="1200"/>
              <a:buFont typeface="Arial"/>
              <a:buNone/>
              <a:defRPr sz="1200" b="1" i="0" u="none" strike="noStrike" cap="none">
                <a:solidFill>
                  <a:srgbClr val="595959"/>
                </a:solidFill>
                <a:latin typeface="Calibri"/>
                <a:ea typeface="Calibri"/>
                <a:cs typeface="Calibri"/>
                <a:sym typeface="Calibri"/>
              </a:defRPr>
            </a:lvl4pPr>
            <a:lvl5pPr marL="2286000" marR="0" lvl="4" indent="-228600" algn="l" rtl="0">
              <a:spcBef>
                <a:spcPts val="240"/>
              </a:spcBef>
              <a:spcAft>
                <a:spcPts val="0"/>
              </a:spcAft>
              <a:buClr>
                <a:schemeClr val="dk2"/>
              </a:buClr>
              <a:buSzPts val="1200"/>
              <a:buFont typeface="Arial"/>
              <a:buNone/>
              <a:defRPr sz="1200" b="1" i="0" u="none" strike="noStrike" cap="none">
                <a:solidFill>
                  <a:srgbClr val="595959"/>
                </a:solidFill>
                <a:latin typeface="Calibri"/>
                <a:ea typeface="Calibri"/>
                <a:cs typeface="Calibri"/>
                <a:sym typeface="Calibri"/>
              </a:defRPr>
            </a:lvl5pPr>
            <a:lvl6pPr marL="2743200" marR="0" lvl="5" indent="-228600" algn="l" rtl="0">
              <a:spcBef>
                <a:spcPts val="24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spcBef>
                <a:spcPts val="24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spcBef>
                <a:spcPts val="24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spcBef>
                <a:spcPts val="24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2105" name="Shape 2105"/>
          <p:cNvSpPr txBox="1">
            <a:spLocks noGrp="1"/>
          </p:cNvSpPr>
          <p:nvPr>
            <p:ph type="body" idx="2"/>
          </p:nvPr>
        </p:nvSpPr>
        <p:spPr>
          <a:xfrm>
            <a:off x="457202" y="1631157"/>
            <a:ext cx="4023361" cy="3203972"/>
          </a:xfrm>
          <a:prstGeom prst="rect">
            <a:avLst/>
          </a:prstGeom>
          <a:noFill/>
          <a:ln>
            <a:noFill/>
          </a:ln>
        </p:spPr>
        <p:txBody>
          <a:bodyPr spcFirstLastPara="1" wrap="square" lIns="91425" tIns="91425" rIns="91425" bIns="91425" anchor="t" anchorCtr="0"/>
          <a:lstStyle>
            <a:lvl1pPr marL="457200" marR="0" lvl="0" indent="-342900" algn="l" rtl="0">
              <a:spcBef>
                <a:spcPts val="360"/>
              </a:spcBef>
              <a:spcAft>
                <a:spcPts val="0"/>
              </a:spcAft>
              <a:buClr>
                <a:schemeClr val="dk2"/>
              </a:buClr>
              <a:buSzPts val="1800"/>
              <a:buFont typeface="Noto Sans Symbols"/>
              <a:buChar char="▪"/>
              <a:defRPr sz="1800" b="0" i="0" u="none" strike="noStrike" cap="none">
                <a:solidFill>
                  <a:srgbClr val="595959"/>
                </a:solidFill>
                <a:latin typeface="Calibri"/>
                <a:ea typeface="Calibri"/>
                <a:cs typeface="Calibri"/>
                <a:sym typeface="Calibri"/>
              </a:defRPr>
            </a:lvl1pPr>
            <a:lvl2pPr marL="914400" marR="0" lvl="1" indent="-323850" algn="l" rtl="0">
              <a:spcBef>
                <a:spcPts val="300"/>
              </a:spcBef>
              <a:spcAft>
                <a:spcPts val="0"/>
              </a:spcAft>
              <a:buClr>
                <a:schemeClr val="dk2"/>
              </a:buClr>
              <a:buSzPts val="1500"/>
              <a:buFont typeface="Calibri"/>
              <a:buChar char="–"/>
              <a:defRPr sz="1500" b="0" i="0" u="none" strike="noStrike" cap="none">
                <a:solidFill>
                  <a:srgbClr val="595959"/>
                </a:solidFill>
                <a:latin typeface="Calibri"/>
                <a:ea typeface="Calibri"/>
                <a:cs typeface="Calibri"/>
                <a:sym typeface="Calibri"/>
              </a:defRPr>
            </a:lvl2pPr>
            <a:lvl3pPr marL="1371600" marR="0" lvl="2" indent="-314325" algn="l" rtl="0">
              <a:spcBef>
                <a:spcPts val="270"/>
              </a:spcBef>
              <a:spcAft>
                <a:spcPts val="0"/>
              </a:spcAft>
              <a:buClr>
                <a:schemeClr val="dk2"/>
              </a:buClr>
              <a:buSzPts val="1350"/>
              <a:buFont typeface="Noto Sans Symbols"/>
              <a:buChar char="▪"/>
              <a:defRPr sz="1350" b="0" i="0" u="none" strike="noStrike" cap="none">
                <a:solidFill>
                  <a:srgbClr val="595959"/>
                </a:solidFill>
                <a:latin typeface="Calibri"/>
                <a:ea typeface="Calibri"/>
                <a:cs typeface="Calibri"/>
                <a:sym typeface="Calibri"/>
              </a:defRPr>
            </a:lvl3pPr>
            <a:lvl4pPr marL="1828800" marR="0" lvl="3" indent="-304800" algn="l" rtl="0">
              <a:spcBef>
                <a:spcPts val="240"/>
              </a:spcBef>
              <a:spcAft>
                <a:spcPts val="0"/>
              </a:spcAft>
              <a:buClr>
                <a:schemeClr val="dk2"/>
              </a:buClr>
              <a:buSzPts val="1200"/>
              <a:buFont typeface="Calibri"/>
              <a:buChar char="–"/>
              <a:defRPr sz="1200" b="0" i="0" u="none" strike="noStrike" cap="none">
                <a:solidFill>
                  <a:srgbClr val="595959"/>
                </a:solidFill>
                <a:latin typeface="Calibri"/>
                <a:ea typeface="Calibri"/>
                <a:cs typeface="Calibri"/>
                <a:sym typeface="Calibri"/>
              </a:defRPr>
            </a:lvl4pPr>
            <a:lvl5pPr marL="2286000" marR="0" lvl="4" indent="-304800" algn="l" rtl="0">
              <a:spcBef>
                <a:spcPts val="240"/>
              </a:spcBef>
              <a:spcAft>
                <a:spcPts val="0"/>
              </a:spcAft>
              <a:buClr>
                <a:schemeClr val="dk2"/>
              </a:buClr>
              <a:buSzPts val="1200"/>
              <a:buFont typeface="Calibri"/>
              <a:buChar char="»"/>
              <a:defRPr sz="1200" b="0" i="0" u="none" strike="noStrike" cap="none">
                <a:solidFill>
                  <a:srgbClr val="595959"/>
                </a:solidFill>
                <a:latin typeface="Calibri"/>
                <a:ea typeface="Calibri"/>
                <a:cs typeface="Calibri"/>
                <a:sym typeface="Calibri"/>
              </a:defRPr>
            </a:lvl5pPr>
            <a:lvl6pPr marL="2743200" marR="0" lvl="5" indent="-304800" algn="l" rtl="0">
              <a:spcBef>
                <a:spcPts val="24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6pPr>
            <a:lvl7pPr marL="3200400" marR="0" lvl="6" indent="-304800" algn="l" rtl="0">
              <a:spcBef>
                <a:spcPts val="24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7pPr>
            <a:lvl8pPr marL="3657600" marR="0" lvl="7" indent="-304800" algn="l" rtl="0">
              <a:spcBef>
                <a:spcPts val="24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8pPr>
            <a:lvl9pPr marL="4114800" marR="0" lvl="8" indent="-304800" algn="l" rtl="0">
              <a:spcBef>
                <a:spcPts val="24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9pPr>
          </a:lstStyle>
          <a:p>
            <a:endParaRPr/>
          </a:p>
        </p:txBody>
      </p:sp>
      <p:sp>
        <p:nvSpPr>
          <p:cNvPr id="2106" name="Shape 2106"/>
          <p:cNvSpPr txBox="1">
            <a:spLocks noGrp="1"/>
          </p:cNvSpPr>
          <p:nvPr>
            <p:ph type="body" idx="3"/>
          </p:nvPr>
        </p:nvSpPr>
        <p:spPr>
          <a:xfrm>
            <a:off x="4649151" y="1151335"/>
            <a:ext cx="4040188" cy="479822"/>
          </a:xfrm>
          <a:prstGeom prst="rect">
            <a:avLst/>
          </a:prstGeom>
          <a:noFill/>
          <a:ln>
            <a:noFill/>
          </a:ln>
        </p:spPr>
        <p:txBody>
          <a:bodyPr spcFirstLastPara="1" wrap="square" lIns="91425" tIns="91425" rIns="91425" bIns="91425" anchor="b" anchorCtr="0"/>
          <a:lstStyle>
            <a:lvl1pPr marL="457200" marR="0" lvl="0" indent="-228600" algn="l" rtl="0">
              <a:spcBef>
                <a:spcPts val="360"/>
              </a:spcBef>
              <a:spcAft>
                <a:spcPts val="0"/>
              </a:spcAft>
              <a:buClr>
                <a:schemeClr val="dk2"/>
              </a:buClr>
              <a:buSzPts val="1800"/>
              <a:buFont typeface="Arial"/>
              <a:buNone/>
              <a:defRPr sz="1800" b="1" i="0" u="none" strike="noStrike" cap="none">
                <a:solidFill>
                  <a:schemeClr val="dk2"/>
                </a:solidFill>
                <a:latin typeface="Calibri"/>
                <a:ea typeface="Calibri"/>
                <a:cs typeface="Calibri"/>
                <a:sym typeface="Calibri"/>
              </a:defRPr>
            </a:lvl1pPr>
            <a:lvl2pPr marL="914400" marR="0" lvl="1" indent="-228600" algn="l" rtl="0">
              <a:spcBef>
                <a:spcPts val="300"/>
              </a:spcBef>
              <a:spcAft>
                <a:spcPts val="0"/>
              </a:spcAft>
              <a:buClr>
                <a:schemeClr val="dk2"/>
              </a:buClr>
              <a:buSzPts val="1500"/>
              <a:buFont typeface="Arial"/>
              <a:buNone/>
              <a:defRPr sz="1500" b="1" i="0" u="none" strike="noStrike" cap="none">
                <a:solidFill>
                  <a:srgbClr val="595959"/>
                </a:solidFill>
                <a:latin typeface="Calibri"/>
                <a:ea typeface="Calibri"/>
                <a:cs typeface="Calibri"/>
                <a:sym typeface="Calibri"/>
              </a:defRPr>
            </a:lvl2pPr>
            <a:lvl3pPr marL="1371600" marR="0" lvl="2" indent="-228600" algn="l" rtl="0">
              <a:spcBef>
                <a:spcPts val="270"/>
              </a:spcBef>
              <a:spcAft>
                <a:spcPts val="0"/>
              </a:spcAft>
              <a:buClr>
                <a:schemeClr val="dk2"/>
              </a:buClr>
              <a:buSzPts val="1350"/>
              <a:buFont typeface="Arial"/>
              <a:buNone/>
              <a:defRPr sz="1350" b="1" i="0" u="none" strike="noStrike" cap="none">
                <a:solidFill>
                  <a:srgbClr val="595959"/>
                </a:solidFill>
                <a:latin typeface="Calibri"/>
                <a:ea typeface="Calibri"/>
                <a:cs typeface="Calibri"/>
                <a:sym typeface="Calibri"/>
              </a:defRPr>
            </a:lvl3pPr>
            <a:lvl4pPr marL="1828800" marR="0" lvl="3" indent="-228600" algn="l" rtl="0">
              <a:spcBef>
                <a:spcPts val="240"/>
              </a:spcBef>
              <a:spcAft>
                <a:spcPts val="0"/>
              </a:spcAft>
              <a:buClr>
                <a:schemeClr val="dk2"/>
              </a:buClr>
              <a:buSzPts val="1200"/>
              <a:buFont typeface="Arial"/>
              <a:buNone/>
              <a:defRPr sz="1200" b="1" i="0" u="none" strike="noStrike" cap="none">
                <a:solidFill>
                  <a:srgbClr val="595959"/>
                </a:solidFill>
                <a:latin typeface="Calibri"/>
                <a:ea typeface="Calibri"/>
                <a:cs typeface="Calibri"/>
                <a:sym typeface="Calibri"/>
              </a:defRPr>
            </a:lvl4pPr>
            <a:lvl5pPr marL="2286000" marR="0" lvl="4" indent="-228600" algn="l" rtl="0">
              <a:spcBef>
                <a:spcPts val="240"/>
              </a:spcBef>
              <a:spcAft>
                <a:spcPts val="0"/>
              </a:spcAft>
              <a:buClr>
                <a:schemeClr val="dk2"/>
              </a:buClr>
              <a:buSzPts val="1200"/>
              <a:buFont typeface="Arial"/>
              <a:buNone/>
              <a:defRPr sz="1200" b="1" i="0" u="none" strike="noStrike" cap="none">
                <a:solidFill>
                  <a:srgbClr val="595959"/>
                </a:solidFill>
                <a:latin typeface="Calibri"/>
                <a:ea typeface="Calibri"/>
                <a:cs typeface="Calibri"/>
                <a:sym typeface="Calibri"/>
              </a:defRPr>
            </a:lvl5pPr>
            <a:lvl6pPr marL="2743200" marR="0" lvl="5" indent="-228600" algn="l" rtl="0">
              <a:spcBef>
                <a:spcPts val="24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spcBef>
                <a:spcPts val="24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spcBef>
                <a:spcPts val="24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spcBef>
                <a:spcPts val="24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2107" name="Shape 2107"/>
          <p:cNvSpPr txBox="1">
            <a:spLocks noGrp="1"/>
          </p:cNvSpPr>
          <p:nvPr>
            <p:ph type="body" idx="4"/>
          </p:nvPr>
        </p:nvSpPr>
        <p:spPr>
          <a:xfrm>
            <a:off x="4649153" y="1631158"/>
            <a:ext cx="4023361" cy="3203972"/>
          </a:xfrm>
          <a:prstGeom prst="rect">
            <a:avLst/>
          </a:prstGeom>
          <a:noFill/>
          <a:ln>
            <a:noFill/>
          </a:ln>
        </p:spPr>
        <p:txBody>
          <a:bodyPr spcFirstLastPara="1" wrap="square" lIns="91425" tIns="91425" rIns="91425" bIns="91425" anchor="t" anchorCtr="0"/>
          <a:lstStyle>
            <a:lvl1pPr marL="457200" marR="0" lvl="0" indent="-342900" algn="l" rtl="0">
              <a:spcBef>
                <a:spcPts val="360"/>
              </a:spcBef>
              <a:spcAft>
                <a:spcPts val="0"/>
              </a:spcAft>
              <a:buClr>
                <a:schemeClr val="dk2"/>
              </a:buClr>
              <a:buSzPts val="1800"/>
              <a:buFont typeface="Noto Sans Symbols"/>
              <a:buChar char="▪"/>
              <a:defRPr sz="1800" b="0" i="0" u="none" strike="noStrike" cap="none">
                <a:solidFill>
                  <a:srgbClr val="595959"/>
                </a:solidFill>
                <a:latin typeface="Calibri"/>
                <a:ea typeface="Calibri"/>
                <a:cs typeface="Calibri"/>
                <a:sym typeface="Calibri"/>
              </a:defRPr>
            </a:lvl1pPr>
            <a:lvl2pPr marL="914400" marR="0" lvl="1" indent="-323850" algn="l" rtl="0">
              <a:spcBef>
                <a:spcPts val="300"/>
              </a:spcBef>
              <a:spcAft>
                <a:spcPts val="0"/>
              </a:spcAft>
              <a:buClr>
                <a:schemeClr val="dk2"/>
              </a:buClr>
              <a:buSzPts val="1500"/>
              <a:buFont typeface="Calibri"/>
              <a:buChar char="–"/>
              <a:defRPr sz="1500" b="0" i="0" u="none" strike="noStrike" cap="none">
                <a:solidFill>
                  <a:srgbClr val="595959"/>
                </a:solidFill>
                <a:latin typeface="Calibri"/>
                <a:ea typeface="Calibri"/>
                <a:cs typeface="Calibri"/>
                <a:sym typeface="Calibri"/>
              </a:defRPr>
            </a:lvl2pPr>
            <a:lvl3pPr marL="1371600" marR="0" lvl="2" indent="-314325" algn="l" rtl="0">
              <a:spcBef>
                <a:spcPts val="270"/>
              </a:spcBef>
              <a:spcAft>
                <a:spcPts val="0"/>
              </a:spcAft>
              <a:buClr>
                <a:schemeClr val="dk2"/>
              </a:buClr>
              <a:buSzPts val="1350"/>
              <a:buFont typeface="Noto Sans Symbols"/>
              <a:buChar char="▪"/>
              <a:defRPr sz="1350" b="0" i="0" u="none" strike="noStrike" cap="none">
                <a:solidFill>
                  <a:srgbClr val="595959"/>
                </a:solidFill>
                <a:latin typeface="Calibri"/>
                <a:ea typeface="Calibri"/>
                <a:cs typeface="Calibri"/>
                <a:sym typeface="Calibri"/>
              </a:defRPr>
            </a:lvl3pPr>
            <a:lvl4pPr marL="1828800" marR="0" lvl="3" indent="-304800" algn="l" rtl="0">
              <a:spcBef>
                <a:spcPts val="240"/>
              </a:spcBef>
              <a:spcAft>
                <a:spcPts val="0"/>
              </a:spcAft>
              <a:buClr>
                <a:schemeClr val="dk2"/>
              </a:buClr>
              <a:buSzPts val="1200"/>
              <a:buFont typeface="Calibri"/>
              <a:buChar char="–"/>
              <a:defRPr sz="1200" b="0" i="0" u="none" strike="noStrike" cap="none">
                <a:solidFill>
                  <a:srgbClr val="595959"/>
                </a:solidFill>
                <a:latin typeface="Calibri"/>
                <a:ea typeface="Calibri"/>
                <a:cs typeface="Calibri"/>
                <a:sym typeface="Calibri"/>
              </a:defRPr>
            </a:lvl4pPr>
            <a:lvl5pPr marL="2286000" marR="0" lvl="4" indent="-304800" algn="l" rtl="0">
              <a:spcBef>
                <a:spcPts val="240"/>
              </a:spcBef>
              <a:spcAft>
                <a:spcPts val="0"/>
              </a:spcAft>
              <a:buClr>
                <a:schemeClr val="dk2"/>
              </a:buClr>
              <a:buSzPts val="1200"/>
              <a:buFont typeface="Calibri"/>
              <a:buChar char="»"/>
              <a:defRPr sz="1200" b="0" i="0" u="none" strike="noStrike" cap="none">
                <a:solidFill>
                  <a:srgbClr val="595959"/>
                </a:solidFill>
                <a:latin typeface="Calibri"/>
                <a:ea typeface="Calibri"/>
                <a:cs typeface="Calibri"/>
                <a:sym typeface="Calibri"/>
              </a:defRPr>
            </a:lvl5pPr>
            <a:lvl6pPr marL="2743200" marR="0" lvl="5" indent="-304800" algn="l" rtl="0">
              <a:spcBef>
                <a:spcPts val="24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6pPr>
            <a:lvl7pPr marL="3200400" marR="0" lvl="6" indent="-304800" algn="l" rtl="0">
              <a:spcBef>
                <a:spcPts val="24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7pPr>
            <a:lvl8pPr marL="3657600" marR="0" lvl="7" indent="-304800" algn="l" rtl="0">
              <a:spcBef>
                <a:spcPts val="24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8pPr>
            <a:lvl9pPr marL="4114800" marR="0" lvl="8" indent="-304800" algn="l" rtl="0">
              <a:spcBef>
                <a:spcPts val="24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9pPr>
          </a:lstStyle>
          <a:p>
            <a:endParaRPr/>
          </a:p>
        </p:txBody>
      </p:sp>
      <p:sp>
        <p:nvSpPr>
          <p:cNvPr id="2108" name="Shape 2108"/>
          <p:cNvSpPr txBox="1">
            <a:spLocks noGrp="1"/>
          </p:cNvSpPr>
          <p:nvPr>
            <p:ph type="title"/>
          </p:nvPr>
        </p:nvSpPr>
        <p:spPr>
          <a:xfrm>
            <a:off x="-9698" y="1"/>
            <a:ext cx="7863804" cy="1033895"/>
          </a:xfrm>
          <a:prstGeom prst="rect">
            <a:avLst/>
          </a:prstGeom>
          <a:solidFill>
            <a:schemeClr val="lt2"/>
          </a:solidFill>
          <a:ln>
            <a:noFill/>
          </a:ln>
        </p:spPr>
        <p:txBody>
          <a:bodyPr spcFirstLastPara="1" wrap="square" lIns="91425" tIns="91425" rIns="91425" bIns="91425" anchor="b" anchorCtr="0"/>
          <a:lstStyle>
            <a:lvl1pPr marR="0" lvl="0" algn="l" rtl="0">
              <a:spcBef>
                <a:spcPts val="0"/>
              </a:spcBef>
              <a:spcAft>
                <a:spcPts val="0"/>
              </a:spcAft>
              <a:buSzPts val="1400"/>
              <a:buNone/>
              <a:defRPr sz="3300" b="0" i="0" u="none" strike="noStrike" cap="none">
                <a:solidFill>
                  <a:schemeClr val="lt1"/>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257.xml><?xml version="1.0" encoding="utf-8"?>
<p:sldLayout xmlns:a="http://schemas.openxmlformats.org/drawingml/2006/main" xmlns:r="http://schemas.openxmlformats.org/officeDocument/2006/relationships" xmlns:p="http://schemas.openxmlformats.org/presentationml/2006/main" matchingName="Standard Slide 2 Column w/Footer Bar">
  <p:cSld name="Standard Slide 2 Column w/Footer Bar">
    <p:spTree>
      <p:nvGrpSpPr>
        <p:cNvPr id="1" name="Shape 2109"/>
        <p:cNvGrpSpPr/>
        <p:nvPr/>
      </p:nvGrpSpPr>
      <p:grpSpPr>
        <a:xfrm>
          <a:off x="0" y="0"/>
          <a:ext cx="0" cy="0"/>
          <a:chOff x="0" y="0"/>
          <a:chExt cx="0" cy="0"/>
        </a:xfrm>
      </p:grpSpPr>
      <p:grpSp>
        <p:nvGrpSpPr>
          <p:cNvPr id="2110" name="Shape 2110"/>
          <p:cNvGrpSpPr/>
          <p:nvPr/>
        </p:nvGrpSpPr>
        <p:grpSpPr>
          <a:xfrm>
            <a:off x="-2" y="4838700"/>
            <a:ext cx="9144003" cy="304800"/>
            <a:chOff x="-2" y="6451600"/>
            <a:chExt cx="9144003" cy="406400"/>
          </a:xfrm>
        </p:grpSpPr>
        <p:sp>
          <p:nvSpPr>
            <p:cNvPr id="2111" name="Shape 2111"/>
            <p:cNvSpPr/>
            <p:nvPr/>
          </p:nvSpPr>
          <p:spPr>
            <a:xfrm>
              <a:off x="-2" y="6451600"/>
              <a:ext cx="7872153" cy="406400"/>
            </a:xfrm>
            <a:prstGeom prst="rect">
              <a:avLst/>
            </a:prstGeom>
            <a:solidFill>
              <a:srgbClr val="59595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sp>
          <p:nvSpPr>
            <p:cNvPr id="2112" name="Shape 2112"/>
            <p:cNvSpPr/>
            <p:nvPr/>
          </p:nvSpPr>
          <p:spPr>
            <a:xfrm>
              <a:off x="7954964" y="6451600"/>
              <a:ext cx="1189037" cy="4064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grpSp>
      <p:sp>
        <p:nvSpPr>
          <p:cNvPr id="2113" name="Shape 2113"/>
          <p:cNvSpPr txBox="1">
            <a:spLocks noGrp="1"/>
          </p:cNvSpPr>
          <p:nvPr>
            <p:ph type="body" idx="1"/>
          </p:nvPr>
        </p:nvSpPr>
        <p:spPr>
          <a:xfrm>
            <a:off x="457201" y="1151335"/>
            <a:ext cx="4040188" cy="479822"/>
          </a:xfrm>
          <a:prstGeom prst="rect">
            <a:avLst/>
          </a:prstGeom>
          <a:noFill/>
          <a:ln>
            <a:noFill/>
          </a:ln>
        </p:spPr>
        <p:txBody>
          <a:bodyPr spcFirstLastPara="1" wrap="square" lIns="91425" tIns="91425" rIns="91425" bIns="91425" anchor="b" anchorCtr="0"/>
          <a:lstStyle>
            <a:lvl1pPr marL="457200" marR="0" lvl="0" indent="-228600" algn="l" rtl="0">
              <a:spcBef>
                <a:spcPts val="360"/>
              </a:spcBef>
              <a:spcAft>
                <a:spcPts val="0"/>
              </a:spcAft>
              <a:buClr>
                <a:schemeClr val="dk2"/>
              </a:buClr>
              <a:buSzPts val="1800"/>
              <a:buFont typeface="Arial"/>
              <a:buNone/>
              <a:defRPr sz="1800" b="1" i="0" u="none" strike="noStrike" cap="none">
                <a:solidFill>
                  <a:schemeClr val="dk2"/>
                </a:solidFill>
                <a:latin typeface="Calibri"/>
                <a:ea typeface="Calibri"/>
                <a:cs typeface="Calibri"/>
                <a:sym typeface="Calibri"/>
              </a:defRPr>
            </a:lvl1pPr>
            <a:lvl2pPr marL="914400" marR="0" lvl="1" indent="-228600" algn="l" rtl="0">
              <a:spcBef>
                <a:spcPts val="300"/>
              </a:spcBef>
              <a:spcAft>
                <a:spcPts val="0"/>
              </a:spcAft>
              <a:buClr>
                <a:schemeClr val="dk2"/>
              </a:buClr>
              <a:buSzPts val="1500"/>
              <a:buFont typeface="Arial"/>
              <a:buNone/>
              <a:defRPr sz="1500" b="1" i="0" u="none" strike="noStrike" cap="none">
                <a:solidFill>
                  <a:srgbClr val="595959"/>
                </a:solidFill>
                <a:latin typeface="Calibri"/>
                <a:ea typeface="Calibri"/>
                <a:cs typeface="Calibri"/>
                <a:sym typeface="Calibri"/>
              </a:defRPr>
            </a:lvl2pPr>
            <a:lvl3pPr marL="1371600" marR="0" lvl="2" indent="-228600" algn="l" rtl="0">
              <a:spcBef>
                <a:spcPts val="270"/>
              </a:spcBef>
              <a:spcAft>
                <a:spcPts val="0"/>
              </a:spcAft>
              <a:buClr>
                <a:schemeClr val="dk2"/>
              </a:buClr>
              <a:buSzPts val="1350"/>
              <a:buFont typeface="Arial"/>
              <a:buNone/>
              <a:defRPr sz="1350" b="1" i="0" u="none" strike="noStrike" cap="none">
                <a:solidFill>
                  <a:srgbClr val="595959"/>
                </a:solidFill>
                <a:latin typeface="Calibri"/>
                <a:ea typeface="Calibri"/>
                <a:cs typeface="Calibri"/>
                <a:sym typeface="Calibri"/>
              </a:defRPr>
            </a:lvl3pPr>
            <a:lvl4pPr marL="1828800" marR="0" lvl="3" indent="-228600" algn="l" rtl="0">
              <a:spcBef>
                <a:spcPts val="240"/>
              </a:spcBef>
              <a:spcAft>
                <a:spcPts val="0"/>
              </a:spcAft>
              <a:buClr>
                <a:schemeClr val="dk2"/>
              </a:buClr>
              <a:buSzPts val="1200"/>
              <a:buFont typeface="Arial"/>
              <a:buNone/>
              <a:defRPr sz="1200" b="1" i="0" u="none" strike="noStrike" cap="none">
                <a:solidFill>
                  <a:srgbClr val="595959"/>
                </a:solidFill>
                <a:latin typeface="Calibri"/>
                <a:ea typeface="Calibri"/>
                <a:cs typeface="Calibri"/>
                <a:sym typeface="Calibri"/>
              </a:defRPr>
            </a:lvl4pPr>
            <a:lvl5pPr marL="2286000" marR="0" lvl="4" indent="-228600" algn="l" rtl="0">
              <a:spcBef>
                <a:spcPts val="240"/>
              </a:spcBef>
              <a:spcAft>
                <a:spcPts val="0"/>
              </a:spcAft>
              <a:buClr>
                <a:schemeClr val="dk2"/>
              </a:buClr>
              <a:buSzPts val="1200"/>
              <a:buFont typeface="Arial"/>
              <a:buNone/>
              <a:defRPr sz="1200" b="1" i="0" u="none" strike="noStrike" cap="none">
                <a:solidFill>
                  <a:srgbClr val="595959"/>
                </a:solidFill>
                <a:latin typeface="Calibri"/>
                <a:ea typeface="Calibri"/>
                <a:cs typeface="Calibri"/>
                <a:sym typeface="Calibri"/>
              </a:defRPr>
            </a:lvl5pPr>
            <a:lvl6pPr marL="2743200" marR="0" lvl="5" indent="-228600" algn="l" rtl="0">
              <a:spcBef>
                <a:spcPts val="24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spcBef>
                <a:spcPts val="24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spcBef>
                <a:spcPts val="24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spcBef>
                <a:spcPts val="24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2114" name="Shape 2114"/>
          <p:cNvSpPr txBox="1">
            <a:spLocks noGrp="1"/>
          </p:cNvSpPr>
          <p:nvPr>
            <p:ph type="body" idx="2"/>
          </p:nvPr>
        </p:nvSpPr>
        <p:spPr>
          <a:xfrm>
            <a:off x="457202" y="1631156"/>
            <a:ext cx="4023361" cy="2997972"/>
          </a:xfrm>
          <a:prstGeom prst="rect">
            <a:avLst/>
          </a:prstGeom>
          <a:noFill/>
          <a:ln>
            <a:noFill/>
          </a:ln>
        </p:spPr>
        <p:txBody>
          <a:bodyPr spcFirstLastPara="1" wrap="square" lIns="91425" tIns="91425" rIns="91425" bIns="91425" anchor="t" anchorCtr="0"/>
          <a:lstStyle>
            <a:lvl1pPr marL="457200" marR="0" lvl="0" indent="-342900" algn="l" rtl="0">
              <a:spcBef>
                <a:spcPts val="360"/>
              </a:spcBef>
              <a:spcAft>
                <a:spcPts val="0"/>
              </a:spcAft>
              <a:buClr>
                <a:schemeClr val="dk2"/>
              </a:buClr>
              <a:buSzPts val="1800"/>
              <a:buFont typeface="Noto Sans Symbols"/>
              <a:buChar char="▪"/>
              <a:defRPr sz="1800" b="0" i="0" u="none" strike="noStrike" cap="none">
                <a:solidFill>
                  <a:srgbClr val="595959"/>
                </a:solidFill>
                <a:latin typeface="Calibri"/>
                <a:ea typeface="Calibri"/>
                <a:cs typeface="Calibri"/>
                <a:sym typeface="Calibri"/>
              </a:defRPr>
            </a:lvl1pPr>
            <a:lvl2pPr marL="914400" marR="0" lvl="1" indent="-323850" algn="l" rtl="0">
              <a:spcBef>
                <a:spcPts val="300"/>
              </a:spcBef>
              <a:spcAft>
                <a:spcPts val="0"/>
              </a:spcAft>
              <a:buClr>
                <a:schemeClr val="dk2"/>
              </a:buClr>
              <a:buSzPts val="1500"/>
              <a:buFont typeface="Calibri"/>
              <a:buChar char="–"/>
              <a:defRPr sz="1500" b="0" i="0" u="none" strike="noStrike" cap="none">
                <a:solidFill>
                  <a:srgbClr val="595959"/>
                </a:solidFill>
                <a:latin typeface="Calibri"/>
                <a:ea typeface="Calibri"/>
                <a:cs typeface="Calibri"/>
                <a:sym typeface="Calibri"/>
              </a:defRPr>
            </a:lvl2pPr>
            <a:lvl3pPr marL="1371600" marR="0" lvl="2" indent="-314325" algn="l" rtl="0">
              <a:spcBef>
                <a:spcPts val="270"/>
              </a:spcBef>
              <a:spcAft>
                <a:spcPts val="0"/>
              </a:spcAft>
              <a:buClr>
                <a:schemeClr val="dk2"/>
              </a:buClr>
              <a:buSzPts val="1350"/>
              <a:buFont typeface="Noto Sans Symbols"/>
              <a:buChar char="▪"/>
              <a:defRPr sz="1350" b="0" i="0" u="none" strike="noStrike" cap="none">
                <a:solidFill>
                  <a:srgbClr val="595959"/>
                </a:solidFill>
                <a:latin typeface="Calibri"/>
                <a:ea typeface="Calibri"/>
                <a:cs typeface="Calibri"/>
                <a:sym typeface="Calibri"/>
              </a:defRPr>
            </a:lvl3pPr>
            <a:lvl4pPr marL="1828800" marR="0" lvl="3" indent="-304800" algn="l" rtl="0">
              <a:spcBef>
                <a:spcPts val="240"/>
              </a:spcBef>
              <a:spcAft>
                <a:spcPts val="0"/>
              </a:spcAft>
              <a:buClr>
                <a:schemeClr val="dk2"/>
              </a:buClr>
              <a:buSzPts val="1200"/>
              <a:buFont typeface="Calibri"/>
              <a:buChar char="–"/>
              <a:defRPr sz="1200" b="0" i="0" u="none" strike="noStrike" cap="none">
                <a:solidFill>
                  <a:srgbClr val="595959"/>
                </a:solidFill>
                <a:latin typeface="Calibri"/>
                <a:ea typeface="Calibri"/>
                <a:cs typeface="Calibri"/>
                <a:sym typeface="Calibri"/>
              </a:defRPr>
            </a:lvl4pPr>
            <a:lvl5pPr marL="2286000" marR="0" lvl="4" indent="-304800" algn="l" rtl="0">
              <a:spcBef>
                <a:spcPts val="240"/>
              </a:spcBef>
              <a:spcAft>
                <a:spcPts val="0"/>
              </a:spcAft>
              <a:buClr>
                <a:schemeClr val="dk2"/>
              </a:buClr>
              <a:buSzPts val="1200"/>
              <a:buFont typeface="Calibri"/>
              <a:buChar char="»"/>
              <a:defRPr sz="1200" b="0" i="0" u="none" strike="noStrike" cap="none">
                <a:solidFill>
                  <a:srgbClr val="595959"/>
                </a:solidFill>
                <a:latin typeface="Calibri"/>
                <a:ea typeface="Calibri"/>
                <a:cs typeface="Calibri"/>
                <a:sym typeface="Calibri"/>
              </a:defRPr>
            </a:lvl5pPr>
            <a:lvl6pPr marL="2743200" marR="0" lvl="5" indent="-304800" algn="l" rtl="0">
              <a:spcBef>
                <a:spcPts val="24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6pPr>
            <a:lvl7pPr marL="3200400" marR="0" lvl="6" indent="-304800" algn="l" rtl="0">
              <a:spcBef>
                <a:spcPts val="24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7pPr>
            <a:lvl8pPr marL="3657600" marR="0" lvl="7" indent="-304800" algn="l" rtl="0">
              <a:spcBef>
                <a:spcPts val="24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8pPr>
            <a:lvl9pPr marL="4114800" marR="0" lvl="8" indent="-304800" algn="l" rtl="0">
              <a:spcBef>
                <a:spcPts val="24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9pPr>
          </a:lstStyle>
          <a:p>
            <a:endParaRPr/>
          </a:p>
        </p:txBody>
      </p:sp>
      <p:sp>
        <p:nvSpPr>
          <p:cNvPr id="2115" name="Shape 2115"/>
          <p:cNvSpPr txBox="1">
            <a:spLocks noGrp="1"/>
          </p:cNvSpPr>
          <p:nvPr>
            <p:ph type="body" idx="3"/>
          </p:nvPr>
        </p:nvSpPr>
        <p:spPr>
          <a:xfrm>
            <a:off x="4649151" y="1151335"/>
            <a:ext cx="4040188" cy="479822"/>
          </a:xfrm>
          <a:prstGeom prst="rect">
            <a:avLst/>
          </a:prstGeom>
          <a:noFill/>
          <a:ln>
            <a:noFill/>
          </a:ln>
        </p:spPr>
        <p:txBody>
          <a:bodyPr spcFirstLastPara="1" wrap="square" lIns="91425" tIns="91425" rIns="91425" bIns="91425" anchor="b" anchorCtr="0"/>
          <a:lstStyle>
            <a:lvl1pPr marL="457200" marR="0" lvl="0" indent="-228600" algn="l" rtl="0">
              <a:spcBef>
                <a:spcPts val="360"/>
              </a:spcBef>
              <a:spcAft>
                <a:spcPts val="0"/>
              </a:spcAft>
              <a:buClr>
                <a:schemeClr val="dk2"/>
              </a:buClr>
              <a:buSzPts val="1800"/>
              <a:buFont typeface="Arial"/>
              <a:buNone/>
              <a:defRPr sz="1800" b="1" i="0" u="none" strike="noStrike" cap="none">
                <a:solidFill>
                  <a:schemeClr val="dk2"/>
                </a:solidFill>
                <a:latin typeface="Calibri"/>
                <a:ea typeface="Calibri"/>
                <a:cs typeface="Calibri"/>
                <a:sym typeface="Calibri"/>
              </a:defRPr>
            </a:lvl1pPr>
            <a:lvl2pPr marL="914400" marR="0" lvl="1" indent="-228600" algn="l" rtl="0">
              <a:spcBef>
                <a:spcPts val="300"/>
              </a:spcBef>
              <a:spcAft>
                <a:spcPts val="0"/>
              </a:spcAft>
              <a:buClr>
                <a:schemeClr val="dk2"/>
              </a:buClr>
              <a:buSzPts val="1500"/>
              <a:buFont typeface="Arial"/>
              <a:buNone/>
              <a:defRPr sz="1500" b="1" i="0" u="none" strike="noStrike" cap="none">
                <a:solidFill>
                  <a:srgbClr val="595959"/>
                </a:solidFill>
                <a:latin typeface="Calibri"/>
                <a:ea typeface="Calibri"/>
                <a:cs typeface="Calibri"/>
                <a:sym typeface="Calibri"/>
              </a:defRPr>
            </a:lvl2pPr>
            <a:lvl3pPr marL="1371600" marR="0" lvl="2" indent="-228600" algn="l" rtl="0">
              <a:spcBef>
                <a:spcPts val="270"/>
              </a:spcBef>
              <a:spcAft>
                <a:spcPts val="0"/>
              </a:spcAft>
              <a:buClr>
                <a:schemeClr val="dk2"/>
              </a:buClr>
              <a:buSzPts val="1350"/>
              <a:buFont typeface="Arial"/>
              <a:buNone/>
              <a:defRPr sz="1350" b="1" i="0" u="none" strike="noStrike" cap="none">
                <a:solidFill>
                  <a:srgbClr val="595959"/>
                </a:solidFill>
                <a:latin typeface="Calibri"/>
                <a:ea typeface="Calibri"/>
                <a:cs typeface="Calibri"/>
                <a:sym typeface="Calibri"/>
              </a:defRPr>
            </a:lvl3pPr>
            <a:lvl4pPr marL="1828800" marR="0" lvl="3" indent="-228600" algn="l" rtl="0">
              <a:spcBef>
                <a:spcPts val="240"/>
              </a:spcBef>
              <a:spcAft>
                <a:spcPts val="0"/>
              </a:spcAft>
              <a:buClr>
                <a:schemeClr val="dk2"/>
              </a:buClr>
              <a:buSzPts val="1200"/>
              <a:buFont typeface="Arial"/>
              <a:buNone/>
              <a:defRPr sz="1200" b="1" i="0" u="none" strike="noStrike" cap="none">
                <a:solidFill>
                  <a:srgbClr val="595959"/>
                </a:solidFill>
                <a:latin typeface="Calibri"/>
                <a:ea typeface="Calibri"/>
                <a:cs typeface="Calibri"/>
                <a:sym typeface="Calibri"/>
              </a:defRPr>
            </a:lvl4pPr>
            <a:lvl5pPr marL="2286000" marR="0" lvl="4" indent="-228600" algn="l" rtl="0">
              <a:spcBef>
                <a:spcPts val="240"/>
              </a:spcBef>
              <a:spcAft>
                <a:spcPts val="0"/>
              </a:spcAft>
              <a:buClr>
                <a:schemeClr val="dk2"/>
              </a:buClr>
              <a:buSzPts val="1200"/>
              <a:buFont typeface="Arial"/>
              <a:buNone/>
              <a:defRPr sz="1200" b="1" i="0" u="none" strike="noStrike" cap="none">
                <a:solidFill>
                  <a:srgbClr val="595959"/>
                </a:solidFill>
                <a:latin typeface="Calibri"/>
                <a:ea typeface="Calibri"/>
                <a:cs typeface="Calibri"/>
                <a:sym typeface="Calibri"/>
              </a:defRPr>
            </a:lvl5pPr>
            <a:lvl6pPr marL="2743200" marR="0" lvl="5" indent="-228600" algn="l" rtl="0">
              <a:spcBef>
                <a:spcPts val="24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spcBef>
                <a:spcPts val="24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spcBef>
                <a:spcPts val="24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spcBef>
                <a:spcPts val="24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2116" name="Shape 2116"/>
          <p:cNvSpPr txBox="1">
            <a:spLocks noGrp="1"/>
          </p:cNvSpPr>
          <p:nvPr>
            <p:ph type="body" idx="4"/>
          </p:nvPr>
        </p:nvSpPr>
        <p:spPr>
          <a:xfrm>
            <a:off x="4649153" y="1631157"/>
            <a:ext cx="4023361" cy="2997971"/>
          </a:xfrm>
          <a:prstGeom prst="rect">
            <a:avLst/>
          </a:prstGeom>
          <a:noFill/>
          <a:ln>
            <a:noFill/>
          </a:ln>
        </p:spPr>
        <p:txBody>
          <a:bodyPr spcFirstLastPara="1" wrap="square" lIns="91425" tIns="91425" rIns="91425" bIns="91425" anchor="t" anchorCtr="0"/>
          <a:lstStyle>
            <a:lvl1pPr marL="457200" marR="0" lvl="0" indent="-342900" algn="l" rtl="0">
              <a:spcBef>
                <a:spcPts val="360"/>
              </a:spcBef>
              <a:spcAft>
                <a:spcPts val="0"/>
              </a:spcAft>
              <a:buClr>
                <a:schemeClr val="dk2"/>
              </a:buClr>
              <a:buSzPts val="1800"/>
              <a:buFont typeface="Noto Sans Symbols"/>
              <a:buChar char="▪"/>
              <a:defRPr sz="1800" b="0" i="0" u="none" strike="noStrike" cap="none">
                <a:solidFill>
                  <a:srgbClr val="595959"/>
                </a:solidFill>
                <a:latin typeface="Calibri"/>
                <a:ea typeface="Calibri"/>
                <a:cs typeface="Calibri"/>
                <a:sym typeface="Calibri"/>
              </a:defRPr>
            </a:lvl1pPr>
            <a:lvl2pPr marL="914400" marR="0" lvl="1" indent="-323850" algn="l" rtl="0">
              <a:spcBef>
                <a:spcPts val="300"/>
              </a:spcBef>
              <a:spcAft>
                <a:spcPts val="0"/>
              </a:spcAft>
              <a:buClr>
                <a:schemeClr val="dk2"/>
              </a:buClr>
              <a:buSzPts val="1500"/>
              <a:buFont typeface="Calibri"/>
              <a:buChar char="–"/>
              <a:defRPr sz="1500" b="0" i="0" u="none" strike="noStrike" cap="none">
                <a:solidFill>
                  <a:srgbClr val="595959"/>
                </a:solidFill>
                <a:latin typeface="Calibri"/>
                <a:ea typeface="Calibri"/>
                <a:cs typeface="Calibri"/>
                <a:sym typeface="Calibri"/>
              </a:defRPr>
            </a:lvl2pPr>
            <a:lvl3pPr marL="1371600" marR="0" lvl="2" indent="-314325" algn="l" rtl="0">
              <a:spcBef>
                <a:spcPts val="270"/>
              </a:spcBef>
              <a:spcAft>
                <a:spcPts val="0"/>
              </a:spcAft>
              <a:buClr>
                <a:schemeClr val="dk2"/>
              </a:buClr>
              <a:buSzPts val="1350"/>
              <a:buFont typeface="Noto Sans Symbols"/>
              <a:buChar char="▪"/>
              <a:defRPr sz="1350" b="0" i="0" u="none" strike="noStrike" cap="none">
                <a:solidFill>
                  <a:srgbClr val="595959"/>
                </a:solidFill>
                <a:latin typeface="Calibri"/>
                <a:ea typeface="Calibri"/>
                <a:cs typeface="Calibri"/>
                <a:sym typeface="Calibri"/>
              </a:defRPr>
            </a:lvl3pPr>
            <a:lvl4pPr marL="1828800" marR="0" lvl="3" indent="-304800" algn="l" rtl="0">
              <a:spcBef>
                <a:spcPts val="240"/>
              </a:spcBef>
              <a:spcAft>
                <a:spcPts val="0"/>
              </a:spcAft>
              <a:buClr>
                <a:schemeClr val="dk2"/>
              </a:buClr>
              <a:buSzPts val="1200"/>
              <a:buFont typeface="Calibri"/>
              <a:buChar char="–"/>
              <a:defRPr sz="1200" b="0" i="0" u="none" strike="noStrike" cap="none">
                <a:solidFill>
                  <a:srgbClr val="595959"/>
                </a:solidFill>
                <a:latin typeface="Calibri"/>
                <a:ea typeface="Calibri"/>
                <a:cs typeface="Calibri"/>
                <a:sym typeface="Calibri"/>
              </a:defRPr>
            </a:lvl4pPr>
            <a:lvl5pPr marL="2286000" marR="0" lvl="4" indent="-304800" algn="l" rtl="0">
              <a:spcBef>
                <a:spcPts val="240"/>
              </a:spcBef>
              <a:spcAft>
                <a:spcPts val="0"/>
              </a:spcAft>
              <a:buClr>
                <a:schemeClr val="dk2"/>
              </a:buClr>
              <a:buSzPts val="1200"/>
              <a:buFont typeface="Calibri"/>
              <a:buChar char="»"/>
              <a:defRPr sz="1200" b="0" i="0" u="none" strike="noStrike" cap="none">
                <a:solidFill>
                  <a:srgbClr val="595959"/>
                </a:solidFill>
                <a:latin typeface="Calibri"/>
                <a:ea typeface="Calibri"/>
                <a:cs typeface="Calibri"/>
                <a:sym typeface="Calibri"/>
              </a:defRPr>
            </a:lvl5pPr>
            <a:lvl6pPr marL="2743200" marR="0" lvl="5" indent="-304800" algn="l" rtl="0">
              <a:spcBef>
                <a:spcPts val="24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6pPr>
            <a:lvl7pPr marL="3200400" marR="0" lvl="6" indent="-304800" algn="l" rtl="0">
              <a:spcBef>
                <a:spcPts val="24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7pPr>
            <a:lvl8pPr marL="3657600" marR="0" lvl="7" indent="-304800" algn="l" rtl="0">
              <a:spcBef>
                <a:spcPts val="24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8pPr>
            <a:lvl9pPr marL="4114800" marR="0" lvl="8" indent="-304800" algn="l" rtl="0">
              <a:spcBef>
                <a:spcPts val="24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9pPr>
          </a:lstStyle>
          <a:p>
            <a:endParaRPr/>
          </a:p>
        </p:txBody>
      </p:sp>
      <p:sp>
        <p:nvSpPr>
          <p:cNvPr id="2117" name="Shape 2117"/>
          <p:cNvSpPr txBox="1">
            <a:spLocks noGrp="1"/>
          </p:cNvSpPr>
          <p:nvPr>
            <p:ph type="title"/>
          </p:nvPr>
        </p:nvSpPr>
        <p:spPr>
          <a:xfrm>
            <a:off x="-9698" y="1"/>
            <a:ext cx="7863804" cy="1033895"/>
          </a:xfrm>
          <a:prstGeom prst="rect">
            <a:avLst/>
          </a:prstGeom>
          <a:solidFill>
            <a:schemeClr val="lt2"/>
          </a:solidFill>
          <a:ln>
            <a:noFill/>
          </a:ln>
        </p:spPr>
        <p:txBody>
          <a:bodyPr spcFirstLastPara="1" wrap="square" lIns="91425" tIns="91425" rIns="91425" bIns="91425" anchor="b" anchorCtr="0"/>
          <a:lstStyle>
            <a:lvl1pPr marR="0" lvl="0" algn="l" rtl="0">
              <a:spcBef>
                <a:spcPts val="0"/>
              </a:spcBef>
              <a:spcAft>
                <a:spcPts val="0"/>
              </a:spcAft>
              <a:buSzPts val="1400"/>
              <a:buNone/>
              <a:defRPr sz="3300" b="0" i="0" u="none" strike="noStrike" cap="none">
                <a:solidFill>
                  <a:schemeClr val="lt1"/>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
        <p:nvSpPr>
          <p:cNvPr id="2118" name="Shape 2118"/>
          <p:cNvSpPr txBox="1">
            <a:spLocks noGrp="1"/>
          </p:cNvSpPr>
          <p:nvPr>
            <p:ph type="dt" idx="10"/>
          </p:nvPr>
        </p:nvSpPr>
        <p:spPr>
          <a:xfrm>
            <a:off x="2" y="4835128"/>
            <a:ext cx="1554163" cy="308372"/>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2119" name="Shape 2119"/>
          <p:cNvSpPr txBox="1">
            <a:spLocks noGrp="1"/>
          </p:cNvSpPr>
          <p:nvPr>
            <p:ph type="ftr" idx="11"/>
          </p:nvPr>
        </p:nvSpPr>
        <p:spPr>
          <a:xfrm>
            <a:off x="1554163" y="4835128"/>
            <a:ext cx="6310312" cy="308372"/>
          </a:xfrm>
          <a:prstGeom prst="rect">
            <a:avLst/>
          </a:prstGeom>
          <a:noFill/>
          <a:ln>
            <a:noFill/>
          </a:ln>
        </p:spPr>
        <p:txBody>
          <a:bodyPr spcFirstLastPara="1" wrap="square" lIns="91425" tIns="91425" rIns="91425" bIns="91425" anchor="ctr" anchorCtr="0"/>
          <a:lstStyle>
            <a:lvl1pPr marR="0" lvl="0" algn="ctr"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2120" name="Shape 2120"/>
          <p:cNvSpPr txBox="1">
            <a:spLocks noGrp="1"/>
          </p:cNvSpPr>
          <p:nvPr>
            <p:ph type="sldNum" idx="12"/>
          </p:nvPr>
        </p:nvSpPr>
        <p:spPr>
          <a:xfrm>
            <a:off x="7954965" y="4835128"/>
            <a:ext cx="1189037" cy="308372"/>
          </a:xfrm>
          <a:prstGeom prst="rect">
            <a:avLst/>
          </a:prstGeom>
          <a:noFill/>
          <a:ln>
            <a:noFill/>
          </a:ln>
        </p:spPr>
        <p:txBody>
          <a:bodyPr spcFirstLastPara="1" wrap="square" lIns="91425" tIns="45700" rIns="91425" bIns="45700" anchor="ctr" anchorCtr="0">
            <a:noAutofit/>
          </a:bodyPr>
          <a:lstStyle>
            <a:lvl1pPr marL="0" marR="0" lvl="0"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1pPr>
            <a:lvl2pPr marL="0" marR="0" lvl="1"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2pPr>
            <a:lvl3pPr marL="0" marR="0" lvl="2"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3pPr>
            <a:lvl4pPr marL="0" marR="0" lvl="3"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4pPr>
            <a:lvl5pPr marL="0" marR="0" lvl="4"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5pPr>
            <a:lvl6pPr marL="0" marR="0" lvl="5"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6pPr>
            <a:lvl7pPr marL="0" marR="0" lvl="6"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7pPr>
            <a:lvl8pPr marL="0" marR="0" lvl="7"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8pPr>
            <a:lvl9pPr marL="0" marR="0" lvl="8"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58.xml><?xml version="1.0" encoding="utf-8"?>
<p:sldLayout xmlns:a="http://schemas.openxmlformats.org/drawingml/2006/main" xmlns:r="http://schemas.openxmlformats.org/officeDocument/2006/relationships" xmlns:p="http://schemas.openxmlformats.org/presentationml/2006/main" matchingName="Large Image w/ Footer">
  <p:cSld name="Large Image w/ Footer">
    <p:spTree>
      <p:nvGrpSpPr>
        <p:cNvPr id="1" name="Shape 2121"/>
        <p:cNvGrpSpPr/>
        <p:nvPr/>
      </p:nvGrpSpPr>
      <p:grpSpPr>
        <a:xfrm>
          <a:off x="0" y="0"/>
          <a:ext cx="0" cy="0"/>
          <a:chOff x="0" y="0"/>
          <a:chExt cx="0" cy="0"/>
        </a:xfrm>
      </p:grpSpPr>
      <p:grpSp>
        <p:nvGrpSpPr>
          <p:cNvPr id="2122" name="Shape 2122"/>
          <p:cNvGrpSpPr/>
          <p:nvPr/>
        </p:nvGrpSpPr>
        <p:grpSpPr>
          <a:xfrm>
            <a:off x="-2" y="4838700"/>
            <a:ext cx="9144003" cy="304800"/>
            <a:chOff x="-2" y="6451600"/>
            <a:chExt cx="9144003" cy="406400"/>
          </a:xfrm>
        </p:grpSpPr>
        <p:sp>
          <p:nvSpPr>
            <p:cNvPr id="2123" name="Shape 2123"/>
            <p:cNvSpPr/>
            <p:nvPr/>
          </p:nvSpPr>
          <p:spPr>
            <a:xfrm>
              <a:off x="-2" y="6451600"/>
              <a:ext cx="7872153" cy="406400"/>
            </a:xfrm>
            <a:prstGeom prst="rect">
              <a:avLst/>
            </a:prstGeom>
            <a:solidFill>
              <a:srgbClr val="59595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sp>
          <p:nvSpPr>
            <p:cNvPr id="2124" name="Shape 2124"/>
            <p:cNvSpPr/>
            <p:nvPr/>
          </p:nvSpPr>
          <p:spPr>
            <a:xfrm>
              <a:off x="7954964" y="6451600"/>
              <a:ext cx="1189037" cy="4064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grpSp>
      <p:sp>
        <p:nvSpPr>
          <p:cNvPr id="2125" name="Shape 2125"/>
          <p:cNvSpPr>
            <a:spLocks noGrp="1"/>
          </p:cNvSpPr>
          <p:nvPr>
            <p:ph type="pic" idx="2"/>
          </p:nvPr>
        </p:nvSpPr>
        <p:spPr>
          <a:xfrm>
            <a:off x="0" y="1102056"/>
            <a:ext cx="9144000" cy="3657601"/>
          </a:xfrm>
          <a:prstGeom prst="rect">
            <a:avLst/>
          </a:prstGeom>
          <a:noFill/>
          <a:ln>
            <a:noFill/>
          </a:ln>
        </p:spPr>
        <p:txBody>
          <a:bodyPr spcFirstLastPara="1" wrap="square" lIns="91425" tIns="91425" rIns="91425" bIns="91425" anchor="t" anchorCtr="0"/>
          <a:lstStyle>
            <a:lvl1pPr marR="0" lvl="0" algn="l" rtl="0">
              <a:spcBef>
                <a:spcPts val="480"/>
              </a:spcBef>
              <a:spcAft>
                <a:spcPts val="0"/>
              </a:spcAft>
              <a:buClr>
                <a:schemeClr val="dk2"/>
              </a:buClr>
              <a:buSzPts val="2400"/>
              <a:buFont typeface="Arial"/>
              <a:buChar char="•"/>
              <a:defRPr sz="2400" b="0" i="0" u="none" strike="noStrike" cap="none">
                <a:solidFill>
                  <a:srgbClr val="595959"/>
                </a:solidFill>
                <a:latin typeface="Calibri"/>
                <a:ea typeface="Calibri"/>
                <a:cs typeface="Calibri"/>
                <a:sym typeface="Calibri"/>
              </a:defRPr>
            </a:lvl1pPr>
            <a:lvl2pPr marR="0" lvl="1" algn="l" rtl="0">
              <a:spcBef>
                <a:spcPts val="420"/>
              </a:spcBef>
              <a:spcAft>
                <a:spcPts val="0"/>
              </a:spcAft>
              <a:buClr>
                <a:schemeClr val="dk2"/>
              </a:buClr>
              <a:buSzPts val="2100"/>
              <a:buFont typeface="Arial"/>
              <a:buChar char="–"/>
              <a:defRPr sz="2100" b="0" i="0" u="none" strike="noStrike" cap="none">
                <a:solidFill>
                  <a:srgbClr val="595959"/>
                </a:solidFill>
                <a:latin typeface="Calibri"/>
                <a:ea typeface="Calibri"/>
                <a:cs typeface="Calibri"/>
                <a:sym typeface="Calibri"/>
              </a:defRPr>
            </a:lvl2pPr>
            <a:lvl3pPr marR="0" lvl="2" algn="l" rtl="0">
              <a:spcBef>
                <a:spcPts val="360"/>
              </a:spcBef>
              <a:spcAft>
                <a:spcPts val="0"/>
              </a:spcAft>
              <a:buClr>
                <a:schemeClr val="dk2"/>
              </a:buClr>
              <a:buSzPts val="1800"/>
              <a:buFont typeface="Arial"/>
              <a:buChar char="•"/>
              <a:defRPr sz="1800" b="0" i="0" u="none" strike="noStrike" cap="none">
                <a:solidFill>
                  <a:srgbClr val="595959"/>
                </a:solidFill>
                <a:latin typeface="Calibri"/>
                <a:ea typeface="Calibri"/>
                <a:cs typeface="Calibri"/>
                <a:sym typeface="Calibri"/>
              </a:defRPr>
            </a:lvl3pPr>
            <a:lvl4pPr marR="0" lvl="3"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4pPr>
            <a:lvl5pPr marR="0" lvl="4"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5pPr>
            <a:lvl6pPr marR="0" lvl="5"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R="0" lvl="6"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R="0" lvl="7"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R="0" lvl="8"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2126" name="Shape 2126"/>
          <p:cNvSpPr txBox="1">
            <a:spLocks noGrp="1"/>
          </p:cNvSpPr>
          <p:nvPr>
            <p:ph type="dt" idx="10"/>
          </p:nvPr>
        </p:nvSpPr>
        <p:spPr>
          <a:xfrm>
            <a:off x="2" y="4835128"/>
            <a:ext cx="1554163" cy="308372"/>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2127" name="Shape 2127"/>
          <p:cNvSpPr txBox="1">
            <a:spLocks noGrp="1"/>
          </p:cNvSpPr>
          <p:nvPr>
            <p:ph type="ftr" idx="11"/>
          </p:nvPr>
        </p:nvSpPr>
        <p:spPr>
          <a:xfrm>
            <a:off x="1554163" y="4835128"/>
            <a:ext cx="6310312" cy="308372"/>
          </a:xfrm>
          <a:prstGeom prst="rect">
            <a:avLst/>
          </a:prstGeom>
          <a:noFill/>
          <a:ln>
            <a:noFill/>
          </a:ln>
        </p:spPr>
        <p:txBody>
          <a:bodyPr spcFirstLastPara="1" wrap="square" lIns="91425" tIns="91425" rIns="91425" bIns="91425" anchor="ctr" anchorCtr="0"/>
          <a:lstStyle>
            <a:lvl1pPr marR="0" lvl="0" algn="ctr"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2128" name="Shape 2128"/>
          <p:cNvSpPr txBox="1">
            <a:spLocks noGrp="1"/>
          </p:cNvSpPr>
          <p:nvPr>
            <p:ph type="sldNum" idx="12"/>
          </p:nvPr>
        </p:nvSpPr>
        <p:spPr>
          <a:xfrm>
            <a:off x="7954965" y="4835128"/>
            <a:ext cx="1189037" cy="308372"/>
          </a:xfrm>
          <a:prstGeom prst="rect">
            <a:avLst/>
          </a:prstGeom>
          <a:noFill/>
          <a:ln>
            <a:noFill/>
          </a:ln>
        </p:spPr>
        <p:txBody>
          <a:bodyPr spcFirstLastPara="1" wrap="square" lIns="91425" tIns="45700" rIns="91425" bIns="45700" anchor="ctr" anchorCtr="0">
            <a:noAutofit/>
          </a:bodyPr>
          <a:lstStyle>
            <a:lvl1pPr marL="0" marR="0" lvl="0"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1pPr>
            <a:lvl2pPr marL="0" marR="0" lvl="1"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2pPr>
            <a:lvl3pPr marL="0" marR="0" lvl="2"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3pPr>
            <a:lvl4pPr marL="0" marR="0" lvl="3"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4pPr>
            <a:lvl5pPr marL="0" marR="0" lvl="4"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5pPr>
            <a:lvl6pPr marL="0" marR="0" lvl="5"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6pPr>
            <a:lvl7pPr marL="0" marR="0" lvl="6"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7pPr>
            <a:lvl8pPr marL="0" marR="0" lvl="7"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8pPr>
            <a:lvl9pPr marL="0" marR="0" lvl="8"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
        <p:nvSpPr>
          <p:cNvPr id="2129" name="Shape 2129"/>
          <p:cNvSpPr txBox="1">
            <a:spLocks noGrp="1"/>
          </p:cNvSpPr>
          <p:nvPr>
            <p:ph type="title"/>
          </p:nvPr>
        </p:nvSpPr>
        <p:spPr>
          <a:xfrm>
            <a:off x="-9698" y="1"/>
            <a:ext cx="7863804" cy="1033895"/>
          </a:xfrm>
          <a:prstGeom prst="rect">
            <a:avLst/>
          </a:prstGeom>
          <a:solidFill>
            <a:schemeClr val="lt2"/>
          </a:solidFill>
          <a:ln>
            <a:noFill/>
          </a:ln>
        </p:spPr>
        <p:txBody>
          <a:bodyPr spcFirstLastPara="1" wrap="square" lIns="91425" tIns="91425" rIns="91425" bIns="91425" anchor="b" anchorCtr="0"/>
          <a:lstStyle>
            <a:lvl1pPr marR="0" lvl="0" algn="l" rtl="0">
              <a:spcBef>
                <a:spcPts val="0"/>
              </a:spcBef>
              <a:spcAft>
                <a:spcPts val="0"/>
              </a:spcAft>
              <a:buSzPts val="1400"/>
              <a:buNone/>
              <a:defRPr sz="3300" b="0" i="0" u="none" strike="noStrike" cap="none">
                <a:solidFill>
                  <a:schemeClr val="lt1"/>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259.xml><?xml version="1.0" encoding="utf-8"?>
<p:sldLayout xmlns:a="http://schemas.openxmlformats.org/drawingml/2006/main" xmlns:r="http://schemas.openxmlformats.org/officeDocument/2006/relationships" xmlns:p="http://schemas.openxmlformats.org/presentationml/2006/main" showMasterSp="0" matchingName="Image with Left Bar Caption">
  <p:cSld name="Image with Left Bar Caption">
    <p:spTree>
      <p:nvGrpSpPr>
        <p:cNvPr id="1" name="Shape 2130"/>
        <p:cNvGrpSpPr/>
        <p:nvPr/>
      </p:nvGrpSpPr>
      <p:grpSpPr>
        <a:xfrm>
          <a:off x="0" y="0"/>
          <a:ext cx="0" cy="0"/>
          <a:chOff x="0" y="0"/>
          <a:chExt cx="0" cy="0"/>
        </a:xfrm>
      </p:grpSpPr>
      <p:sp>
        <p:nvSpPr>
          <p:cNvPr id="2131" name="Shape 2131"/>
          <p:cNvSpPr txBox="1">
            <a:spLocks noGrp="1"/>
          </p:cNvSpPr>
          <p:nvPr>
            <p:ph type="body" idx="1"/>
          </p:nvPr>
        </p:nvSpPr>
        <p:spPr>
          <a:xfrm>
            <a:off x="3" y="0"/>
            <a:ext cx="2057399" cy="5143500"/>
          </a:xfrm>
          <a:prstGeom prst="rect">
            <a:avLst/>
          </a:prstGeom>
          <a:solidFill>
            <a:srgbClr val="586D2D"/>
          </a:solidFill>
          <a:ln>
            <a:noFill/>
          </a:ln>
        </p:spPr>
        <p:txBody>
          <a:bodyPr spcFirstLastPara="1" wrap="square" lIns="91425" tIns="91425" rIns="91425" bIns="91425" anchor="t" anchorCtr="0"/>
          <a:lstStyle>
            <a:lvl1pPr marL="457200" marR="0" lvl="0" indent="-228600" algn="l" rtl="0">
              <a:spcBef>
                <a:spcPts val="660"/>
              </a:spcBef>
              <a:spcAft>
                <a:spcPts val="0"/>
              </a:spcAft>
              <a:buClr>
                <a:schemeClr val="dk2"/>
              </a:buClr>
              <a:buSzPts val="3300"/>
              <a:buFont typeface="Arial"/>
              <a:buNone/>
              <a:defRPr sz="3300" b="0" i="0" u="none" strike="noStrike" cap="none">
                <a:solidFill>
                  <a:schemeClr val="lt1"/>
                </a:solidFill>
                <a:latin typeface="Calibri"/>
                <a:ea typeface="Calibri"/>
                <a:cs typeface="Calibri"/>
                <a:sym typeface="Calibri"/>
              </a:defRPr>
            </a:lvl1pPr>
            <a:lvl2pPr marL="914400" marR="0" lvl="1" indent="-361950" algn="l" rtl="0">
              <a:spcBef>
                <a:spcPts val="420"/>
              </a:spcBef>
              <a:spcAft>
                <a:spcPts val="0"/>
              </a:spcAft>
              <a:buClr>
                <a:schemeClr val="dk2"/>
              </a:buClr>
              <a:buSzPts val="2100"/>
              <a:buFont typeface="Arial"/>
              <a:buChar char="–"/>
              <a:defRPr sz="2100" b="0" i="0" u="none" strike="noStrike" cap="none">
                <a:solidFill>
                  <a:srgbClr val="595959"/>
                </a:solidFill>
                <a:latin typeface="Calibri"/>
                <a:ea typeface="Calibri"/>
                <a:cs typeface="Calibri"/>
                <a:sym typeface="Calibri"/>
              </a:defRPr>
            </a:lvl2pPr>
            <a:lvl3pPr marL="1371600" marR="0" lvl="2" indent="-342900" algn="l" rtl="0">
              <a:spcBef>
                <a:spcPts val="360"/>
              </a:spcBef>
              <a:spcAft>
                <a:spcPts val="0"/>
              </a:spcAft>
              <a:buClr>
                <a:schemeClr val="dk2"/>
              </a:buClr>
              <a:buSzPts val="1800"/>
              <a:buFont typeface="Arial"/>
              <a:buChar char="•"/>
              <a:defRPr sz="1800" b="0" i="0" u="none" strike="noStrike" cap="none">
                <a:solidFill>
                  <a:srgbClr val="595959"/>
                </a:solidFill>
                <a:latin typeface="Calibri"/>
                <a:ea typeface="Calibri"/>
                <a:cs typeface="Calibri"/>
                <a:sym typeface="Calibri"/>
              </a:defRPr>
            </a:lvl3pPr>
            <a:lvl4pPr marL="1828800" marR="0" lvl="3" indent="-323850"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4pPr>
            <a:lvl5pPr marL="2286000" marR="0" lvl="4" indent="-323850"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2132" name="Shape 2132"/>
          <p:cNvSpPr>
            <a:spLocks noGrp="1"/>
          </p:cNvSpPr>
          <p:nvPr>
            <p:ph type="pic" idx="2"/>
          </p:nvPr>
        </p:nvSpPr>
        <p:spPr>
          <a:xfrm>
            <a:off x="2057400" y="0"/>
            <a:ext cx="7086600" cy="5143500"/>
          </a:xfrm>
          <a:prstGeom prst="rect">
            <a:avLst/>
          </a:prstGeom>
          <a:noFill/>
          <a:ln>
            <a:noFill/>
          </a:ln>
        </p:spPr>
        <p:txBody>
          <a:bodyPr spcFirstLastPara="1" wrap="square" lIns="91425" tIns="91425" rIns="91425" bIns="91425" anchor="t" anchorCtr="0"/>
          <a:lstStyle>
            <a:lvl1pPr marR="0" lvl="0" algn="l" rtl="0">
              <a:spcBef>
                <a:spcPts val="480"/>
              </a:spcBef>
              <a:spcAft>
                <a:spcPts val="0"/>
              </a:spcAft>
              <a:buClr>
                <a:schemeClr val="dk2"/>
              </a:buClr>
              <a:buSzPts val="2400"/>
              <a:buFont typeface="Arial"/>
              <a:buChar char="•"/>
              <a:defRPr sz="2400" b="0" i="0" u="none" strike="noStrike" cap="none">
                <a:solidFill>
                  <a:srgbClr val="595959"/>
                </a:solidFill>
                <a:latin typeface="Calibri"/>
                <a:ea typeface="Calibri"/>
                <a:cs typeface="Calibri"/>
                <a:sym typeface="Calibri"/>
              </a:defRPr>
            </a:lvl1pPr>
            <a:lvl2pPr marR="0" lvl="1" algn="l" rtl="0">
              <a:spcBef>
                <a:spcPts val="420"/>
              </a:spcBef>
              <a:spcAft>
                <a:spcPts val="0"/>
              </a:spcAft>
              <a:buClr>
                <a:schemeClr val="dk2"/>
              </a:buClr>
              <a:buSzPts val="2100"/>
              <a:buFont typeface="Arial"/>
              <a:buChar char="–"/>
              <a:defRPr sz="2100" b="0" i="0" u="none" strike="noStrike" cap="none">
                <a:solidFill>
                  <a:srgbClr val="595959"/>
                </a:solidFill>
                <a:latin typeface="Calibri"/>
                <a:ea typeface="Calibri"/>
                <a:cs typeface="Calibri"/>
                <a:sym typeface="Calibri"/>
              </a:defRPr>
            </a:lvl2pPr>
            <a:lvl3pPr marR="0" lvl="2" algn="l" rtl="0">
              <a:spcBef>
                <a:spcPts val="360"/>
              </a:spcBef>
              <a:spcAft>
                <a:spcPts val="0"/>
              </a:spcAft>
              <a:buClr>
                <a:schemeClr val="dk2"/>
              </a:buClr>
              <a:buSzPts val="1800"/>
              <a:buFont typeface="Arial"/>
              <a:buChar char="•"/>
              <a:defRPr sz="1800" b="0" i="0" u="none" strike="noStrike" cap="none">
                <a:solidFill>
                  <a:srgbClr val="595959"/>
                </a:solidFill>
                <a:latin typeface="Calibri"/>
                <a:ea typeface="Calibri"/>
                <a:cs typeface="Calibri"/>
                <a:sym typeface="Calibri"/>
              </a:defRPr>
            </a:lvl3pPr>
            <a:lvl4pPr marR="0" lvl="3"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4pPr>
            <a:lvl5pPr marR="0" lvl="4"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5pPr>
            <a:lvl6pPr marR="0" lvl="5"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R="0" lvl="6"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R="0" lvl="7"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R="0" lvl="8"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2133" name="Shape 2133"/>
          <p:cNvSpPr txBox="1">
            <a:spLocks noGrp="1"/>
          </p:cNvSpPr>
          <p:nvPr>
            <p:ph type="title"/>
          </p:nvPr>
        </p:nvSpPr>
        <p:spPr>
          <a:xfrm>
            <a:off x="-9699" y="0"/>
            <a:ext cx="2067099" cy="5143500"/>
          </a:xfrm>
          <a:prstGeom prst="rect">
            <a:avLst/>
          </a:prstGeom>
          <a:solidFill>
            <a:schemeClr val="lt2"/>
          </a:solidFill>
          <a:ln>
            <a:noFill/>
          </a:ln>
        </p:spPr>
        <p:txBody>
          <a:bodyPr spcFirstLastPara="1" wrap="square" lIns="91425" tIns="91425" rIns="91425" bIns="91425" anchor="b" anchorCtr="0"/>
          <a:lstStyle>
            <a:lvl1pPr marR="0" lvl="0" algn="l" rtl="0">
              <a:spcBef>
                <a:spcPts val="0"/>
              </a:spcBef>
              <a:spcAft>
                <a:spcPts val="0"/>
              </a:spcAft>
              <a:buSzPts val="1400"/>
              <a:buNone/>
              <a:defRPr sz="2400" b="0" i="0" u="none" strike="noStrike" cap="none">
                <a:solidFill>
                  <a:schemeClr val="lt1"/>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Contact Info w/Pic Footer">
  <p:cSld name="Contact Info w/Pic Footer">
    <p:spTree>
      <p:nvGrpSpPr>
        <p:cNvPr id="1" name="Shape 203"/>
        <p:cNvGrpSpPr/>
        <p:nvPr/>
      </p:nvGrpSpPr>
      <p:grpSpPr>
        <a:xfrm>
          <a:off x="0" y="0"/>
          <a:ext cx="0" cy="0"/>
          <a:chOff x="0" y="0"/>
          <a:chExt cx="0" cy="0"/>
        </a:xfrm>
      </p:grpSpPr>
      <p:sp>
        <p:nvSpPr>
          <p:cNvPr id="204" name="Shape 204"/>
          <p:cNvSpPr txBox="1">
            <a:spLocks noGrp="1"/>
          </p:cNvSpPr>
          <p:nvPr>
            <p:ph type="title"/>
          </p:nvPr>
        </p:nvSpPr>
        <p:spPr>
          <a:xfrm>
            <a:off x="3857105" y="0"/>
            <a:ext cx="5303520" cy="2571750"/>
          </a:xfrm>
          <a:prstGeom prst="rect">
            <a:avLst/>
          </a:prstGeom>
          <a:solidFill>
            <a:schemeClr val="lt2"/>
          </a:solidFill>
          <a:ln>
            <a:noFill/>
          </a:ln>
        </p:spPr>
        <p:txBody>
          <a:bodyPr spcFirstLastPara="1" wrap="square" lIns="91425" tIns="91425" rIns="91425" bIns="91425" anchor="b" anchorCtr="0"/>
          <a:lstStyle>
            <a:lvl1pPr marR="0" lvl="0" algn="l" rtl="0">
              <a:spcBef>
                <a:spcPts val="0"/>
              </a:spcBef>
              <a:spcAft>
                <a:spcPts val="0"/>
              </a:spcAft>
              <a:buSzPts val="1400"/>
              <a:buNone/>
              <a:defRPr sz="3300" b="0" i="0" u="none" strike="noStrike" cap="none">
                <a:solidFill>
                  <a:schemeClr val="lt1"/>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
        <p:nvSpPr>
          <p:cNvPr id="205" name="Shape 205"/>
          <p:cNvSpPr/>
          <p:nvPr/>
        </p:nvSpPr>
        <p:spPr>
          <a:xfrm>
            <a:off x="2" y="0"/>
            <a:ext cx="1189039" cy="257175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350"/>
              <a:buFont typeface="Arial"/>
              <a:buNone/>
            </a:pPr>
            <a:endParaRPr sz="1350" b="0" i="0" u="none" strike="noStrike" cap="none">
              <a:solidFill>
                <a:srgbClr val="FFFFFF"/>
              </a:solidFill>
              <a:latin typeface="Arial"/>
              <a:ea typeface="Arial"/>
              <a:cs typeface="Arial"/>
              <a:sym typeface="Arial"/>
            </a:endParaRPr>
          </a:p>
        </p:txBody>
      </p:sp>
      <p:pic>
        <p:nvPicPr>
          <p:cNvPr id="206" name="Shape 206"/>
          <p:cNvPicPr preferRelativeResize="0"/>
          <p:nvPr/>
        </p:nvPicPr>
        <p:blipFill rotWithShape="1">
          <a:blip r:embed="rId2">
            <a:alphaModFix/>
          </a:blip>
          <a:srcRect l="27296" t="17010" r="21719" b="22162"/>
          <a:stretch/>
        </p:blipFill>
        <p:spPr>
          <a:xfrm>
            <a:off x="382589" y="1816894"/>
            <a:ext cx="806451" cy="557213"/>
          </a:xfrm>
          <a:prstGeom prst="rect">
            <a:avLst/>
          </a:prstGeom>
          <a:noFill/>
          <a:ln>
            <a:noFill/>
          </a:ln>
        </p:spPr>
      </p:pic>
      <p:sp>
        <p:nvSpPr>
          <p:cNvPr id="207" name="Shape 207"/>
          <p:cNvSpPr txBox="1">
            <a:spLocks noGrp="1"/>
          </p:cNvSpPr>
          <p:nvPr>
            <p:ph type="body" idx="1"/>
          </p:nvPr>
        </p:nvSpPr>
        <p:spPr>
          <a:xfrm>
            <a:off x="3840488" y="2641039"/>
            <a:ext cx="5303512" cy="342188"/>
          </a:xfrm>
          <a:prstGeom prst="rect">
            <a:avLst/>
          </a:prstGeom>
          <a:noFill/>
          <a:ln>
            <a:noFill/>
          </a:ln>
        </p:spPr>
        <p:txBody>
          <a:bodyPr spcFirstLastPara="1" wrap="square" lIns="91425" tIns="91425" rIns="91425" bIns="91425" anchor="t" anchorCtr="0"/>
          <a:lstStyle>
            <a:lvl1pPr marL="457200" marR="0" lvl="0" indent="-228600" algn="l" rtl="0">
              <a:spcBef>
                <a:spcPts val="360"/>
              </a:spcBef>
              <a:spcAft>
                <a:spcPts val="0"/>
              </a:spcAft>
              <a:buClr>
                <a:schemeClr val="dk2"/>
              </a:buClr>
              <a:buSzPts val="1800"/>
              <a:buFont typeface="Arial"/>
              <a:buNone/>
              <a:defRPr sz="1800" b="1" i="0" u="none" strike="noStrike" cap="none">
                <a:solidFill>
                  <a:srgbClr val="595959"/>
                </a:solidFill>
                <a:latin typeface="Calibri"/>
                <a:ea typeface="Calibri"/>
                <a:cs typeface="Calibri"/>
                <a:sym typeface="Calibri"/>
              </a:defRPr>
            </a:lvl1pPr>
            <a:lvl2pPr marL="914400" marR="0" lvl="1"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2pPr>
            <a:lvl3pPr marL="1371600" marR="0" lvl="2"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3pPr>
            <a:lvl4pPr marL="1828800" marR="0" lvl="3"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4pPr>
            <a:lvl5pPr marL="2286000" marR="0" lvl="4"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208" name="Shape 208"/>
          <p:cNvSpPr txBox="1">
            <a:spLocks noGrp="1"/>
          </p:cNvSpPr>
          <p:nvPr>
            <p:ph type="body" idx="2"/>
          </p:nvPr>
        </p:nvSpPr>
        <p:spPr>
          <a:xfrm>
            <a:off x="3840539" y="2983225"/>
            <a:ext cx="5303463" cy="342188"/>
          </a:xfrm>
          <a:prstGeom prst="rect">
            <a:avLst/>
          </a:prstGeom>
          <a:noFill/>
          <a:ln>
            <a:noFill/>
          </a:ln>
        </p:spPr>
        <p:txBody>
          <a:bodyPr spcFirstLastPara="1" wrap="square" lIns="91425" tIns="91425" rIns="91425" bIns="91425" anchor="t" anchorCtr="0"/>
          <a:lstStyle>
            <a:lvl1pPr marL="457200" marR="0" lvl="0" indent="-228600" algn="l" rtl="0">
              <a:spcBef>
                <a:spcPts val="360"/>
              </a:spcBef>
              <a:spcAft>
                <a:spcPts val="0"/>
              </a:spcAft>
              <a:buClr>
                <a:schemeClr val="dk2"/>
              </a:buClr>
              <a:buSzPts val="1800"/>
              <a:buFont typeface="Arial"/>
              <a:buNone/>
              <a:defRPr sz="1800" b="1" i="0" u="none" strike="noStrike" cap="none">
                <a:solidFill>
                  <a:srgbClr val="595959"/>
                </a:solidFill>
                <a:latin typeface="Calibri"/>
                <a:ea typeface="Calibri"/>
                <a:cs typeface="Calibri"/>
                <a:sym typeface="Calibri"/>
              </a:defRPr>
            </a:lvl1pPr>
            <a:lvl2pPr marL="914400" marR="0" lvl="1"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2pPr>
            <a:lvl3pPr marL="1371600" marR="0" lvl="2"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3pPr>
            <a:lvl4pPr marL="1828800" marR="0" lvl="3"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4pPr>
            <a:lvl5pPr marL="2286000" marR="0" lvl="4"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209" name="Shape 209"/>
          <p:cNvSpPr txBox="1">
            <a:spLocks noGrp="1"/>
          </p:cNvSpPr>
          <p:nvPr>
            <p:ph type="body" idx="3"/>
          </p:nvPr>
        </p:nvSpPr>
        <p:spPr>
          <a:xfrm>
            <a:off x="3840539" y="3533278"/>
            <a:ext cx="5303412" cy="342188"/>
          </a:xfrm>
          <a:prstGeom prst="rect">
            <a:avLst/>
          </a:prstGeom>
          <a:noFill/>
          <a:ln>
            <a:noFill/>
          </a:ln>
        </p:spPr>
        <p:txBody>
          <a:bodyPr spcFirstLastPara="1" wrap="square" lIns="91425" tIns="91425" rIns="91425" bIns="91425" anchor="t" anchorCtr="0"/>
          <a:lstStyle>
            <a:lvl1pPr marL="457200" marR="0" lvl="0" indent="-228600" algn="l" rtl="0">
              <a:spcBef>
                <a:spcPts val="360"/>
              </a:spcBef>
              <a:spcAft>
                <a:spcPts val="0"/>
              </a:spcAft>
              <a:buClr>
                <a:schemeClr val="dk2"/>
              </a:buClr>
              <a:buSzPts val="1800"/>
              <a:buFont typeface="Arial"/>
              <a:buNone/>
              <a:defRPr sz="1800" b="0" i="0" u="none" strike="noStrike" cap="none">
                <a:solidFill>
                  <a:srgbClr val="595959"/>
                </a:solidFill>
                <a:latin typeface="Calibri"/>
                <a:ea typeface="Calibri"/>
                <a:cs typeface="Calibri"/>
                <a:sym typeface="Calibri"/>
              </a:defRPr>
            </a:lvl1pPr>
            <a:lvl2pPr marL="914400" marR="0" lvl="1"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2pPr>
            <a:lvl3pPr marL="1371600" marR="0" lvl="2"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3pPr>
            <a:lvl4pPr marL="1828800" marR="0" lvl="3"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4pPr>
            <a:lvl5pPr marL="2286000" marR="0" lvl="4"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210" name="Shape 210"/>
          <p:cNvSpPr txBox="1">
            <a:spLocks noGrp="1"/>
          </p:cNvSpPr>
          <p:nvPr>
            <p:ph type="body" idx="4"/>
          </p:nvPr>
        </p:nvSpPr>
        <p:spPr>
          <a:xfrm>
            <a:off x="3840589" y="3875465"/>
            <a:ext cx="5303412" cy="342188"/>
          </a:xfrm>
          <a:prstGeom prst="rect">
            <a:avLst/>
          </a:prstGeom>
          <a:noFill/>
          <a:ln>
            <a:noFill/>
          </a:ln>
        </p:spPr>
        <p:txBody>
          <a:bodyPr spcFirstLastPara="1" wrap="square" lIns="91425" tIns="91425" rIns="91425" bIns="91425" anchor="t" anchorCtr="0"/>
          <a:lstStyle>
            <a:lvl1pPr marL="457200" marR="0" lvl="0" indent="-228600" algn="l" rtl="0">
              <a:spcBef>
                <a:spcPts val="360"/>
              </a:spcBef>
              <a:spcAft>
                <a:spcPts val="0"/>
              </a:spcAft>
              <a:buClr>
                <a:schemeClr val="dk2"/>
              </a:buClr>
              <a:buSzPts val="1800"/>
              <a:buFont typeface="Arial"/>
              <a:buNone/>
              <a:defRPr sz="1800" b="0" i="0" u="none" strike="noStrike" cap="none">
                <a:solidFill>
                  <a:srgbClr val="595959"/>
                </a:solidFill>
                <a:latin typeface="Calibri"/>
                <a:ea typeface="Calibri"/>
                <a:cs typeface="Calibri"/>
                <a:sym typeface="Calibri"/>
              </a:defRPr>
            </a:lvl1pPr>
            <a:lvl2pPr marL="914400" marR="0" lvl="1"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2pPr>
            <a:lvl3pPr marL="1371600" marR="0" lvl="2"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3pPr>
            <a:lvl4pPr marL="1828800" marR="0" lvl="3"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4pPr>
            <a:lvl5pPr marL="2286000" marR="0" lvl="4"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211" name="Shape 211"/>
          <p:cNvSpPr>
            <a:spLocks noGrp="1"/>
          </p:cNvSpPr>
          <p:nvPr>
            <p:ph type="pic" idx="5"/>
          </p:nvPr>
        </p:nvSpPr>
        <p:spPr>
          <a:xfrm>
            <a:off x="1279527" y="0"/>
            <a:ext cx="2470151" cy="2571750"/>
          </a:xfrm>
          <a:prstGeom prst="rect">
            <a:avLst/>
          </a:prstGeom>
          <a:noFill/>
          <a:ln>
            <a:noFill/>
          </a:ln>
        </p:spPr>
        <p:txBody>
          <a:bodyPr spcFirstLastPara="1" wrap="square" lIns="91425" tIns="91425" rIns="91425" bIns="91425" anchor="t" anchorCtr="0"/>
          <a:lstStyle>
            <a:lvl1pPr marR="0" lvl="0" algn="l" rtl="0">
              <a:spcBef>
                <a:spcPts val="480"/>
              </a:spcBef>
              <a:spcAft>
                <a:spcPts val="0"/>
              </a:spcAft>
              <a:buClr>
                <a:schemeClr val="dk2"/>
              </a:buClr>
              <a:buSzPts val="2400"/>
              <a:buFont typeface="Arial"/>
              <a:buChar char="•"/>
              <a:defRPr sz="2400" b="0" i="0" u="none" strike="noStrike" cap="none">
                <a:solidFill>
                  <a:srgbClr val="595959"/>
                </a:solidFill>
                <a:latin typeface="Calibri"/>
                <a:ea typeface="Calibri"/>
                <a:cs typeface="Calibri"/>
                <a:sym typeface="Calibri"/>
              </a:defRPr>
            </a:lvl1pPr>
            <a:lvl2pPr marR="0" lvl="1" algn="l" rtl="0">
              <a:spcBef>
                <a:spcPts val="420"/>
              </a:spcBef>
              <a:spcAft>
                <a:spcPts val="0"/>
              </a:spcAft>
              <a:buClr>
                <a:schemeClr val="dk2"/>
              </a:buClr>
              <a:buSzPts val="2100"/>
              <a:buFont typeface="Arial"/>
              <a:buChar char="–"/>
              <a:defRPr sz="2100" b="0" i="0" u="none" strike="noStrike" cap="none">
                <a:solidFill>
                  <a:srgbClr val="595959"/>
                </a:solidFill>
                <a:latin typeface="Calibri"/>
                <a:ea typeface="Calibri"/>
                <a:cs typeface="Calibri"/>
                <a:sym typeface="Calibri"/>
              </a:defRPr>
            </a:lvl2pPr>
            <a:lvl3pPr marR="0" lvl="2" algn="l" rtl="0">
              <a:spcBef>
                <a:spcPts val="360"/>
              </a:spcBef>
              <a:spcAft>
                <a:spcPts val="0"/>
              </a:spcAft>
              <a:buClr>
                <a:schemeClr val="dk2"/>
              </a:buClr>
              <a:buSzPts val="1800"/>
              <a:buFont typeface="Arial"/>
              <a:buChar char="•"/>
              <a:defRPr sz="1800" b="0" i="0" u="none" strike="noStrike" cap="none">
                <a:solidFill>
                  <a:srgbClr val="595959"/>
                </a:solidFill>
                <a:latin typeface="Calibri"/>
                <a:ea typeface="Calibri"/>
                <a:cs typeface="Calibri"/>
                <a:sym typeface="Calibri"/>
              </a:defRPr>
            </a:lvl3pPr>
            <a:lvl4pPr marR="0" lvl="3"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4pPr>
            <a:lvl5pPr marR="0" lvl="4"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5pPr>
            <a:lvl6pPr marR="0" lvl="5"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R="0" lvl="6"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R="0" lvl="7"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R="0" lvl="8"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grpSp>
        <p:nvGrpSpPr>
          <p:cNvPr id="212" name="Shape 212"/>
          <p:cNvGrpSpPr/>
          <p:nvPr/>
        </p:nvGrpSpPr>
        <p:grpSpPr>
          <a:xfrm flipH="1">
            <a:off x="-2" y="4838700"/>
            <a:ext cx="9144003" cy="304800"/>
            <a:chOff x="-2" y="6451600"/>
            <a:chExt cx="9144003" cy="406400"/>
          </a:xfrm>
        </p:grpSpPr>
        <p:sp>
          <p:nvSpPr>
            <p:cNvPr id="213" name="Shape 213"/>
            <p:cNvSpPr/>
            <p:nvPr/>
          </p:nvSpPr>
          <p:spPr>
            <a:xfrm>
              <a:off x="-2" y="6451600"/>
              <a:ext cx="7872153" cy="406400"/>
            </a:xfrm>
            <a:prstGeom prst="rect">
              <a:avLst/>
            </a:prstGeom>
            <a:solidFill>
              <a:srgbClr val="59595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sp>
          <p:nvSpPr>
            <p:cNvPr id="214" name="Shape 214"/>
            <p:cNvSpPr/>
            <p:nvPr/>
          </p:nvSpPr>
          <p:spPr>
            <a:xfrm>
              <a:off x="7954964" y="6451600"/>
              <a:ext cx="1189037" cy="4064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grpSp>
      <p:sp>
        <p:nvSpPr>
          <p:cNvPr id="215" name="Shape 215"/>
          <p:cNvSpPr txBox="1">
            <a:spLocks noGrp="1"/>
          </p:cNvSpPr>
          <p:nvPr>
            <p:ph type="dt" idx="10"/>
          </p:nvPr>
        </p:nvSpPr>
        <p:spPr>
          <a:xfrm>
            <a:off x="7598152" y="4835128"/>
            <a:ext cx="1554163" cy="308372"/>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216" name="Shape 216"/>
          <p:cNvSpPr txBox="1">
            <a:spLocks noGrp="1"/>
          </p:cNvSpPr>
          <p:nvPr>
            <p:ph type="ftr" idx="11"/>
          </p:nvPr>
        </p:nvSpPr>
        <p:spPr>
          <a:xfrm>
            <a:off x="1279525" y="4835128"/>
            <a:ext cx="6310312" cy="308372"/>
          </a:xfrm>
          <a:prstGeom prst="rect">
            <a:avLst/>
          </a:prstGeom>
          <a:noFill/>
          <a:ln>
            <a:noFill/>
          </a:ln>
        </p:spPr>
        <p:txBody>
          <a:bodyPr spcFirstLastPara="1" wrap="square" lIns="91425" tIns="91425" rIns="91425" bIns="91425" anchor="ctr" anchorCtr="0"/>
          <a:lstStyle>
            <a:lvl1pPr marR="0" lvl="0" algn="ctr"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217" name="Shape 217"/>
          <p:cNvSpPr txBox="1">
            <a:spLocks noGrp="1"/>
          </p:cNvSpPr>
          <p:nvPr>
            <p:ph type="sldNum" idx="12"/>
          </p:nvPr>
        </p:nvSpPr>
        <p:spPr>
          <a:xfrm>
            <a:off x="1" y="4835128"/>
            <a:ext cx="1189037" cy="308372"/>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1pPr>
            <a:lvl2pPr marL="0" marR="0" lvl="1"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2pPr>
            <a:lvl3pPr marL="0" marR="0" lvl="2"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3pPr>
            <a:lvl4pPr marL="0" marR="0" lvl="3"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4pPr>
            <a:lvl5pPr marL="0" marR="0" lvl="4"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5pPr>
            <a:lvl6pPr marL="0" marR="0" lvl="5"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6pPr>
            <a:lvl7pPr marL="0" marR="0" lvl="6"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7pPr>
            <a:lvl8pPr marL="0" marR="0" lvl="7"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8pPr>
            <a:lvl9pPr marL="0" marR="0" lvl="8"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60.xml><?xml version="1.0" encoding="utf-8"?>
<p:sldLayout xmlns:a="http://schemas.openxmlformats.org/drawingml/2006/main" xmlns:r="http://schemas.openxmlformats.org/officeDocument/2006/relationships" xmlns:p="http://schemas.openxmlformats.org/presentationml/2006/main" matchingName="Three Image_Right w/ Footer">
  <p:cSld name="Three Image_Right w/ Footer">
    <p:spTree>
      <p:nvGrpSpPr>
        <p:cNvPr id="1" name="Shape 2134"/>
        <p:cNvGrpSpPr/>
        <p:nvPr/>
      </p:nvGrpSpPr>
      <p:grpSpPr>
        <a:xfrm>
          <a:off x="0" y="0"/>
          <a:ext cx="0" cy="0"/>
          <a:chOff x="0" y="0"/>
          <a:chExt cx="0" cy="0"/>
        </a:xfrm>
      </p:grpSpPr>
      <p:sp>
        <p:nvSpPr>
          <p:cNvPr id="2135" name="Shape 2135"/>
          <p:cNvSpPr>
            <a:spLocks noGrp="1"/>
          </p:cNvSpPr>
          <p:nvPr>
            <p:ph type="pic" idx="2"/>
          </p:nvPr>
        </p:nvSpPr>
        <p:spPr>
          <a:xfrm>
            <a:off x="0" y="1102056"/>
            <a:ext cx="5943600" cy="3657601"/>
          </a:xfrm>
          <a:prstGeom prst="rect">
            <a:avLst/>
          </a:prstGeom>
          <a:noFill/>
          <a:ln>
            <a:noFill/>
          </a:ln>
        </p:spPr>
        <p:txBody>
          <a:bodyPr spcFirstLastPara="1" wrap="square" lIns="91425" tIns="91425" rIns="91425" bIns="91425" anchor="t" anchorCtr="0"/>
          <a:lstStyle>
            <a:lvl1pPr marR="0" lvl="0" algn="l" rtl="0">
              <a:spcBef>
                <a:spcPts val="480"/>
              </a:spcBef>
              <a:spcAft>
                <a:spcPts val="0"/>
              </a:spcAft>
              <a:buClr>
                <a:schemeClr val="dk2"/>
              </a:buClr>
              <a:buSzPts val="2400"/>
              <a:buFont typeface="Arial"/>
              <a:buChar char="•"/>
              <a:defRPr sz="2400" b="0" i="0" u="none" strike="noStrike" cap="none">
                <a:solidFill>
                  <a:srgbClr val="595959"/>
                </a:solidFill>
                <a:latin typeface="Calibri"/>
                <a:ea typeface="Calibri"/>
                <a:cs typeface="Calibri"/>
                <a:sym typeface="Calibri"/>
              </a:defRPr>
            </a:lvl1pPr>
            <a:lvl2pPr marR="0" lvl="1" algn="l" rtl="0">
              <a:spcBef>
                <a:spcPts val="420"/>
              </a:spcBef>
              <a:spcAft>
                <a:spcPts val="0"/>
              </a:spcAft>
              <a:buClr>
                <a:schemeClr val="dk2"/>
              </a:buClr>
              <a:buSzPts val="2100"/>
              <a:buFont typeface="Arial"/>
              <a:buChar char="–"/>
              <a:defRPr sz="2100" b="0" i="0" u="none" strike="noStrike" cap="none">
                <a:solidFill>
                  <a:srgbClr val="595959"/>
                </a:solidFill>
                <a:latin typeface="Calibri"/>
                <a:ea typeface="Calibri"/>
                <a:cs typeface="Calibri"/>
                <a:sym typeface="Calibri"/>
              </a:defRPr>
            </a:lvl2pPr>
            <a:lvl3pPr marR="0" lvl="2" algn="l" rtl="0">
              <a:spcBef>
                <a:spcPts val="360"/>
              </a:spcBef>
              <a:spcAft>
                <a:spcPts val="0"/>
              </a:spcAft>
              <a:buClr>
                <a:schemeClr val="dk2"/>
              </a:buClr>
              <a:buSzPts val="1800"/>
              <a:buFont typeface="Arial"/>
              <a:buChar char="•"/>
              <a:defRPr sz="1800" b="0" i="0" u="none" strike="noStrike" cap="none">
                <a:solidFill>
                  <a:srgbClr val="595959"/>
                </a:solidFill>
                <a:latin typeface="Calibri"/>
                <a:ea typeface="Calibri"/>
                <a:cs typeface="Calibri"/>
                <a:sym typeface="Calibri"/>
              </a:defRPr>
            </a:lvl3pPr>
            <a:lvl4pPr marR="0" lvl="3"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4pPr>
            <a:lvl5pPr marR="0" lvl="4"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5pPr>
            <a:lvl6pPr marR="0" lvl="5"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R="0" lvl="6"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R="0" lvl="7"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R="0" lvl="8"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2136" name="Shape 2136"/>
          <p:cNvSpPr>
            <a:spLocks noGrp="1"/>
          </p:cNvSpPr>
          <p:nvPr>
            <p:ph type="pic" idx="3"/>
          </p:nvPr>
        </p:nvSpPr>
        <p:spPr>
          <a:xfrm>
            <a:off x="6019800" y="1100138"/>
            <a:ext cx="3124200" cy="1796796"/>
          </a:xfrm>
          <a:prstGeom prst="rect">
            <a:avLst/>
          </a:prstGeom>
          <a:noFill/>
          <a:ln>
            <a:noFill/>
          </a:ln>
        </p:spPr>
        <p:txBody>
          <a:bodyPr spcFirstLastPara="1" wrap="square" lIns="91425" tIns="91425" rIns="91425" bIns="91425" anchor="t" anchorCtr="0"/>
          <a:lstStyle>
            <a:lvl1pPr marR="0" lvl="0" algn="l" rtl="0">
              <a:spcBef>
                <a:spcPts val="480"/>
              </a:spcBef>
              <a:spcAft>
                <a:spcPts val="0"/>
              </a:spcAft>
              <a:buClr>
                <a:schemeClr val="dk2"/>
              </a:buClr>
              <a:buSzPts val="2400"/>
              <a:buFont typeface="Arial"/>
              <a:buChar char="•"/>
              <a:defRPr sz="2400" b="0" i="0" u="none" strike="noStrike" cap="none">
                <a:solidFill>
                  <a:srgbClr val="595959"/>
                </a:solidFill>
                <a:latin typeface="Calibri"/>
                <a:ea typeface="Calibri"/>
                <a:cs typeface="Calibri"/>
                <a:sym typeface="Calibri"/>
              </a:defRPr>
            </a:lvl1pPr>
            <a:lvl2pPr marR="0" lvl="1" algn="l" rtl="0">
              <a:spcBef>
                <a:spcPts val="420"/>
              </a:spcBef>
              <a:spcAft>
                <a:spcPts val="0"/>
              </a:spcAft>
              <a:buClr>
                <a:schemeClr val="dk2"/>
              </a:buClr>
              <a:buSzPts val="2100"/>
              <a:buFont typeface="Arial"/>
              <a:buChar char="–"/>
              <a:defRPr sz="2100" b="0" i="0" u="none" strike="noStrike" cap="none">
                <a:solidFill>
                  <a:srgbClr val="595959"/>
                </a:solidFill>
                <a:latin typeface="Calibri"/>
                <a:ea typeface="Calibri"/>
                <a:cs typeface="Calibri"/>
                <a:sym typeface="Calibri"/>
              </a:defRPr>
            </a:lvl2pPr>
            <a:lvl3pPr marR="0" lvl="2" algn="l" rtl="0">
              <a:spcBef>
                <a:spcPts val="360"/>
              </a:spcBef>
              <a:spcAft>
                <a:spcPts val="0"/>
              </a:spcAft>
              <a:buClr>
                <a:schemeClr val="dk2"/>
              </a:buClr>
              <a:buSzPts val="1800"/>
              <a:buFont typeface="Arial"/>
              <a:buChar char="•"/>
              <a:defRPr sz="1800" b="0" i="0" u="none" strike="noStrike" cap="none">
                <a:solidFill>
                  <a:srgbClr val="595959"/>
                </a:solidFill>
                <a:latin typeface="Calibri"/>
                <a:ea typeface="Calibri"/>
                <a:cs typeface="Calibri"/>
                <a:sym typeface="Calibri"/>
              </a:defRPr>
            </a:lvl3pPr>
            <a:lvl4pPr marR="0" lvl="3"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4pPr>
            <a:lvl5pPr marR="0" lvl="4"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5pPr>
            <a:lvl6pPr marR="0" lvl="5"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R="0" lvl="6"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R="0" lvl="7"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R="0" lvl="8"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2137" name="Shape 2137"/>
          <p:cNvSpPr>
            <a:spLocks noGrp="1"/>
          </p:cNvSpPr>
          <p:nvPr>
            <p:ph type="pic" idx="4"/>
          </p:nvPr>
        </p:nvSpPr>
        <p:spPr>
          <a:xfrm>
            <a:off x="6019800" y="2957513"/>
            <a:ext cx="3124200" cy="1796796"/>
          </a:xfrm>
          <a:prstGeom prst="rect">
            <a:avLst/>
          </a:prstGeom>
          <a:noFill/>
          <a:ln>
            <a:noFill/>
          </a:ln>
        </p:spPr>
        <p:txBody>
          <a:bodyPr spcFirstLastPara="1" wrap="square" lIns="91425" tIns="91425" rIns="91425" bIns="91425" anchor="t" anchorCtr="0"/>
          <a:lstStyle>
            <a:lvl1pPr marR="0" lvl="0" algn="l" rtl="0">
              <a:spcBef>
                <a:spcPts val="480"/>
              </a:spcBef>
              <a:spcAft>
                <a:spcPts val="0"/>
              </a:spcAft>
              <a:buClr>
                <a:schemeClr val="dk2"/>
              </a:buClr>
              <a:buSzPts val="2400"/>
              <a:buFont typeface="Arial"/>
              <a:buChar char="•"/>
              <a:defRPr sz="2400" b="0" i="0" u="none" strike="noStrike" cap="none">
                <a:solidFill>
                  <a:srgbClr val="595959"/>
                </a:solidFill>
                <a:latin typeface="Calibri"/>
                <a:ea typeface="Calibri"/>
                <a:cs typeface="Calibri"/>
                <a:sym typeface="Calibri"/>
              </a:defRPr>
            </a:lvl1pPr>
            <a:lvl2pPr marR="0" lvl="1" algn="l" rtl="0">
              <a:spcBef>
                <a:spcPts val="420"/>
              </a:spcBef>
              <a:spcAft>
                <a:spcPts val="0"/>
              </a:spcAft>
              <a:buClr>
                <a:schemeClr val="dk2"/>
              </a:buClr>
              <a:buSzPts val="2100"/>
              <a:buFont typeface="Arial"/>
              <a:buChar char="–"/>
              <a:defRPr sz="2100" b="0" i="0" u="none" strike="noStrike" cap="none">
                <a:solidFill>
                  <a:srgbClr val="595959"/>
                </a:solidFill>
                <a:latin typeface="Calibri"/>
                <a:ea typeface="Calibri"/>
                <a:cs typeface="Calibri"/>
                <a:sym typeface="Calibri"/>
              </a:defRPr>
            </a:lvl2pPr>
            <a:lvl3pPr marR="0" lvl="2" algn="l" rtl="0">
              <a:spcBef>
                <a:spcPts val="360"/>
              </a:spcBef>
              <a:spcAft>
                <a:spcPts val="0"/>
              </a:spcAft>
              <a:buClr>
                <a:schemeClr val="dk2"/>
              </a:buClr>
              <a:buSzPts val="1800"/>
              <a:buFont typeface="Arial"/>
              <a:buChar char="•"/>
              <a:defRPr sz="1800" b="0" i="0" u="none" strike="noStrike" cap="none">
                <a:solidFill>
                  <a:srgbClr val="595959"/>
                </a:solidFill>
                <a:latin typeface="Calibri"/>
                <a:ea typeface="Calibri"/>
                <a:cs typeface="Calibri"/>
                <a:sym typeface="Calibri"/>
              </a:defRPr>
            </a:lvl3pPr>
            <a:lvl4pPr marR="0" lvl="3"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4pPr>
            <a:lvl5pPr marR="0" lvl="4"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5pPr>
            <a:lvl6pPr marR="0" lvl="5"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R="0" lvl="6"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R="0" lvl="7"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R="0" lvl="8"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2138" name="Shape 2138"/>
          <p:cNvSpPr txBox="1">
            <a:spLocks noGrp="1"/>
          </p:cNvSpPr>
          <p:nvPr>
            <p:ph type="title"/>
          </p:nvPr>
        </p:nvSpPr>
        <p:spPr>
          <a:xfrm>
            <a:off x="-9698" y="1"/>
            <a:ext cx="7863804" cy="1033895"/>
          </a:xfrm>
          <a:prstGeom prst="rect">
            <a:avLst/>
          </a:prstGeom>
          <a:solidFill>
            <a:schemeClr val="lt2"/>
          </a:solidFill>
          <a:ln>
            <a:noFill/>
          </a:ln>
        </p:spPr>
        <p:txBody>
          <a:bodyPr spcFirstLastPara="1" wrap="square" lIns="91425" tIns="91425" rIns="91425" bIns="91425" anchor="b" anchorCtr="0"/>
          <a:lstStyle>
            <a:lvl1pPr marR="0" lvl="0" algn="l" rtl="0">
              <a:spcBef>
                <a:spcPts val="0"/>
              </a:spcBef>
              <a:spcAft>
                <a:spcPts val="0"/>
              </a:spcAft>
              <a:buSzPts val="1400"/>
              <a:buNone/>
              <a:defRPr sz="3300" b="0" i="0" u="none" strike="noStrike" cap="none">
                <a:solidFill>
                  <a:schemeClr val="lt1"/>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grpSp>
        <p:nvGrpSpPr>
          <p:cNvPr id="2139" name="Shape 2139"/>
          <p:cNvGrpSpPr/>
          <p:nvPr/>
        </p:nvGrpSpPr>
        <p:grpSpPr>
          <a:xfrm>
            <a:off x="-2" y="4838700"/>
            <a:ext cx="9144003" cy="304800"/>
            <a:chOff x="-2" y="6451600"/>
            <a:chExt cx="9144003" cy="406400"/>
          </a:xfrm>
        </p:grpSpPr>
        <p:sp>
          <p:nvSpPr>
            <p:cNvPr id="2140" name="Shape 2140"/>
            <p:cNvSpPr/>
            <p:nvPr/>
          </p:nvSpPr>
          <p:spPr>
            <a:xfrm>
              <a:off x="-2" y="6451600"/>
              <a:ext cx="7872153" cy="406400"/>
            </a:xfrm>
            <a:prstGeom prst="rect">
              <a:avLst/>
            </a:prstGeom>
            <a:solidFill>
              <a:srgbClr val="59595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sp>
          <p:nvSpPr>
            <p:cNvPr id="2141" name="Shape 2141"/>
            <p:cNvSpPr/>
            <p:nvPr/>
          </p:nvSpPr>
          <p:spPr>
            <a:xfrm>
              <a:off x="7954964" y="6451600"/>
              <a:ext cx="1189037" cy="4064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grpSp>
      <p:sp>
        <p:nvSpPr>
          <p:cNvPr id="2142" name="Shape 2142"/>
          <p:cNvSpPr txBox="1">
            <a:spLocks noGrp="1"/>
          </p:cNvSpPr>
          <p:nvPr>
            <p:ph type="dt" idx="10"/>
          </p:nvPr>
        </p:nvSpPr>
        <p:spPr>
          <a:xfrm>
            <a:off x="2" y="4835128"/>
            <a:ext cx="1554163" cy="308372"/>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2143" name="Shape 2143"/>
          <p:cNvSpPr txBox="1">
            <a:spLocks noGrp="1"/>
          </p:cNvSpPr>
          <p:nvPr>
            <p:ph type="ftr" idx="11"/>
          </p:nvPr>
        </p:nvSpPr>
        <p:spPr>
          <a:xfrm>
            <a:off x="1554163" y="4835128"/>
            <a:ext cx="6310312" cy="308372"/>
          </a:xfrm>
          <a:prstGeom prst="rect">
            <a:avLst/>
          </a:prstGeom>
          <a:noFill/>
          <a:ln>
            <a:noFill/>
          </a:ln>
        </p:spPr>
        <p:txBody>
          <a:bodyPr spcFirstLastPara="1" wrap="square" lIns="91425" tIns="91425" rIns="91425" bIns="91425" anchor="ctr" anchorCtr="0"/>
          <a:lstStyle>
            <a:lvl1pPr marR="0" lvl="0" algn="ctr"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2144" name="Shape 2144"/>
          <p:cNvSpPr txBox="1">
            <a:spLocks noGrp="1"/>
          </p:cNvSpPr>
          <p:nvPr>
            <p:ph type="sldNum" idx="12"/>
          </p:nvPr>
        </p:nvSpPr>
        <p:spPr>
          <a:xfrm>
            <a:off x="7954965" y="4835128"/>
            <a:ext cx="1189037" cy="308372"/>
          </a:xfrm>
          <a:prstGeom prst="rect">
            <a:avLst/>
          </a:prstGeom>
          <a:noFill/>
          <a:ln>
            <a:noFill/>
          </a:ln>
        </p:spPr>
        <p:txBody>
          <a:bodyPr spcFirstLastPara="1" wrap="square" lIns="91425" tIns="45700" rIns="91425" bIns="45700" anchor="ctr" anchorCtr="0">
            <a:noAutofit/>
          </a:bodyPr>
          <a:lstStyle>
            <a:lvl1pPr marL="0" marR="0" lvl="0"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1pPr>
            <a:lvl2pPr marL="0" marR="0" lvl="1"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2pPr>
            <a:lvl3pPr marL="0" marR="0" lvl="2"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3pPr>
            <a:lvl4pPr marL="0" marR="0" lvl="3"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4pPr>
            <a:lvl5pPr marL="0" marR="0" lvl="4"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5pPr>
            <a:lvl6pPr marL="0" marR="0" lvl="5"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6pPr>
            <a:lvl7pPr marL="0" marR="0" lvl="6"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7pPr>
            <a:lvl8pPr marL="0" marR="0" lvl="7"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8pPr>
            <a:lvl9pPr marL="0" marR="0" lvl="8"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61.xml><?xml version="1.0" encoding="utf-8"?>
<p:sldLayout xmlns:a="http://schemas.openxmlformats.org/drawingml/2006/main" xmlns:r="http://schemas.openxmlformats.org/officeDocument/2006/relationships" xmlns:p="http://schemas.openxmlformats.org/presentationml/2006/main" matchingName="Three Image_Left w/ Footer">
  <p:cSld name="Three Image_Left w/ Footer">
    <p:spTree>
      <p:nvGrpSpPr>
        <p:cNvPr id="1" name="Shape 2145"/>
        <p:cNvGrpSpPr/>
        <p:nvPr/>
      </p:nvGrpSpPr>
      <p:grpSpPr>
        <a:xfrm>
          <a:off x="0" y="0"/>
          <a:ext cx="0" cy="0"/>
          <a:chOff x="0" y="0"/>
          <a:chExt cx="0" cy="0"/>
        </a:xfrm>
      </p:grpSpPr>
      <p:sp>
        <p:nvSpPr>
          <p:cNvPr id="2146" name="Shape 2146"/>
          <p:cNvSpPr>
            <a:spLocks noGrp="1"/>
          </p:cNvSpPr>
          <p:nvPr>
            <p:ph type="pic" idx="2"/>
          </p:nvPr>
        </p:nvSpPr>
        <p:spPr>
          <a:xfrm>
            <a:off x="3200400" y="1102056"/>
            <a:ext cx="5943600" cy="3657601"/>
          </a:xfrm>
          <a:prstGeom prst="rect">
            <a:avLst/>
          </a:prstGeom>
          <a:noFill/>
          <a:ln>
            <a:noFill/>
          </a:ln>
        </p:spPr>
        <p:txBody>
          <a:bodyPr spcFirstLastPara="1" wrap="square" lIns="91425" tIns="91425" rIns="91425" bIns="91425" anchor="t" anchorCtr="0"/>
          <a:lstStyle>
            <a:lvl1pPr marR="0" lvl="0" algn="l" rtl="0">
              <a:spcBef>
                <a:spcPts val="480"/>
              </a:spcBef>
              <a:spcAft>
                <a:spcPts val="0"/>
              </a:spcAft>
              <a:buClr>
                <a:schemeClr val="dk2"/>
              </a:buClr>
              <a:buSzPts val="2400"/>
              <a:buFont typeface="Arial"/>
              <a:buChar char="•"/>
              <a:defRPr sz="2400" b="0" i="0" u="none" strike="noStrike" cap="none">
                <a:solidFill>
                  <a:srgbClr val="595959"/>
                </a:solidFill>
                <a:latin typeface="Calibri"/>
                <a:ea typeface="Calibri"/>
                <a:cs typeface="Calibri"/>
                <a:sym typeface="Calibri"/>
              </a:defRPr>
            </a:lvl1pPr>
            <a:lvl2pPr marR="0" lvl="1" algn="l" rtl="0">
              <a:spcBef>
                <a:spcPts val="420"/>
              </a:spcBef>
              <a:spcAft>
                <a:spcPts val="0"/>
              </a:spcAft>
              <a:buClr>
                <a:schemeClr val="dk2"/>
              </a:buClr>
              <a:buSzPts val="2100"/>
              <a:buFont typeface="Arial"/>
              <a:buChar char="–"/>
              <a:defRPr sz="2100" b="0" i="0" u="none" strike="noStrike" cap="none">
                <a:solidFill>
                  <a:srgbClr val="595959"/>
                </a:solidFill>
                <a:latin typeface="Calibri"/>
                <a:ea typeface="Calibri"/>
                <a:cs typeface="Calibri"/>
                <a:sym typeface="Calibri"/>
              </a:defRPr>
            </a:lvl2pPr>
            <a:lvl3pPr marR="0" lvl="2" algn="l" rtl="0">
              <a:spcBef>
                <a:spcPts val="360"/>
              </a:spcBef>
              <a:spcAft>
                <a:spcPts val="0"/>
              </a:spcAft>
              <a:buClr>
                <a:schemeClr val="dk2"/>
              </a:buClr>
              <a:buSzPts val="1800"/>
              <a:buFont typeface="Arial"/>
              <a:buChar char="•"/>
              <a:defRPr sz="1800" b="0" i="0" u="none" strike="noStrike" cap="none">
                <a:solidFill>
                  <a:srgbClr val="595959"/>
                </a:solidFill>
                <a:latin typeface="Calibri"/>
                <a:ea typeface="Calibri"/>
                <a:cs typeface="Calibri"/>
                <a:sym typeface="Calibri"/>
              </a:defRPr>
            </a:lvl3pPr>
            <a:lvl4pPr marR="0" lvl="3"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4pPr>
            <a:lvl5pPr marR="0" lvl="4"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5pPr>
            <a:lvl6pPr marR="0" lvl="5"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R="0" lvl="6"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R="0" lvl="7"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R="0" lvl="8"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2147" name="Shape 2147"/>
          <p:cNvSpPr>
            <a:spLocks noGrp="1"/>
          </p:cNvSpPr>
          <p:nvPr>
            <p:ph type="pic" idx="3"/>
          </p:nvPr>
        </p:nvSpPr>
        <p:spPr>
          <a:xfrm>
            <a:off x="0" y="1100138"/>
            <a:ext cx="3124200" cy="1796796"/>
          </a:xfrm>
          <a:prstGeom prst="rect">
            <a:avLst/>
          </a:prstGeom>
          <a:noFill/>
          <a:ln>
            <a:noFill/>
          </a:ln>
        </p:spPr>
        <p:txBody>
          <a:bodyPr spcFirstLastPara="1" wrap="square" lIns="91425" tIns="91425" rIns="91425" bIns="91425" anchor="t" anchorCtr="0"/>
          <a:lstStyle>
            <a:lvl1pPr marR="0" lvl="0" algn="l" rtl="0">
              <a:spcBef>
                <a:spcPts val="480"/>
              </a:spcBef>
              <a:spcAft>
                <a:spcPts val="0"/>
              </a:spcAft>
              <a:buClr>
                <a:schemeClr val="dk2"/>
              </a:buClr>
              <a:buSzPts val="2400"/>
              <a:buFont typeface="Arial"/>
              <a:buChar char="•"/>
              <a:defRPr sz="2400" b="0" i="0" u="none" strike="noStrike" cap="none">
                <a:solidFill>
                  <a:srgbClr val="595959"/>
                </a:solidFill>
                <a:latin typeface="Calibri"/>
                <a:ea typeface="Calibri"/>
                <a:cs typeface="Calibri"/>
                <a:sym typeface="Calibri"/>
              </a:defRPr>
            </a:lvl1pPr>
            <a:lvl2pPr marR="0" lvl="1" algn="l" rtl="0">
              <a:spcBef>
                <a:spcPts val="420"/>
              </a:spcBef>
              <a:spcAft>
                <a:spcPts val="0"/>
              </a:spcAft>
              <a:buClr>
                <a:schemeClr val="dk2"/>
              </a:buClr>
              <a:buSzPts val="2100"/>
              <a:buFont typeface="Arial"/>
              <a:buChar char="–"/>
              <a:defRPr sz="2100" b="0" i="0" u="none" strike="noStrike" cap="none">
                <a:solidFill>
                  <a:srgbClr val="595959"/>
                </a:solidFill>
                <a:latin typeface="Calibri"/>
                <a:ea typeface="Calibri"/>
                <a:cs typeface="Calibri"/>
                <a:sym typeface="Calibri"/>
              </a:defRPr>
            </a:lvl2pPr>
            <a:lvl3pPr marR="0" lvl="2" algn="l" rtl="0">
              <a:spcBef>
                <a:spcPts val="360"/>
              </a:spcBef>
              <a:spcAft>
                <a:spcPts val="0"/>
              </a:spcAft>
              <a:buClr>
                <a:schemeClr val="dk2"/>
              </a:buClr>
              <a:buSzPts val="1800"/>
              <a:buFont typeface="Arial"/>
              <a:buChar char="•"/>
              <a:defRPr sz="1800" b="0" i="0" u="none" strike="noStrike" cap="none">
                <a:solidFill>
                  <a:srgbClr val="595959"/>
                </a:solidFill>
                <a:latin typeface="Calibri"/>
                <a:ea typeface="Calibri"/>
                <a:cs typeface="Calibri"/>
                <a:sym typeface="Calibri"/>
              </a:defRPr>
            </a:lvl3pPr>
            <a:lvl4pPr marR="0" lvl="3"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4pPr>
            <a:lvl5pPr marR="0" lvl="4"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5pPr>
            <a:lvl6pPr marR="0" lvl="5"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R="0" lvl="6"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R="0" lvl="7"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R="0" lvl="8"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2148" name="Shape 2148"/>
          <p:cNvSpPr>
            <a:spLocks noGrp="1"/>
          </p:cNvSpPr>
          <p:nvPr>
            <p:ph type="pic" idx="4"/>
          </p:nvPr>
        </p:nvSpPr>
        <p:spPr>
          <a:xfrm>
            <a:off x="0" y="2957513"/>
            <a:ext cx="3124200" cy="1796796"/>
          </a:xfrm>
          <a:prstGeom prst="rect">
            <a:avLst/>
          </a:prstGeom>
          <a:noFill/>
          <a:ln>
            <a:noFill/>
          </a:ln>
        </p:spPr>
        <p:txBody>
          <a:bodyPr spcFirstLastPara="1" wrap="square" lIns="91425" tIns="91425" rIns="91425" bIns="91425" anchor="t" anchorCtr="0"/>
          <a:lstStyle>
            <a:lvl1pPr marR="0" lvl="0" algn="l" rtl="0">
              <a:spcBef>
                <a:spcPts val="480"/>
              </a:spcBef>
              <a:spcAft>
                <a:spcPts val="0"/>
              </a:spcAft>
              <a:buClr>
                <a:schemeClr val="dk2"/>
              </a:buClr>
              <a:buSzPts val="2400"/>
              <a:buFont typeface="Arial"/>
              <a:buChar char="•"/>
              <a:defRPr sz="2400" b="0" i="0" u="none" strike="noStrike" cap="none">
                <a:solidFill>
                  <a:srgbClr val="595959"/>
                </a:solidFill>
                <a:latin typeface="Calibri"/>
                <a:ea typeface="Calibri"/>
                <a:cs typeface="Calibri"/>
                <a:sym typeface="Calibri"/>
              </a:defRPr>
            </a:lvl1pPr>
            <a:lvl2pPr marR="0" lvl="1" algn="l" rtl="0">
              <a:spcBef>
                <a:spcPts val="420"/>
              </a:spcBef>
              <a:spcAft>
                <a:spcPts val="0"/>
              </a:spcAft>
              <a:buClr>
                <a:schemeClr val="dk2"/>
              </a:buClr>
              <a:buSzPts val="2100"/>
              <a:buFont typeface="Arial"/>
              <a:buChar char="–"/>
              <a:defRPr sz="2100" b="0" i="0" u="none" strike="noStrike" cap="none">
                <a:solidFill>
                  <a:srgbClr val="595959"/>
                </a:solidFill>
                <a:latin typeface="Calibri"/>
                <a:ea typeface="Calibri"/>
                <a:cs typeface="Calibri"/>
                <a:sym typeface="Calibri"/>
              </a:defRPr>
            </a:lvl2pPr>
            <a:lvl3pPr marR="0" lvl="2" algn="l" rtl="0">
              <a:spcBef>
                <a:spcPts val="360"/>
              </a:spcBef>
              <a:spcAft>
                <a:spcPts val="0"/>
              </a:spcAft>
              <a:buClr>
                <a:schemeClr val="dk2"/>
              </a:buClr>
              <a:buSzPts val="1800"/>
              <a:buFont typeface="Arial"/>
              <a:buChar char="•"/>
              <a:defRPr sz="1800" b="0" i="0" u="none" strike="noStrike" cap="none">
                <a:solidFill>
                  <a:srgbClr val="595959"/>
                </a:solidFill>
                <a:latin typeface="Calibri"/>
                <a:ea typeface="Calibri"/>
                <a:cs typeface="Calibri"/>
                <a:sym typeface="Calibri"/>
              </a:defRPr>
            </a:lvl3pPr>
            <a:lvl4pPr marR="0" lvl="3"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4pPr>
            <a:lvl5pPr marR="0" lvl="4"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5pPr>
            <a:lvl6pPr marR="0" lvl="5"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R="0" lvl="6"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R="0" lvl="7"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R="0" lvl="8"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2149" name="Shape 2149"/>
          <p:cNvSpPr txBox="1">
            <a:spLocks noGrp="1"/>
          </p:cNvSpPr>
          <p:nvPr>
            <p:ph type="title"/>
          </p:nvPr>
        </p:nvSpPr>
        <p:spPr>
          <a:xfrm>
            <a:off x="-9698" y="1"/>
            <a:ext cx="7863804" cy="1033895"/>
          </a:xfrm>
          <a:prstGeom prst="rect">
            <a:avLst/>
          </a:prstGeom>
          <a:solidFill>
            <a:schemeClr val="lt2"/>
          </a:solidFill>
          <a:ln>
            <a:noFill/>
          </a:ln>
        </p:spPr>
        <p:txBody>
          <a:bodyPr spcFirstLastPara="1" wrap="square" lIns="91425" tIns="91425" rIns="91425" bIns="91425" anchor="b" anchorCtr="0"/>
          <a:lstStyle>
            <a:lvl1pPr marR="0" lvl="0" algn="l" rtl="0">
              <a:spcBef>
                <a:spcPts val="0"/>
              </a:spcBef>
              <a:spcAft>
                <a:spcPts val="0"/>
              </a:spcAft>
              <a:buSzPts val="1400"/>
              <a:buNone/>
              <a:defRPr sz="3300" b="0" i="0" u="none" strike="noStrike" cap="none">
                <a:solidFill>
                  <a:schemeClr val="lt1"/>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grpSp>
        <p:nvGrpSpPr>
          <p:cNvPr id="2150" name="Shape 2150"/>
          <p:cNvGrpSpPr/>
          <p:nvPr/>
        </p:nvGrpSpPr>
        <p:grpSpPr>
          <a:xfrm>
            <a:off x="-2" y="4838700"/>
            <a:ext cx="9144003" cy="304800"/>
            <a:chOff x="-2" y="6451600"/>
            <a:chExt cx="9144003" cy="406400"/>
          </a:xfrm>
        </p:grpSpPr>
        <p:sp>
          <p:nvSpPr>
            <p:cNvPr id="2151" name="Shape 2151"/>
            <p:cNvSpPr/>
            <p:nvPr/>
          </p:nvSpPr>
          <p:spPr>
            <a:xfrm>
              <a:off x="-2" y="6451600"/>
              <a:ext cx="7872153" cy="406400"/>
            </a:xfrm>
            <a:prstGeom prst="rect">
              <a:avLst/>
            </a:prstGeom>
            <a:solidFill>
              <a:srgbClr val="59595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sp>
          <p:nvSpPr>
            <p:cNvPr id="2152" name="Shape 2152"/>
            <p:cNvSpPr/>
            <p:nvPr/>
          </p:nvSpPr>
          <p:spPr>
            <a:xfrm>
              <a:off x="7954964" y="6451600"/>
              <a:ext cx="1189037" cy="4064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grpSp>
      <p:sp>
        <p:nvSpPr>
          <p:cNvPr id="2153" name="Shape 2153"/>
          <p:cNvSpPr txBox="1">
            <a:spLocks noGrp="1"/>
          </p:cNvSpPr>
          <p:nvPr>
            <p:ph type="dt" idx="10"/>
          </p:nvPr>
        </p:nvSpPr>
        <p:spPr>
          <a:xfrm>
            <a:off x="2" y="4835128"/>
            <a:ext cx="1554163" cy="308372"/>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2154" name="Shape 2154"/>
          <p:cNvSpPr txBox="1">
            <a:spLocks noGrp="1"/>
          </p:cNvSpPr>
          <p:nvPr>
            <p:ph type="ftr" idx="11"/>
          </p:nvPr>
        </p:nvSpPr>
        <p:spPr>
          <a:xfrm>
            <a:off x="1554163" y="4835128"/>
            <a:ext cx="6310312" cy="308372"/>
          </a:xfrm>
          <a:prstGeom prst="rect">
            <a:avLst/>
          </a:prstGeom>
          <a:noFill/>
          <a:ln>
            <a:noFill/>
          </a:ln>
        </p:spPr>
        <p:txBody>
          <a:bodyPr spcFirstLastPara="1" wrap="square" lIns="91425" tIns="91425" rIns="91425" bIns="91425" anchor="ctr" anchorCtr="0"/>
          <a:lstStyle>
            <a:lvl1pPr marR="0" lvl="0" algn="ctr"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2155" name="Shape 2155"/>
          <p:cNvSpPr txBox="1">
            <a:spLocks noGrp="1"/>
          </p:cNvSpPr>
          <p:nvPr>
            <p:ph type="sldNum" idx="12"/>
          </p:nvPr>
        </p:nvSpPr>
        <p:spPr>
          <a:xfrm>
            <a:off x="7954965" y="4835128"/>
            <a:ext cx="1189037" cy="308372"/>
          </a:xfrm>
          <a:prstGeom prst="rect">
            <a:avLst/>
          </a:prstGeom>
          <a:noFill/>
          <a:ln>
            <a:noFill/>
          </a:ln>
        </p:spPr>
        <p:txBody>
          <a:bodyPr spcFirstLastPara="1" wrap="square" lIns="91425" tIns="45700" rIns="91425" bIns="45700" anchor="ctr" anchorCtr="0">
            <a:noAutofit/>
          </a:bodyPr>
          <a:lstStyle>
            <a:lvl1pPr marL="0" marR="0" lvl="0"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1pPr>
            <a:lvl2pPr marL="0" marR="0" lvl="1"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2pPr>
            <a:lvl3pPr marL="0" marR="0" lvl="2"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3pPr>
            <a:lvl4pPr marL="0" marR="0" lvl="3"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4pPr>
            <a:lvl5pPr marL="0" marR="0" lvl="4"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5pPr>
            <a:lvl6pPr marL="0" marR="0" lvl="5"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6pPr>
            <a:lvl7pPr marL="0" marR="0" lvl="6"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7pPr>
            <a:lvl8pPr marL="0" marR="0" lvl="7"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8pPr>
            <a:lvl9pPr marL="0" marR="0" lvl="8"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62.xml><?xml version="1.0" encoding="utf-8"?>
<p:sldLayout xmlns:a="http://schemas.openxmlformats.org/drawingml/2006/main" xmlns:r="http://schemas.openxmlformats.org/officeDocument/2006/relationships" xmlns:p="http://schemas.openxmlformats.org/presentationml/2006/main" showMasterSp="0" matchingName="Full Image">
  <p:cSld name="Full Image">
    <p:spTree>
      <p:nvGrpSpPr>
        <p:cNvPr id="1" name="Shape 2156"/>
        <p:cNvGrpSpPr/>
        <p:nvPr/>
      </p:nvGrpSpPr>
      <p:grpSpPr>
        <a:xfrm>
          <a:off x="0" y="0"/>
          <a:ext cx="0" cy="0"/>
          <a:chOff x="0" y="0"/>
          <a:chExt cx="0" cy="0"/>
        </a:xfrm>
      </p:grpSpPr>
      <p:sp>
        <p:nvSpPr>
          <p:cNvPr id="2157" name="Shape 2157"/>
          <p:cNvSpPr>
            <a:spLocks noGrp="1"/>
          </p:cNvSpPr>
          <p:nvPr>
            <p:ph type="pic" idx="2"/>
          </p:nvPr>
        </p:nvSpPr>
        <p:spPr>
          <a:xfrm>
            <a:off x="0" y="0"/>
            <a:ext cx="9144000" cy="5143500"/>
          </a:xfrm>
          <a:prstGeom prst="rect">
            <a:avLst/>
          </a:prstGeom>
          <a:noFill/>
          <a:ln>
            <a:noFill/>
          </a:ln>
        </p:spPr>
        <p:txBody>
          <a:bodyPr spcFirstLastPara="1" wrap="square" lIns="91425" tIns="91425" rIns="91425" bIns="91425" anchor="t" anchorCtr="0"/>
          <a:lstStyle>
            <a:lvl1pPr marR="0" lvl="0" algn="l" rtl="0">
              <a:spcBef>
                <a:spcPts val="480"/>
              </a:spcBef>
              <a:spcAft>
                <a:spcPts val="0"/>
              </a:spcAft>
              <a:buClr>
                <a:schemeClr val="dk2"/>
              </a:buClr>
              <a:buSzPts val="2400"/>
              <a:buFont typeface="Arial"/>
              <a:buChar char="•"/>
              <a:defRPr sz="2400" b="0" i="0" u="none" strike="noStrike" cap="none">
                <a:solidFill>
                  <a:srgbClr val="595959"/>
                </a:solidFill>
                <a:latin typeface="Calibri"/>
                <a:ea typeface="Calibri"/>
                <a:cs typeface="Calibri"/>
                <a:sym typeface="Calibri"/>
              </a:defRPr>
            </a:lvl1pPr>
            <a:lvl2pPr marR="0" lvl="1" algn="l" rtl="0">
              <a:spcBef>
                <a:spcPts val="420"/>
              </a:spcBef>
              <a:spcAft>
                <a:spcPts val="0"/>
              </a:spcAft>
              <a:buClr>
                <a:schemeClr val="dk2"/>
              </a:buClr>
              <a:buSzPts val="2100"/>
              <a:buFont typeface="Arial"/>
              <a:buChar char="–"/>
              <a:defRPr sz="2100" b="0" i="0" u="none" strike="noStrike" cap="none">
                <a:solidFill>
                  <a:srgbClr val="595959"/>
                </a:solidFill>
                <a:latin typeface="Calibri"/>
                <a:ea typeface="Calibri"/>
                <a:cs typeface="Calibri"/>
                <a:sym typeface="Calibri"/>
              </a:defRPr>
            </a:lvl2pPr>
            <a:lvl3pPr marR="0" lvl="2" algn="l" rtl="0">
              <a:spcBef>
                <a:spcPts val="360"/>
              </a:spcBef>
              <a:spcAft>
                <a:spcPts val="0"/>
              </a:spcAft>
              <a:buClr>
                <a:schemeClr val="dk2"/>
              </a:buClr>
              <a:buSzPts val="1800"/>
              <a:buFont typeface="Arial"/>
              <a:buChar char="•"/>
              <a:defRPr sz="1800" b="0" i="0" u="none" strike="noStrike" cap="none">
                <a:solidFill>
                  <a:srgbClr val="595959"/>
                </a:solidFill>
                <a:latin typeface="Calibri"/>
                <a:ea typeface="Calibri"/>
                <a:cs typeface="Calibri"/>
                <a:sym typeface="Calibri"/>
              </a:defRPr>
            </a:lvl3pPr>
            <a:lvl4pPr marR="0" lvl="3"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4pPr>
            <a:lvl5pPr marR="0" lvl="4"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5pPr>
            <a:lvl6pPr marR="0" lvl="5"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R="0" lvl="6"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R="0" lvl="7"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R="0" lvl="8"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263.xml><?xml version="1.0" encoding="utf-8"?>
<p:sldLayout xmlns:a="http://schemas.openxmlformats.org/drawingml/2006/main" xmlns:r="http://schemas.openxmlformats.org/officeDocument/2006/relationships" xmlns:p="http://schemas.openxmlformats.org/presentationml/2006/main" showMasterSp="0" matchingName="Standard Slide Alt 1">
  <p:cSld name="Standard Slide Alt 1">
    <p:spTree>
      <p:nvGrpSpPr>
        <p:cNvPr id="1" name="Shape 2158"/>
        <p:cNvGrpSpPr/>
        <p:nvPr/>
      </p:nvGrpSpPr>
      <p:grpSpPr>
        <a:xfrm>
          <a:off x="0" y="0"/>
          <a:ext cx="0" cy="0"/>
          <a:chOff x="0" y="0"/>
          <a:chExt cx="0" cy="0"/>
        </a:xfrm>
      </p:grpSpPr>
      <p:sp>
        <p:nvSpPr>
          <p:cNvPr id="2159" name="Shape 2159"/>
          <p:cNvSpPr txBox="1">
            <a:spLocks noGrp="1"/>
          </p:cNvSpPr>
          <p:nvPr>
            <p:ph type="title"/>
          </p:nvPr>
        </p:nvSpPr>
        <p:spPr>
          <a:xfrm>
            <a:off x="-9699" y="0"/>
            <a:ext cx="3858491" cy="5143500"/>
          </a:xfrm>
          <a:prstGeom prst="rect">
            <a:avLst/>
          </a:prstGeom>
          <a:solidFill>
            <a:schemeClr val="lt2"/>
          </a:solidFill>
          <a:ln>
            <a:noFill/>
          </a:ln>
        </p:spPr>
        <p:txBody>
          <a:bodyPr spcFirstLastPara="1" wrap="square" lIns="91425" tIns="91425" rIns="91425" bIns="91425" anchor="t" anchorCtr="0"/>
          <a:lstStyle>
            <a:lvl1pPr marR="0" lvl="0" algn="l" rtl="0">
              <a:spcBef>
                <a:spcPts val="0"/>
              </a:spcBef>
              <a:spcAft>
                <a:spcPts val="0"/>
              </a:spcAft>
              <a:buSzPts val="1400"/>
              <a:buNone/>
              <a:defRPr sz="3300" b="0" i="0" u="none" strike="noStrike" cap="none">
                <a:solidFill>
                  <a:schemeClr val="lt1"/>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
        <p:nvSpPr>
          <p:cNvPr id="2160" name="Shape 2160"/>
          <p:cNvSpPr txBox="1">
            <a:spLocks noGrp="1"/>
          </p:cNvSpPr>
          <p:nvPr>
            <p:ph type="body" idx="1"/>
          </p:nvPr>
        </p:nvSpPr>
        <p:spPr>
          <a:xfrm>
            <a:off x="4114806" y="377214"/>
            <a:ext cx="4571995" cy="4457915"/>
          </a:xfrm>
          <a:prstGeom prst="rect">
            <a:avLst/>
          </a:prstGeom>
          <a:noFill/>
          <a:ln>
            <a:noFill/>
          </a:ln>
        </p:spPr>
        <p:txBody>
          <a:bodyPr spcFirstLastPara="1" wrap="square" lIns="91425" tIns="91425" rIns="91425" bIns="91425" anchor="t" anchorCtr="0"/>
          <a:lstStyle>
            <a:lvl1pPr marL="457200" marR="0" lvl="0" indent="-381000" algn="l" rtl="0">
              <a:spcBef>
                <a:spcPts val="480"/>
              </a:spcBef>
              <a:spcAft>
                <a:spcPts val="0"/>
              </a:spcAft>
              <a:buClr>
                <a:schemeClr val="dk2"/>
              </a:buClr>
              <a:buSzPts val="2400"/>
              <a:buFont typeface="Noto Sans Symbols"/>
              <a:buChar char="▪"/>
              <a:defRPr sz="2400" b="0" i="0" u="none" strike="noStrike" cap="none">
                <a:solidFill>
                  <a:srgbClr val="595959"/>
                </a:solidFill>
                <a:latin typeface="Calibri"/>
                <a:ea typeface="Calibri"/>
                <a:cs typeface="Calibri"/>
                <a:sym typeface="Calibri"/>
              </a:defRPr>
            </a:lvl1pPr>
            <a:lvl2pPr marL="914400" marR="0" lvl="1" indent="-361950" algn="l" rtl="0">
              <a:spcBef>
                <a:spcPts val="420"/>
              </a:spcBef>
              <a:spcAft>
                <a:spcPts val="0"/>
              </a:spcAft>
              <a:buClr>
                <a:schemeClr val="dk2"/>
              </a:buClr>
              <a:buSzPts val="2100"/>
              <a:buFont typeface="Calibri"/>
              <a:buChar char="–"/>
              <a:defRPr sz="2100" b="0" i="0" u="none" strike="noStrike" cap="none">
                <a:solidFill>
                  <a:srgbClr val="595959"/>
                </a:solidFill>
                <a:latin typeface="Calibri"/>
                <a:ea typeface="Calibri"/>
                <a:cs typeface="Calibri"/>
                <a:sym typeface="Calibri"/>
              </a:defRPr>
            </a:lvl2pPr>
            <a:lvl3pPr marL="1371600" marR="0" lvl="2" indent="-342900" algn="l" rtl="0">
              <a:spcBef>
                <a:spcPts val="360"/>
              </a:spcBef>
              <a:spcAft>
                <a:spcPts val="0"/>
              </a:spcAft>
              <a:buClr>
                <a:schemeClr val="dk2"/>
              </a:buClr>
              <a:buSzPts val="1800"/>
              <a:buFont typeface="Noto Sans Symbols"/>
              <a:buChar char="▪"/>
              <a:defRPr sz="1800" b="0" i="0" u="none" strike="noStrike" cap="none">
                <a:solidFill>
                  <a:srgbClr val="595959"/>
                </a:solidFill>
                <a:latin typeface="Calibri"/>
                <a:ea typeface="Calibri"/>
                <a:cs typeface="Calibri"/>
                <a:sym typeface="Calibri"/>
              </a:defRPr>
            </a:lvl3pPr>
            <a:lvl4pPr marL="1828800" marR="0" lvl="3" indent="-323850" algn="l" rtl="0">
              <a:spcBef>
                <a:spcPts val="300"/>
              </a:spcBef>
              <a:spcAft>
                <a:spcPts val="0"/>
              </a:spcAft>
              <a:buClr>
                <a:schemeClr val="dk2"/>
              </a:buClr>
              <a:buSzPts val="1500"/>
              <a:buFont typeface="Calibri"/>
              <a:buChar char="–"/>
              <a:defRPr sz="1500" b="0" i="0" u="none" strike="noStrike" cap="none">
                <a:solidFill>
                  <a:srgbClr val="595959"/>
                </a:solidFill>
                <a:latin typeface="Calibri"/>
                <a:ea typeface="Calibri"/>
                <a:cs typeface="Calibri"/>
                <a:sym typeface="Calibri"/>
              </a:defRPr>
            </a:lvl4pPr>
            <a:lvl5pPr marL="2286000" marR="0" lvl="4" indent="-323850" algn="l" rtl="0">
              <a:spcBef>
                <a:spcPts val="300"/>
              </a:spcBef>
              <a:spcAft>
                <a:spcPts val="0"/>
              </a:spcAft>
              <a:buClr>
                <a:schemeClr val="dk2"/>
              </a:buClr>
              <a:buSzPts val="1500"/>
              <a:buFont typeface="Calibri"/>
              <a:buChar char="»"/>
              <a:defRPr sz="1500" b="0" i="0"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264.xml><?xml version="1.0" encoding="utf-8"?>
<p:sldLayout xmlns:a="http://schemas.openxmlformats.org/drawingml/2006/main" xmlns:r="http://schemas.openxmlformats.org/officeDocument/2006/relationships" xmlns:p="http://schemas.openxmlformats.org/presentationml/2006/main" showMasterSp="0" matchingName="Standard Slide Alt 2">
  <p:cSld name="Standard Slide Alt 2">
    <p:spTree>
      <p:nvGrpSpPr>
        <p:cNvPr id="1" name="Shape 2161"/>
        <p:cNvGrpSpPr/>
        <p:nvPr/>
      </p:nvGrpSpPr>
      <p:grpSpPr>
        <a:xfrm>
          <a:off x="0" y="0"/>
          <a:ext cx="0" cy="0"/>
          <a:chOff x="0" y="0"/>
          <a:chExt cx="0" cy="0"/>
        </a:xfrm>
      </p:grpSpPr>
      <p:sp>
        <p:nvSpPr>
          <p:cNvPr id="2162" name="Shape 2162"/>
          <p:cNvSpPr/>
          <p:nvPr/>
        </p:nvSpPr>
        <p:spPr>
          <a:xfrm>
            <a:off x="1279526" y="0"/>
            <a:ext cx="7864475" cy="5143500"/>
          </a:xfrm>
          <a:prstGeom prst="rect">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350"/>
              <a:buFont typeface="Arial"/>
              <a:buNone/>
            </a:pPr>
            <a:endParaRPr sz="1350" b="0" i="0" u="none" strike="noStrike" cap="none">
              <a:solidFill>
                <a:srgbClr val="FFFFFF"/>
              </a:solidFill>
              <a:latin typeface="Arial"/>
              <a:ea typeface="Arial"/>
              <a:cs typeface="Arial"/>
              <a:sym typeface="Arial"/>
            </a:endParaRPr>
          </a:p>
        </p:txBody>
      </p:sp>
      <p:sp>
        <p:nvSpPr>
          <p:cNvPr id="2163" name="Shape 2163"/>
          <p:cNvSpPr/>
          <p:nvPr/>
        </p:nvSpPr>
        <p:spPr>
          <a:xfrm>
            <a:off x="2" y="0"/>
            <a:ext cx="1189039" cy="51435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350"/>
              <a:buFont typeface="Arial"/>
              <a:buNone/>
            </a:pPr>
            <a:endParaRPr sz="1350" b="0" i="0" u="none" strike="noStrike" cap="none">
              <a:solidFill>
                <a:srgbClr val="FFFFFF"/>
              </a:solidFill>
              <a:latin typeface="Arial"/>
              <a:ea typeface="Arial"/>
              <a:cs typeface="Arial"/>
              <a:sym typeface="Arial"/>
            </a:endParaRPr>
          </a:p>
        </p:txBody>
      </p:sp>
      <p:pic>
        <p:nvPicPr>
          <p:cNvPr id="2164" name="Shape 2164"/>
          <p:cNvPicPr preferRelativeResize="0"/>
          <p:nvPr/>
        </p:nvPicPr>
        <p:blipFill rotWithShape="1">
          <a:blip r:embed="rId2">
            <a:alphaModFix/>
          </a:blip>
          <a:srcRect l="27296" t="17010" r="21719" b="22162"/>
          <a:stretch/>
        </p:blipFill>
        <p:spPr>
          <a:xfrm>
            <a:off x="382589" y="377428"/>
            <a:ext cx="806451" cy="557213"/>
          </a:xfrm>
          <a:prstGeom prst="rect">
            <a:avLst/>
          </a:prstGeom>
          <a:noFill/>
          <a:ln>
            <a:noFill/>
          </a:ln>
        </p:spPr>
      </p:pic>
      <p:sp>
        <p:nvSpPr>
          <p:cNvPr id="2165" name="Shape 2165"/>
          <p:cNvSpPr txBox="1">
            <a:spLocks noGrp="1"/>
          </p:cNvSpPr>
          <p:nvPr>
            <p:ph type="body" idx="1"/>
          </p:nvPr>
        </p:nvSpPr>
        <p:spPr>
          <a:xfrm>
            <a:off x="1645952" y="1200150"/>
            <a:ext cx="7040848" cy="3634979"/>
          </a:xfrm>
          <a:prstGeom prst="rect">
            <a:avLst/>
          </a:prstGeom>
          <a:noFill/>
          <a:ln>
            <a:noFill/>
          </a:ln>
        </p:spPr>
        <p:txBody>
          <a:bodyPr spcFirstLastPara="1" wrap="square" lIns="91425" tIns="91425" rIns="91425" bIns="91425" anchor="t" anchorCtr="0"/>
          <a:lstStyle>
            <a:lvl1pPr marL="457200" marR="0" lvl="0" indent="-381000" algn="l" rtl="0">
              <a:spcBef>
                <a:spcPts val="480"/>
              </a:spcBef>
              <a:spcAft>
                <a:spcPts val="0"/>
              </a:spcAft>
              <a:buClr>
                <a:schemeClr val="dk2"/>
              </a:buClr>
              <a:buSzPts val="2400"/>
              <a:buFont typeface="Noto Sans Symbols"/>
              <a:buChar char="▪"/>
              <a:defRPr sz="2400" b="0" i="0" u="none" strike="noStrike" cap="none">
                <a:solidFill>
                  <a:schemeClr val="lt1"/>
                </a:solidFill>
                <a:latin typeface="Calibri"/>
                <a:ea typeface="Calibri"/>
                <a:cs typeface="Calibri"/>
                <a:sym typeface="Calibri"/>
              </a:defRPr>
            </a:lvl1pPr>
            <a:lvl2pPr marL="914400" marR="0" lvl="1" indent="-361950" algn="l" rtl="0">
              <a:spcBef>
                <a:spcPts val="420"/>
              </a:spcBef>
              <a:spcAft>
                <a:spcPts val="0"/>
              </a:spcAft>
              <a:buClr>
                <a:schemeClr val="dk2"/>
              </a:buClr>
              <a:buSzPts val="2100"/>
              <a:buFont typeface="Calibri"/>
              <a:buChar char="–"/>
              <a:defRPr sz="2100" b="0" i="0" u="none" strike="noStrike" cap="none">
                <a:solidFill>
                  <a:schemeClr val="lt1"/>
                </a:solidFill>
                <a:latin typeface="Calibri"/>
                <a:ea typeface="Calibri"/>
                <a:cs typeface="Calibri"/>
                <a:sym typeface="Calibri"/>
              </a:defRPr>
            </a:lvl2pPr>
            <a:lvl3pPr marL="1371600" marR="0" lvl="2" indent="-342900" algn="l" rtl="0">
              <a:spcBef>
                <a:spcPts val="360"/>
              </a:spcBef>
              <a:spcAft>
                <a:spcPts val="0"/>
              </a:spcAft>
              <a:buClr>
                <a:schemeClr val="dk2"/>
              </a:buClr>
              <a:buSzPts val="1800"/>
              <a:buFont typeface="Noto Sans Symbols"/>
              <a:buChar char="▪"/>
              <a:defRPr sz="1800" b="0" i="0" u="none" strike="noStrike" cap="none">
                <a:solidFill>
                  <a:schemeClr val="lt1"/>
                </a:solidFill>
                <a:latin typeface="Calibri"/>
                <a:ea typeface="Calibri"/>
                <a:cs typeface="Calibri"/>
                <a:sym typeface="Calibri"/>
              </a:defRPr>
            </a:lvl3pPr>
            <a:lvl4pPr marL="1828800" marR="0" lvl="3" indent="-323850" algn="l" rtl="0">
              <a:spcBef>
                <a:spcPts val="300"/>
              </a:spcBef>
              <a:spcAft>
                <a:spcPts val="0"/>
              </a:spcAft>
              <a:buClr>
                <a:schemeClr val="dk2"/>
              </a:buClr>
              <a:buSzPts val="1500"/>
              <a:buFont typeface="Calibri"/>
              <a:buChar char="–"/>
              <a:defRPr sz="1500" b="0" i="0" u="none" strike="noStrike" cap="none">
                <a:solidFill>
                  <a:schemeClr val="lt1"/>
                </a:solidFill>
                <a:latin typeface="Calibri"/>
                <a:ea typeface="Calibri"/>
                <a:cs typeface="Calibri"/>
                <a:sym typeface="Calibri"/>
              </a:defRPr>
            </a:lvl4pPr>
            <a:lvl5pPr marL="2286000" marR="0" lvl="4" indent="-323850" algn="l" rtl="0">
              <a:spcBef>
                <a:spcPts val="300"/>
              </a:spcBef>
              <a:spcAft>
                <a:spcPts val="0"/>
              </a:spcAft>
              <a:buClr>
                <a:schemeClr val="dk2"/>
              </a:buClr>
              <a:buSzPts val="1500"/>
              <a:buFont typeface="Calibri"/>
              <a:buChar char="»"/>
              <a:defRPr sz="1500" b="0" i="0" u="none" strike="noStrike" cap="none">
                <a:solidFill>
                  <a:schemeClr val="lt1"/>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2166" name="Shape 2166"/>
          <p:cNvSpPr txBox="1">
            <a:spLocks noGrp="1"/>
          </p:cNvSpPr>
          <p:nvPr>
            <p:ph type="title"/>
          </p:nvPr>
        </p:nvSpPr>
        <p:spPr>
          <a:xfrm>
            <a:off x="1295401" y="1"/>
            <a:ext cx="7863804" cy="1033895"/>
          </a:xfrm>
          <a:prstGeom prst="rect">
            <a:avLst/>
          </a:prstGeom>
          <a:noFill/>
          <a:ln>
            <a:noFill/>
          </a:ln>
        </p:spPr>
        <p:txBody>
          <a:bodyPr spcFirstLastPara="1" wrap="square" lIns="91425" tIns="91425" rIns="91425" bIns="91425" anchor="b" anchorCtr="0"/>
          <a:lstStyle>
            <a:lvl1pPr marR="0" lvl="0" algn="l" rtl="0">
              <a:spcBef>
                <a:spcPts val="0"/>
              </a:spcBef>
              <a:spcAft>
                <a:spcPts val="0"/>
              </a:spcAft>
              <a:buSzPts val="1400"/>
              <a:buNone/>
              <a:defRPr sz="3300" b="0" i="0" u="none" strike="noStrike" cap="none">
                <a:solidFill>
                  <a:schemeClr val="lt1"/>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265.xml><?xml version="1.0" encoding="utf-8"?>
<p:sldLayout xmlns:a="http://schemas.openxmlformats.org/drawingml/2006/main" xmlns:r="http://schemas.openxmlformats.org/officeDocument/2006/relationships" xmlns:p="http://schemas.openxmlformats.org/presentationml/2006/main" showMasterSp="0" matchingName="Standard Slide 2 Column Alt">
  <p:cSld name="Standard Slide 2 Column Alt">
    <p:spTree>
      <p:nvGrpSpPr>
        <p:cNvPr id="1" name="Shape 2167"/>
        <p:cNvGrpSpPr/>
        <p:nvPr/>
      </p:nvGrpSpPr>
      <p:grpSpPr>
        <a:xfrm>
          <a:off x="0" y="0"/>
          <a:ext cx="0" cy="0"/>
          <a:chOff x="0" y="0"/>
          <a:chExt cx="0" cy="0"/>
        </a:xfrm>
      </p:grpSpPr>
      <p:sp>
        <p:nvSpPr>
          <p:cNvPr id="2168" name="Shape 2168"/>
          <p:cNvSpPr/>
          <p:nvPr/>
        </p:nvSpPr>
        <p:spPr>
          <a:xfrm>
            <a:off x="1279526" y="0"/>
            <a:ext cx="7864475" cy="5143500"/>
          </a:xfrm>
          <a:prstGeom prst="rect">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350"/>
              <a:buFont typeface="Arial"/>
              <a:buNone/>
            </a:pPr>
            <a:endParaRPr sz="1350" b="0" i="0" u="none" strike="noStrike" cap="none">
              <a:solidFill>
                <a:srgbClr val="FFFFFF"/>
              </a:solidFill>
              <a:latin typeface="Arial"/>
              <a:ea typeface="Arial"/>
              <a:cs typeface="Arial"/>
              <a:sym typeface="Arial"/>
            </a:endParaRPr>
          </a:p>
        </p:txBody>
      </p:sp>
      <p:sp>
        <p:nvSpPr>
          <p:cNvPr id="2169" name="Shape 2169"/>
          <p:cNvSpPr/>
          <p:nvPr/>
        </p:nvSpPr>
        <p:spPr>
          <a:xfrm>
            <a:off x="2" y="0"/>
            <a:ext cx="1189039" cy="51435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350"/>
              <a:buFont typeface="Arial"/>
              <a:buNone/>
            </a:pPr>
            <a:endParaRPr sz="1350" b="0" i="0" u="none" strike="noStrike" cap="none">
              <a:solidFill>
                <a:srgbClr val="FFFFFF"/>
              </a:solidFill>
              <a:latin typeface="Arial"/>
              <a:ea typeface="Arial"/>
              <a:cs typeface="Arial"/>
              <a:sym typeface="Arial"/>
            </a:endParaRPr>
          </a:p>
        </p:txBody>
      </p:sp>
      <p:pic>
        <p:nvPicPr>
          <p:cNvPr id="2170" name="Shape 2170"/>
          <p:cNvPicPr preferRelativeResize="0"/>
          <p:nvPr/>
        </p:nvPicPr>
        <p:blipFill rotWithShape="1">
          <a:blip r:embed="rId2">
            <a:alphaModFix/>
          </a:blip>
          <a:srcRect l="27296" t="17010" r="21719" b="22162"/>
          <a:stretch/>
        </p:blipFill>
        <p:spPr>
          <a:xfrm>
            <a:off x="382589" y="377428"/>
            <a:ext cx="806451" cy="557213"/>
          </a:xfrm>
          <a:prstGeom prst="rect">
            <a:avLst/>
          </a:prstGeom>
          <a:noFill/>
          <a:ln>
            <a:noFill/>
          </a:ln>
        </p:spPr>
      </p:pic>
      <p:sp>
        <p:nvSpPr>
          <p:cNvPr id="2171" name="Shape 2171"/>
          <p:cNvSpPr txBox="1">
            <a:spLocks noGrp="1"/>
          </p:cNvSpPr>
          <p:nvPr>
            <p:ph type="body" idx="1"/>
          </p:nvPr>
        </p:nvSpPr>
        <p:spPr>
          <a:xfrm>
            <a:off x="5486391" y="1200151"/>
            <a:ext cx="3200455" cy="3394472"/>
          </a:xfrm>
          <a:prstGeom prst="rect">
            <a:avLst/>
          </a:prstGeom>
          <a:noFill/>
          <a:ln>
            <a:noFill/>
          </a:ln>
        </p:spPr>
        <p:txBody>
          <a:bodyPr spcFirstLastPara="1" wrap="square" lIns="91425" tIns="91425" rIns="91425" bIns="91425" anchor="t" anchorCtr="0"/>
          <a:lstStyle>
            <a:lvl1pPr marL="457200" marR="0" lvl="0" indent="-361950" algn="l" rtl="0">
              <a:spcBef>
                <a:spcPts val="420"/>
              </a:spcBef>
              <a:spcAft>
                <a:spcPts val="0"/>
              </a:spcAft>
              <a:buClr>
                <a:schemeClr val="dk2"/>
              </a:buClr>
              <a:buSzPts val="2100"/>
              <a:buFont typeface="Noto Sans Symbols"/>
              <a:buChar char="▪"/>
              <a:defRPr sz="2100" b="0" i="0" u="none" strike="noStrike" cap="none">
                <a:solidFill>
                  <a:schemeClr val="lt1"/>
                </a:solidFill>
                <a:latin typeface="Calibri"/>
                <a:ea typeface="Calibri"/>
                <a:cs typeface="Calibri"/>
                <a:sym typeface="Calibri"/>
              </a:defRPr>
            </a:lvl1pPr>
            <a:lvl2pPr marL="914400" marR="0" lvl="1" indent="-342900" algn="l" rtl="0">
              <a:spcBef>
                <a:spcPts val="360"/>
              </a:spcBef>
              <a:spcAft>
                <a:spcPts val="0"/>
              </a:spcAft>
              <a:buClr>
                <a:schemeClr val="dk2"/>
              </a:buClr>
              <a:buSzPts val="1800"/>
              <a:buFont typeface="Calibri"/>
              <a:buChar char="–"/>
              <a:defRPr sz="1800" b="0" i="0" u="none" strike="noStrike" cap="none">
                <a:solidFill>
                  <a:schemeClr val="lt1"/>
                </a:solidFill>
                <a:latin typeface="Calibri"/>
                <a:ea typeface="Calibri"/>
                <a:cs typeface="Calibri"/>
                <a:sym typeface="Calibri"/>
              </a:defRPr>
            </a:lvl2pPr>
            <a:lvl3pPr marL="1371600" marR="0" lvl="2" indent="-323850" algn="l" rtl="0">
              <a:spcBef>
                <a:spcPts val="300"/>
              </a:spcBef>
              <a:spcAft>
                <a:spcPts val="0"/>
              </a:spcAft>
              <a:buClr>
                <a:schemeClr val="dk2"/>
              </a:buClr>
              <a:buSzPts val="1500"/>
              <a:buFont typeface="Noto Sans Symbols"/>
              <a:buChar char="▪"/>
              <a:defRPr sz="1500" b="0" i="0" u="none" strike="noStrike" cap="none">
                <a:solidFill>
                  <a:schemeClr val="lt1"/>
                </a:solidFill>
                <a:latin typeface="Calibri"/>
                <a:ea typeface="Calibri"/>
                <a:cs typeface="Calibri"/>
                <a:sym typeface="Calibri"/>
              </a:defRPr>
            </a:lvl3pPr>
            <a:lvl4pPr marL="1828800" marR="0" lvl="3" indent="-314325" algn="l" rtl="0">
              <a:spcBef>
                <a:spcPts val="270"/>
              </a:spcBef>
              <a:spcAft>
                <a:spcPts val="0"/>
              </a:spcAft>
              <a:buClr>
                <a:schemeClr val="dk2"/>
              </a:buClr>
              <a:buSzPts val="1350"/>
              <a:buFont typeface="Calibri"/>
              <a:buChar char="–"/>
              <a:defRPr sz="1350" b="0" i="0" u="none" strike="noStrike" cap="none">
                <a:solidFill>
                  <a:schemeClr val="lt1"/>
                </a:solidFill>
                <a:latin typeface="Calibri"/>
                <a:ea typeface="Calibri"/>
                <a:cs typeface="Calibri"/>
                <a:sym typeface="Calibri"/>
              </a:defRPr>
            </a:lvl4pPr>
            <a:lvl5pPr marL="2286000" marR="0" lvl="4" indent="-314325" algn="l" rtl="0">
              <a:spcBef>
                <a:spcPts val="270"/>
              </a:spcBef>
              <a:spcAft>
                <a:spcPts val="0"/>
              </a:spcAft>
              <a:buClr>
                <a:schemeClr val="dk2"/>
              </a:buClr>
              <a:buSzPts val="1350"/>
              <a:buFont typeface="Calibri"/>
              <a:buChar char="»"/>
              <a:defRPr sz="1350" b="0" i="0" u="none" strike="noStrike" cap="none">
                <a:solidFill>
                  <a:schemeClr val="lt1"/>
                </a:solidFill>
                <a:latin typeface="Calibri"/>
                <a:ea typeface="Calibri"/>
                <a:cs typeface="Calibri"/>
                <a:sym typeface="Calibri"/>
              </a:defRPr>
            </a:lvl5pPr>
            <a:lvl6pPr marL="2743200" marR="0" lvl="5" indent="-314325" algn="l" rtl="0">
              <a:spcBef>
                <a:spcPts val="270"/>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6pPr>
            <a:lvl7pPr marL="3200400" marR="0" lvl="6" indent="-314325" algn="l" rtl="0">
              <a:spcBef>
                <a:spcPts val="270"/>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7pPr>
            <a:lvl8pPr marL="3657600" marR="0" lvl="7" indent="-314325" algn="l" rtl="0">
              <a:spcBef>
                <a:spcPts val="270"/>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8pPr>
            <a:lvl9pPr marL="4114800" marR="0" lvl="8" indent="-314325" algn="l" rtl="0">
              <a:spcBef>
                <a:spcPts val="270"/>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9pPr>
          </a:lstStyle>
          <a:p>
            <a:endParaRPr/>
          </a:p>
        </p:txBody>
      </p:sp>
      <p:sp>
        <p:nvSpPr>
          <p:cNvPr id="2172" name="Shape 2172"/>
          <p:cNvSpPr txBox="1">
            <a:spLocks noGrp="1"/>
          </p:cNvSpPr>
          <p:nvPr>
            <p:ph type="body" idx="2"/>
          </p:nvPr>
        </p:nvSpPr>
        <p:spPr>
          <a:xfrm>
            <a:off x="1737303" y="1200166"/>
            <a:ext cx="3200455" cy="3394472"/>
          </a:xfrm>
          <a:prstGeom prst="rect">
            <a:avLst/>
          </a:prstGeom>
          <a:noFill/>
          <a:ln>
            <a:noFill/>
          </a:ln>
        </p:spPr>
        <p:txBody>
          <a:bodyPr spcFirstLastPara="1" wrap="square" lIns="91425" tIns="91425" rIns="91425" bIns="91425" anchor="t" anchorCtr="0"/>
          <a:lstStyle>
            <a:lvl1pPr marL="457200" marR="0" lvl="0" indent="-361950" algn="l" rtl="0">
              <a:spcBef>
                <a:spcPts val="420"/>
              </a:spcBef>
              <a:spcAft>
                <a:spcPts val="0"/>
              </a:spcAft>
              <a:buClr>
                <a:schemeClr val="dk2"/>
              </a:buClr>
              <a:buSzPts val="2100"/>
              <a:buFont typeface="Noto Sans Symbols"/>
              <a:buChar char="▪"/>
              <a:defRPr sz="2100" b="0" i="0" u="none" strike="noStrike" cap="none">
                <a:solidFill>
                  <a:schemeClr val="lt1"/>
                </a:solidFill>
                <a:latin typeface="Calibri"/>
                <a:ea typeface="Calibri"/>
                <a:cs typeface="Calibri"/>
                <a:sym typeface="Calibri"/>
              </a:defRPr>
            </a:lvl1pPr>
            <a:lvl2pPr marL="914400" marR="0" lvl="1" indent="-342900" algn="l" rtl="0">
              <a:spcBef>
                <a:spcPts val="360"/>
              </a:spcBef>
              <a:spcAft>
                <a:spcPts val="0"/>
              </a:spcAft>
              <a:buClr>
                <a:schemeClr val="dk2"/>
              </a:buClr>
              <a:buSzPts val="1800"/>
              <a:buFont typeface="Calibri"/>
              <a:buChar char="–"/>
              <a:defRPr sz="1800" b="0" i="0" u="none" strike="noStrike" cap="none">
                <a:solidFill>
                  <a:schemeClr val="lt1"/>
                </a:solidFill>
                <a:latin typeface="Calibri"/>
                <a:ea typeface="Calibri"/>
                <a:cs typeface="Calibri"/>
                <a:sym typeface="Calibri"/>
              </a:defRPr>
            </a:lvl2pPr>
            <a:lvl3pPr marL="1371600" marR="0" lvl="2" indent="-323850" algn="l" rtl="0">
              <a:spcBef>
                <a:spcPts val="300"/>
              </a:spcBef>
              <a:spcAft>
                <a:spcPts val="0"/>
              </a:spcAft>
              <a:buClr>
                <a:schemeClr val="dk2"/>
              </a:buClr>
              <a:buSzPts val="1500"/>
              <a:buFont typeface="Noto Sans Symbols"/>
              <a:buChar char="▪"/>
              <a:defRPr sz="1500" b="0" i="0" u="none" strike="noStrike" cap="none">
                <a:solidFill>
                  <a:schemeClr val="lt1"/>
                </a:solidFill>
                <a:latin typeface="Calibri"/>
                <a:ea typeface="Calibri"/>
                <a:cs typeface="Calibri"/>
                <a:sym typeface="Calibri"/>
              </a:defRPr>
            </a:lvl3pPr>
            <a:lvl4pPr marL="1828800" marR="0" lvl="3" indent="-314325" algn="l" rtl="0">
              <a:spcBef>
                <a:spcPts val="270"/>
              </a:spcBef>
              <a:spcAft>
                <a:spcPts val="0"/>
              </a:spcAft>
              <a:buClr>
                <a:schemeClr val="dk2"/>
              </a:buClr>
              <a:buSzPts val="1350"/>
              <a:buFont typeface="Calibri"/>
              <a:buChar char="–"/>
              <a:defRPr sz="1350" b="0" i="0" u="none" strike="noStrike" cap="none">
                <a:solidFill>
                  <a:schemeClr val="lt1"/>
                </a:solidFill>
                <a:latin typeface="Calibri"/>
                <a:ea typeface="Calibri"/>
                <a:cs typeface="Calibri"/>
                <a:sym typeface="Calibri"/>
              </a:defRPr>
            </a:lvl4pPr>
            <a:lvl5pPr marL="2286000" marR="0" lvl="4" indent="-314325" algn="l" rtl="0">
              <a:spcBef>
                <a:spcPts val="270"/>
              </a:spcBef>
              <a:spcAft>
                <a:spcPts val="0"/>
              </a:spcAft>
              <a:buClr>
                <a:schemeClr val="dk2"/>
              </a:buClr>
              <a:buSzPts val="1350"/>
              <a:buFont typeface="Calibri"/>
              <a:buChar char="»"/>
              <a:defRPr sz="1350" b="0" i="0" u="none" strike="noStrike" cap="none">
                <a:solidFill>
                  <a:schemeClr val="lt1"/>
                </a:solidFill>
                <a:latin typeface="Calibri"/>
                <a:ea typeface="Calibri"/>
                <a:cs typeface="Calibri"/>
                <a:sym typeface="Calibri"/>
              </a:defRPr>
            </a:lvl5pPr>
            <a:lvl6pPr marL="2743200" marR="0" lvl="5" indent="-314325" algn="l" rtl="0">
              <a:spcBef>
                <a:spcPts val="270"/>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6pPr>
            <a:lvl7pPr marL="3200400" marR="0" lvl="6" indent="-314325" algn="l" rtl="0">
              <a:spcBef>
                <a:spcPts val="270"/>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7pPr>
            <a:lvl8pPr marL="3657600" marR="0" lvl="7" indent="-314325" algn="l" rtl="0">
              <a:spcBef>
                <a:spcPts val="270"/>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8pPr>
            <a:lvl9pPr marL="4114800" marR="0" lvl="8" indent="-314325" algn="l" rtl="0">
              <a:spcBef>
                <a:spcPts val="270"/>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9pPr>
          </a:lstStyle>
          <a:p>
            <a:endParaRPr/>
          </a:p>
        </p:txBody>
      </p:sp>
      <p:sp>
        <p:nvSpPr>
          <p:cNvPr id="2173" name="Shape 2173"/>
          <p:cNvSpPr txBox="1">
            <a:spLocks noGrp="1"/>
          </p:cNvSpPr>
          <p:nvPr>
            <p:ph type="title"/>
          </p:nvPr>
        </p:nvSpPr>
        <p:spPr>
          <a:xfrm>
            <a:off x="1280197" y="1"/>
            <a:ext cx="7863804" cy="1033895"/>
          </a:xfrm>
          <a:prstGeom prst="rect">
            <a:avLst/>
          </a:prstGeom>
          <a:noFill/>
          <a:ln>
            <a:noFill/>
          </a:ln>
        </p:spPr>
        <p:txBody>
          <a:bodyPr spcFirstLastPara="1" wrap="square" lIns="91425" tIns="91425" rIns="91425" bIns="91425" anchor="b" anchorCtr="0"/>
          <a:lstStyle>
            <a:lvl1pPr marR="0" lvl="0" algn="l" rtl="0">
              <a:spcBef>
                <a:spcPts val="0"/>
              </a:spcBef>
              <a:spcAft>
                <a:spcPts val="0"/>
              </a:spcAft>
              <a:buSzPts val="1400"/>
              <a:buNone/>
              <a:defRPr sz="3300" b="0" i="0" u="none" strike="noStrike" cap="none">
                <a:solidFill>
                  <a:schemeClr val="lt1"/>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266.xml><?xml version="1.0" encoding="utf-8"?>
<p:sldLayout xmlns:a="http://schemas.openxmlformats.org/drawingml/2006/main" xmlns:r="http://schemas.openxmlformats.org/officeDocument/2006/relationships" xmlns:p="http://schemas.openxmlformats.org/presentationml/2006/main" showMasterSp="0" matchingName="Title Slide 2">
  <p:cSld name="Title Slide 2">
    <p:spTree>
      <p:nvGrpSpPr>
        <p:cNvPr id="1" name="Shape 2174"/>
        <p:cNvGrpSpPr/>
        <p:nvPr/>
      </p:nvGrpSpPr>
      <p:grpSpPr>
        <a:xfrm>
          <a:off x="0" y="0"/>
          <a:ext cx="0" cy="0"/>
          <a:chOff x="0" y="0"/>
          <a:chExt cx="0" cy="0"/>
        </a:xfrm>
      </p:grpSpPr>
      <p:sp>
        <p:nvSpPr>
          <p:cNvPr id="2175" name="Shape 2175"/>
          <p:cNvSpPr txBox="1"/>
          <p:nvPr/>
        </p:nvSpPr>
        <p:spPr>
          <a:xfrm>
            <a:off x="3673477" y="4766073"/>
            <a:ext cx="3253455" cy="207749"/>
          </a:xfrm>
          <a:prstGeom prst="rect">
            <a:avLst/>
          </a:prstGeom>
          <a:noFill/>
          <a:ln>
            <a:noFill/>
          </a:ln>
        </p:spPr>
        <p:txBody>
          <a:bodyPr spcFirstLastPara="1" wrap="square" lIns="0" tIns="45700" rIns="91425" bIns="45700" anchor="t" anchorCtr="0">
            <a:noAutofit/>
          </a:bodyPr>
          <a:lstStyle/>
          <a:p>
            <a:pPr marL="0" marR="0" lvl="0" indent="0" algn="l" rtl="0">
              <a:lnSpc>
                <a:spcPct val="100000"/>
              </a:lnSpc>
              <a:spcBef>
                <a:spcPts val="0"/>
              </a:spcBef>
              <a:spcAft>
                <a:spcPts val="0"/>
              </a:spcAft>
              <a:buClr>
                <a:srgbClr val="254061"/>
              </a:buClr>
              <a:buSzPts val="750"/>
              <a:buFont typeface="Arial"/>
              <a:buNone/>
            </a:pPr>
            <a:r>
              <a:rPr lang="en-US" sz="750" b="0" i="0" u="none" strike="noStrike" cap="none">
                <a:solidFill>
                  <a:srgbClr val="254061"/>
                </a:solidFill>
                <a:latin typeface="Calibri"/>
                <a:ea typeface="Calibri"/>
                <a:cs typeface="Calibri"/>
                <a:sym typeface="Calibri"/>
              </a:rPr>
              <a:t>WeArePublicHealth.org     twitter.com/Maricopahealth     facebook.com/MCDPH</a:t>
            </a:r>
            <a:endParaRPr/>
          </a:p>
        </p:txBody>
      </p:sp>
      <p:pic>
        <p:nvPicPr>
          <p:cNvPr id="2176" name="Shape 2176" descr="PH Letterhead Header.png"/>
          <p:cNvPicPr preferRelativeResize="0"/>
          <p:nvPr/>
        </p:nvPicPr>
        <p:blipFill rotWithShape="1">
          <a:blip r:embed="rId2">
            <a:alphaModFix/>
          </a:blip>
          <a:srcRect/>
          <a:stretch/>
        </p:blipFill>
        <p:spPr>
          <a:xfrm>
            <a:off x="404813" y="4423174"/>
            <a:ext cx="2795587" cy="516731"/>
          </a:xfrm>
          <a:prstGeom prst="rect">
            <a:avLst/>
          </a:prstGeom>
          <a:noFill/>
          <a:ln>
            <a:noFill/>
          </a:ln>
        </p:spPr>
      </p:pic>
      <p:sp>
        <p:nvSpPr>
          <p:cNvPr id="2177" name="Shape 2177"/>
          <p:cNvSpPr txBox="1">
            <a:spLocks noGrp="1"/>
          </p:cNvSpPr>
          <p:nvPr>
            <p:ph type="body" idx="1"/>
          </p:nvPr>
        </p:nvSpPr>
        <p:spPr>
          <a:xfrm>
            <a:off x="0" y="4012407"/>
            <a:ext cx="8686800" cy="410766"/>
          </a:xfrm>
          <a:prstGeom prst="rect">
            <a:avLst/>
          </a:prstGeom>
          <a:noFill/>
          <a:ln>
            <a:noFill/>
          </a:ln>
        </p:spPr>
        <p:txBody>
          <a:bodyPr spcFirstLastPara="1" wrap="square" lIns="91425" tIns="91425" rIns="91425" bIns="91425" anchor="t" anchorCtr="0"/>
          <a:lstStyle>
            <a:lvl1pPr marL="457200" marR="0" lvl="0"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1pPr>
            <a:lvl2pPr marL="914400" marR="0" lvl="1"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2pPr>
            <a:lvl3pPr marL="1371600" marR="0" lvl="2"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3pPr>
            <a:lvl4pPr marL="1828800" marR="0" lvl="3"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4pPr>
            <a:lvl5pPr marL="2286000" marR="0" lvl="4"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2178" name="Shape 2178"/>
          <p:cNvSpPr>
            <a:spLocks noGrp="1"/>
          </p:cNvSpPr>
          <p:nvPr>
            <p:ph type="pic" idx="2"/>
          </p:nvPr>
        </p:nvSpPr>
        <p:spPr>
          <a:xfrm>
            <a:off x="4846637" y="0"/>
            <a:ext cx="4297363" cy="3943350"/>
          </a:xfrm>
          <a:prstGeom prst="rect">
            <a:avLst/>
          </a:prstGeom>
          <a:noFill/>
          <a:ln>
            <a:noFill/>
          </a:ln>
        </p:spPr>
        <p:txBody>
          <a:bodyPr spcFirstLastPara="1" wrap="square" lIns="91425" tIns="91425" rIns="91425" bIns="91425" anchor="ctr" anchorCtr="1"/>
          <a:lstStyle>
            <a:lvl1pPr marR="0" lvl="0" algn="l" rtl="0">
              <a:spcBef>
                <a:spcPts val="480"/>
              </a:spcBef>
              <a:spcAft>
                <a:spcPts val="0"/>
              </a:spcAft>
              <a:buClr>
                <a:schemeClr val="dk2"/>
              </a:buClr>
              <a:buSzPts val="2400"/>
              <a:buFont typeface="Arial"/>
              <a:buChar char="•"/>
              <a:defRPr sz="2400" b="0" i="0" u="none" strike="noStrike" cap="none">
                <a:solidFill>
                  <a:srgbClr val="595959"/>
                </a:solidFill>
                <a:latin typeface="Calibri"/>
                <a:ea typeface="Calibri"/>
                <a:cs typeface="Calibri"/>
                <a:sym typeface="Calibri"/>
              </a:defRPr>
            </a:lvl1pPr>
            <a:lvl2pPr marR="0" lvl="1" algn="l" rtl="0">
              <a:spcBef>
                <a:spcPts val="420"/>
              </a:spcBef>
              <a:spcAft>
                <a:spcPts val="0"/>
              </a:spcAft>
              <a:buClr>
                <a:schemeClr val="dk2"/>
              </a:buClr>
              <a:buSzPts val="2100"/>
              <a:buFont typeface="Arial"/>
              <a:buChar char="–"/>
              <a:defRPr sz="2100" b="0" i="0" u="none" strike="noStrike" cap="none">
                <a:solidFill>
                  <a:srgbClr val="595959"/>
                </a:solidFill>
                <a:latin typeface="Calibri"/>
                <a:ea typeface="Calibri"/>
                <a:cs typeface="Calibri"/>
                <a:sym typeface="Calibri"/>
              </a:defRPr>
            </a:lvl2pPr>
            <a:lvl3pPr marR="0" lvl="2" algn="l" rtl="0">
              <a:spcBef>
                <a:spcPts val="360"/>
              </a:spcBef>
              <a:spcAft>
                <a:spcPts val="0"/>
              </a:spcAft>
              <a:buClr>
                <a:schemeClr val="dk2"/>
              </a:buClr>
              <a:buSzPts val="1800"/>
              <a:buFont typeface="Arial"/>
              <a:buChar char="•"/>
              <a:defRPr sz="1800" b="0" i="0" u="none" strike="noStrike" cap="none">
                <a:solidFill>
                  <a:srgbClr val="595959"/>
                </a:solidFill>
                <a:latin typeface="Calibri"/>
                <a:ea typeface="Calibri"/>
                <a:cs typeface="Calibri"/>
                <a:sym typeface="Calibri"/>
              </a:defRPr>
            </a:lvl3pPr>
            <a:lvl4pPr marR="0" lvl="3"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4pPr>
            <a:lvl5pPr marR="0" lvl="4"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5pPr>
            <a:lvl6pPr marR="0" lvl="5"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R="0" lvl="6"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R="0" lvl="7"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R="0" lvl="8"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2179" name="Shape 2179"/>
          <p:cNvSpPr txBox="1">
            <a:spLocks noGrp="1"/>
          </p:cNvSpPr>
          <p:nvPr>
            <p:ph type="title"/>
          </p:nvPr>
        </p:nvSpPr>
        <p:spPr>
          <a:xfrm>
            <a:off x="0" y="0"/>
            <a:ext cx="4754880" cy="3943350"/>
          </a:xfrm>
          <a:prstGeom prst="rect">
            <a:avLst/>
          </a:prstGeom>
          <a:solidFill>
            <a:schemeClr val="lt2"/>
          </a:solidFill>
          <a:ln>
            <a:noFill/>
          </a:ln>
        </p:spPr>
        <p:txBody>
          <a:bodyPr spcFirstLastPara="1" wrap="square" lIns="91425" tIns="91425" rIns="91425" bIns="91425" anchor="b" anchorCtr="0"/>
          <a:lstStyle>
            <a:lvl1pPr marR="0" lvl="0" algn="l" rtl="0">
              <a:spcBef>
                <a:spcPts val="0"/>
              </a:spcBef>
              <a:spcAft>
                <a:spcPts val="0"/>
              </a:spcAft>
              <a:buSzPts val="1400"/>
              <a:buNone/>
              <a:defRPr sz="3300" b="0" i="0" u="none" strike="noStrike" cap="none">
                <a:solidFill>
                  <a:schemeClr val="lt1"/>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267.xml><?xml version="1.0" encoding="utf-8"?>
<p:sldLayout xmlns:a="http://schemas.openxmlformats.org/drawingml/2006/main" xmlns:r="http://schemas.openxmlformats.org/officeDocument/2006/relationships" xmlns:p="http://schemas.openxmlformats.org/presentationml/2006/main" showMasterSp="0" matchingName="Title Slide 3">
  <p:cSld name="Title Slide 3">
    <p:spTree>
      <p:nvGrpSpPr>
        <p:cNvPr id="1" name="Shape 2180"/>
        <p:cNvGrpSpPr/>
        <p:nvPr/>
      </p:nvGrpSpPr>
      <p:grpSpPr>
        <a:xfrm>
          <a:off x="0" y="0"/>
          <a:ext cx="0" cy="0"/>
          <a:chOff x="0" y="0"/>
          <a:chExt cx="0" cy="0"/>
        </a:xfrm>
      </p:grpSpPr>
      <p:sp>
        <p:nvSpPr>
          <p:cNvPr id="2181" name="Shape 2181"/>
          <p:cNvSpPr txBox="1"/>
          <p:nvPr/>
        </p:nvSpPr>
        <p:spPr>
          <a:xfrm>
            <a:off x="3673477" y="4766073"/>
            <a:ext cx="3253455" cy="207749"/>
          </a:xfrm>
          <a:prstGeom prst="rect">
            <a:avLst/>
          </a:prstGeom>
          <a:noFill/>
          <a:ln>
            <a:noFill/>
          </a:ln>
        </p:spPr>
        <p:txBody>
          <a:bodyPr spcFirstLastPara="1" wrap="square" lIns="0" tIns="45700" rIns="91425" bIns="45700" anchor="t" anchorCtr="0">
            <a:noAutofit/>
          </a:bodyPr>
          <a:lstStyle/>
          <a:p>
            <a:pPr marL="0" marR="0" lvl="0" indent="0" algn="l" rtl="0">
              <a:lnSpc>
                <a:spcPct val="100000"/>
              </a:lnSpc>
              <a:spcBef>
                <a:spcPts val="0"/>
              </a:spcBef>
              <a:spcAft>
                <a:spcPts val="0"/>
              </a:spcAft>
              <a:buClr>
                <a:srgbClr val="254061"/>
              </a:buClr>
              <a:buSzPts val="750"/>
              <a:buFont typeface="Arial"/>
              <a:buNone/>
            </a:pPr>
            <a:r>
              <a:rPr lang="en-US" sz="750" b="0" i="0" u="none" strike="noStrike" cap="none">
                <a:solidFill>
                  <a:srgbClr val="254061"/>
                </a:solidFill>
                <a:latin typeface="Calibri"/>
                <a:ea typeface="Calibri"/>
                <a:cs typeface="Calibri"/>
                <a:sym typeface="Calibri"/>
              </a:rPr>
              <a:t>WeArePublicHealth.org     twitter.com/Maricopahealth     facebook.com/MCDPH</a:t>
            </a:r>
            <a:endParaRPr/>
          </a:p>
        </p:txBody>
      </p:sp>
      <p:pic>
        <p:nvPicPr>
          <p:cNvPr id="2182" name="Shape 2182" descr="PH Letterhead Header.png"/>
          <p:cNvPicPr preferRelativeResize="0"/>
          <p:nvPr/>
        </p:nvPicPr>
        <p:blipFill rotWithShape="1">
          <a:blip r:embed="rId2">
            <a:alphaModFix/>
          </a:blip>
          <a:srcRect/>
          <a:stretch/>
        </p:blipFill>
        <p:spPr>
          <a:xfrm>
            <a:off x="404813" y="4423174"/>
            <a:ext cx="2795587" cy="516731"/>
          </a:xfrm>
          <a:prstGeom prst="rect">
            <a:avLst/>
          </a:prstGeom>
          <a:noFill/>
          <a:ln>
            <a:noFill/>
          </a:ln>
        </p:spPr>
      </p:pic>
      <p:sp>
        <p:nvSpPr>
          <p:cNvPr id="2183" name="Shape 2183"/>
          <p:cNvSpPr/>
          <p:nvPr/>
        </p:nvSpPr>
        <p:spPr>
          <a:xfrm>
            <a:off x="6762750" y="-11907"/>
            <a:ext cx="2381251" cy="3406379"/>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350"/>
              <a:buFont typeface="Arial"/>
              <a:buNone/>
            </a:pPr>
            <a:endParaRPr sz="1350" b="0" i="0" u="none" strike="noStrike" cap="none">
              <a:solidFill>
                <a:srgbClr val="FFFFFF"/>
              </a:solidFill>
              <a:latin typeface="Arial"/>
              <a:ea typeface="Arial"/>
              <a:cs typeface="Arial"/>
              <a:sym typeface="Arial"/>
            </a:endParaRPr>
          </a:p>
        </p:txBody>
      </p:sp>
      <p:sp>
        <p:nvSpPr>
          <p:cNvPr id="2184" name="Shape 2184"/>
          <p:cNvSpPr txBox="1">
            <a:spLocks noGrp="1"/>
          </p:cNvSpPr>
          <p:nvPr>
            <p:ph type="body" idx="1"/>
          </p:nvPr>
        </p:nvSpPr>
        <p:spPr>
          <a:xfrm>
            <a:off x="0" y="4000500"/>
            <a:ext cx="9144000" cy="353601"/>
          </a:xfrm>
          <a:prstGeom prst="rect">
            <a:avLst/>
          </a:prstGeom>
          <a:noFill/>
          <a:ln>
            <a:noFill/>
          </a:ln>
        </p:spPr>
        <p:txBody>
          <a:bodyPr spcFirstLastPara="1" wrap="square" lIns="91425" tIns="91425" rIns="91425" bIns="91425" anchor="t" anchorCtr="0"/>
          <a:lstStyle>
            <a:lvl1pPr marL="457200" marR="0" lvl="0"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1pPr>
            <a:lvl2pPr marL="914400" marR="0" lvl="1"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2pPr>
            <a:lvl3pPr marL="1371600" marR="0" lvl="2"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3pPr>
            <a:lvl4pPr marL="1828800" marR="0" lvl="3"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4pPr>
            <a:lvl5pPr marL="2286000" marR="0" lvl="4"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2185" name="Shape 2185"/>
          <p:cNvSpPr>
            <a:spLocks noGrp="1"/>
          </p:cNvSpPr>
          <p:nvPr>
            <p:ph type="pic" idx="2"/>
          </p:nvPr>
        </p:nvSpPr>
        <p:spPr>
          <a:xfrm>
            <a:off x="-1" y="0"/>
            <a:ext cx="6675097" cy="3394702"/>
          </a:xfrm>
          <a:prstGeom prst="rect">
            <a:avLst/>
          </a:prstGeom>
          <a:noFill/>
          <a:ln>
            <a:noFill/>
          </a:ln>
        </p:spPr>
        <p:txBody>
          <a:bodyPr spcFirstLastPara="1" wrap="square" lIns="91425" tIns="91425" rIns="91425" bIns="91425" anchor="ctr" anchorCtr="1"/>
          <a:lstStyle>
            <a:lvl1pPr marR="0" lvl="0" algn="l" rtl="0">
              <a:spcBef>
                <a:spcPts val="480"/>
              </a:spcBef>
              <a:spcAft>
                <a:spcPts val="0"/>
              </a:spcAft>
              <a:buClr>
                <a:schemeClr val="dk2"/>
              </a:buClr>
              <a:buSzPts val="2400"/>
              <a:buFont typeface="Arial"/>
              <a:buChar char="•"/>
              <a:defRPr sz="2400" b="0" i="0" u="none" strike="noStrike" cap="none">
                <a:solidFill>
                  <a:srgbClr val="595959"/>
                </a:solidFill>
                <a:latin typeface="Calibri"/>
                <a:ea typeface="Calibri"/>
                <a:cs typeface="Calibri"/>
                <a:sym typeface="Calibri"/>
              </a:defRPr>
            </a:lvl1pPr>
            <a:lvl2pPr marR="0" lvl="1" algn="l" rtl="0">
              <a:spcBef>
                <a:spcPts val="420"/>
              </a:spcBef>
              <a:spcAft>
                <a:spcPts val="0"/>
              </a:spcAft>
              <a:buClr>
                <a:schemeClr val="dk2"/>
              </a:buClr>
              <a:buSzPts val="2100"/>
              <a:buFont typeface="Arial"/>
              <a:buChar char="–"/>
              <a:defRPr sz="2100" b="0" i="0" u="none" strike="noStrike" cap="none">
                <a:solidFill>
                  <a:srgbClr val="595959"/>
                </a:solidFill>
                <a:latin typeface="Calibri"/>
                <a:ea typeface="Calibri"/>
                <a:cs typeface="Calibri"/>
                <a:sym typeface="Calibri"/>
              </a:defRPr>
            </a:lvl2pPr>
            <a:lvl3pPr marR="0" lvl="2" algn="l" rtl="0">
              <a:spcBef>
                <a:spcPts val="360"/>
              </a:spcBef>
              <a:spcAft>
                <a:spcPts val="0"/>
              </a:spcAft>
              <a:buClr>
                <a:schemeClr val="dk2"/>
              </a:buClr>
              <a:buSzPts val="1800"/>
              <a:buFont typeface="Arial"/>
              <a:buChar char="•"/>
              <a:defRPr sz="1800" b="0" i="0" u="none" strike="noStrike" cap="none">
                <a:solidFill>
                  <a:srgbClr val="595959"/>
                </a:solidFill>
                <a:latin typeface="Calibri"/>
                <a:ea typeface="Calibri"/>
                <a:cs typeface="Calibri"/>
                <a:sym typeface="Calibri"/>
              </a:defRPr>
            </a:lvl3pPr>
            <a:lvl4pPr marR="0" lvl="3"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4pPr>
            <a:lvl5pPr marR="0" lvl="4"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5pPr>
            <a:lvl6pPr marR="0" lvl="5"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R="0" lvl="6"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R="0" lvl="7"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R="0" lvl="8"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2186" name="Shape 2186"/>
          <p:cNvSpPr txBox="1">
            <a:spLocks noGrp="1"/>
          </p:cNvSpPr>
          <p:nvPr>
            <p:ph type="title"/>
          </p:nvPr>
        </p:nvSpPr>
        <p:spPr>
          <a:xfrm>
            <a:off x="0" y="3543300"/>
            <a:ext cx="9144000" cy="457200"/>
          </a:xfrm>
          <a:prstGeom prst="rect">
            <a:avLst/>
          </a:prstGeom>
          <a:noFill/>
          <a:ln>
            <a:noFill/>
          </a:ln>
        </p:spPr>
        <p:txBody>
          <a:bodyPr spcFirstLastPara="1" wrap="square" lIns="91425" tIns="91425" rIns="91425" bIns="91425" anchor="b" anchorCtr="0"/>
          <a:lstStyle>
            <a:lvl1pPr marR="0" lvl="0" algn="l" rtl="0">
              <a:spcBef>
                <a:spcPts val="0"/>
              </a:spcBef>
              <a:spcAft>
                <a:spcPts val="0"/>
              </a:spcAft>
              <a:buSzPts val="1400"/>
              <a:buNone/>
              <a:defRPr sz="3300" b="0" i="0" u="none" strike="noStrike" cap="none">
                <a:solidFill>
                  <a:schemeClr val="lt2"/>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268.xml><?xml version="1.0" encoding="utf-8"?>
<p:sldLayout xmlns:a="http://schemas.openxmlformats.org/drawingml/2006/main" xmlns:r="http://schemas.openxmlformats.org/officeDocument/2006/relationships" xmlns:p="http://schemas.openxmlformats.org/presentationml/2006/main" showMasterSp="0" matchingName="Title Slide 4">
  <p:cSld name="Title Slide 4">
    <p:spTree>
      <p:nvGrpSpPr>
        <p:cNvPr id="1" name="Shape 2187"/>
        <p:cNvGrpSpPr/>
        <p:nvPr/>
      </p:nvGrpSpPr>
      <p:grpSpPr>
        <a:xfrm>
          <a:off x="0" y="0"/>
          <a:ext cx="0" cy="0"/>
          <a:chOff x="0" y="0"/>
          <a:chExt cx="0" cy="0"/>
        </a:xfrm>
      </p:grpSpPr>
      <p:sp>
        <p:nvSpPr>
          <p:cNvPr id="2188" name="Shape 2188"/>
          <p:cNvSpPr txBox="1"/>
          <p:nvPr/>
        </p:nvSpPr>
        <p:spPr>
          <a:xfrm>
            <a:off x="4114803" y="4766073"/>
            <a:ext cx="3253455" cy="207749"/>
          </a:xfrm>
          <a:prstGeom prst="rect">
            <a:avLst/>
          </a:prstGeom>
          <a:noFill/>
          <a:ln>
            <a:noFill/>
          </a:ln>
        </p:spPr>
        <p:txBody>
          <a:bodyPr spcFirstLastPara="1" wrap="square" lIns="0" tIns="45700" rIns="91425" bIns="45700" anchor="t" anchorCtr="0">
            <a:noAutofit/>
          </a:bodyPr>
          <a:lstStyle/>
          <a:p>
            <a:pPr marL="0" marR="0" lvl="0" indent="0" algn="l" rtl="0">
              <a:lnSpc>
                <a:spcPct val="100000"/>
              </a:lnSpc>
              <a:spcBef>
                <a:spcPts val="0"/>
              </a:spcBef>
              <a:spcAft>
                <a:spcPts val="0"/>
              </a:spcAft>
              <a:buClr>
                <a:srgbClr val="254061"/>
              </a:buClr>
              <a:buSzPts val="750"/>
              <a:buFont typeface="Arial"/>
              <a:buNone/>
            </a:pPr>
            <a:r>
              <a:rPr lang="en-US" sz="750" b="0" i="0" u="none" strike="noStrike" cap="none">
                <a:solidFill>
                  <a:srgbClr val="254061"/>
                </a:solidFill>
                <a:latin typeface="Calibri"/>
                <a:ea typeface="Calibri"/>
                <a:cs typeface="Calibri"/>
                <a:sym typeface="Calibri"/>
              </a:rPr>
              <a:t>WeArePublicHealth.org     twitter.com/Maricopahealth     facebook.com/MCDPH</a:t>
            </a:r>
            <a:endParaRPr/>
          </a:p>
        </p:txBody>
      </p:sp>
      <p:pic>
        <p:nvPicPr>
          <p:cNvPr id="2189" name="Shape 2189" descr="PH Letterhead Header.png"/>
          <p:cNvPicPr preferRelativeResize="0"/>
          <p:nvPr/>
        </p:nvPicPr>
        <p:blipFill rotWithShape="1">
          <a:blip r:embed="rId2">
            <a:alphaModFix/>
          </a:blip>
          <a:srcRect/>
          <a:stretch/>
        </p:blipFill>
        <p:spPr>
          <a:xfrm>
            <a:off x="862014" y="4423174"/>
            <a:ext cx="2795587" cy="516731"/>
          </a:xfrm>
          <a:prstGeom prst="rect">
            <a:avLst/>
          </a:prstGeom>
          <a:noFill/>
          <a:ln>
            <a:noFill/>
          </a:ln>
        </p:spPr>
      </p:pic>
      <p:cxnSp>
        <p:nvCxnSpPr>
          <p:cNvPr id="2190" name="Shape 2190"/>
          <p:cNvCxnSpPr/>
          <p:nvPr/>
        </p:nvCxnSpPr>
        <p:spPr>
          <a:xfrm>
            <a:off x="457200" y="3463529"/>
            <a:ext cx="8229600" cy="0"/>
          </a:xfrm>
          <a:prstGeom prst="straightConnector1">
            <a:avLst/>
          </a:prstGeom>
          <a:noFill/>
          <a:ln w="76200" cap="flat" cmpd="sng">
            <a:solidFill>
              <a:schemeClr val="dk2"/>
            </a:solidFill>
            <a:prstDash val="solid"/>
            <a:round/>
            <a:headEnd type="none" w="sm" len="sm"/>
            <a:tailEnd type="none" w="sm" len="sm"/>
          </a:ln>
        </p:spPr>
      </p:cxnSp>
      <p:sp>
        <p:nvSpPr>
          <p:cNvPr id="2191" name="Shape 2191"/>
          <p:cNvSpPr txBox="1">
            <a:spLocks noGrp="1"/>
          </p:cNvSpPr>
          <p:nvPr>
            <p:ph type="body" idx="1"/>
          </p:nvPr>
        </p:nvSpPr>
        <p:spPr>
          <a:xfrm>
            <a:off x="457200" y="4012624"/>
            <a:ext cx="8229600" cy="410766"/>
          </a:xfrm>
          <a:prstGeom prst="rect">
            <a:avLst/>
          </a:prstGeom>
          <a:noFill/>
          <a:ln>
            <a:noFill/>
          </a:ln>
        </p:spPr>
        <p:txBody>
          <a:bodyPr spcFirstLastPara="1" wrap="square" lIns="91425" tIns="91425" rIns="91425" bIns="91425" anchor="t" anchorCtr="0"/>
          <a:lstStyle>
            <a:lvl1pPr marL="457200" marR="0" lvl="0" indent="-228600" algn="ctr"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1pPr>
            <a:lvl2pPr marL="914400" marR="0" lvl="1"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2pPr>
            <a:lvl3pPr marL="1371600" marR="0" lvl="2"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3pPr>
            <a:lvl4pPr marL="1828800" marR="0" lvl="3"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4pPr>
            <a:lvl5pPr marL="2286000" marR="0" lvl="4"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2192" name="Shape 2192"/>
          <p:cNvSpPr>
            <a:spLocks noGrp="1"/>
          </p:cNvSpPr>
          <p:nvPr>
            <p:ph type="pic" idx="2"/>
          </p:nvPr>
        </p:nvSpPr>
        <p:spPr>
          <a:xfrm>
            <a:off x="457200" y="0"/>
            <a:ext cx="8229600" cy="3257543"/>
          </a:xfrm>
          <a:prstGeom prst="rect">
            <a:avLst/>
          </a:prstGeom>
          <a:noFill/>
          <a:ln>
            <a:noFill/>
          </a:ln>
        </p:spPr>
        <p:txBody>
          <a:bodyPr spcFirstLastPara="1" wrap="square" lIns="91425" tIns="91425" rIns="91425" bIns="91425" anchor="ctr" anchorCtr="1"/>
          <a:lstStyle>
            <a:lvl1pPr marR="0" lvl="0" algn="l" rtl="0">
              <a:spcBef>
                <a:spcPts val="480"/>
              </a:spcBef>
              <a:spcAft>
                <a:spcPts val="0"/>
              </a:spcAft>
              <a:buClr>
                <a:schemeClr val="dk2"/>
              </a:buClr>
              <a:buSzPts val="2400"/>
              <a:buFont typeface="Arial"/>
              <a:buChar char="•"/>
              <a:defRPr sz="2400" b="0" i="0" u="none" strike="noStrike" cap="none">
                <a:solidFill>
                  <a:srgbClr val="595959"/>
                </a:solidFill>
                <a:latin typeface="Calibri"/>
                <a:ea typeface="Calibri"/>
                <a:cs typeface="Calibri"/>
                <a:sym typeface="Calibri"/>
              </a:defRPr>
            </a:lvl1pPr>
            <a:lvl2pPr marR="0" lvl="1" algn="l" rtl="0">
              <a:spcBef>
                <a:spcPts val="420"/>
              </a:spcBef>
              <a:spcAft>
                <a:spcPts val="0"/>
              </a:spcAft>
              <a:buClr>
                <a:schemeClr val="dk2"/>
              </a:buClr>
              <a:buSzPts val="2100"/>
              <a:buFont typeface="Arial"/>
              <a:buChar char="–"/>
              <a:defRPr sz="2100" b="0" i="0" u="none" strike="noStrike" cap="none">
                <a:solidFill>
                  <a:srgbClr val="595959"/>
                </a:solidFill>
                <a:latin typeface="Calibri"/>
                <a:ea typeface="Calibri"/>
                <a:cs typeface="Calibri"/>
                <a:sym typeface="Calibri"/>
              </a:defRPr>
            </a:lvl2pPr>
            <a:lvl3pPr marR="0" lvl="2" algn="l" rtl="0">
              <a:spcBef>
                <a:spcPts val="360"/>
              </a:spcBef>
              <a:spcAft>
                <a:spcPts val="0"/>
              </a:spcAft>
              <a:buClr>
                <a:schemeClr val="dk2"/>
              </a:buClr>
              <a:buSzPts val="1800"/>
              <a:buFont typeface="Arial"/>
              <a:buChar char="•"/>
              <a:defRPr sz="1800" b="0" i="0" u="none" strike="noStrike" cap="none">
                <a:solidFill>
                  <a:srgbClr val="595959"/>
                </a:solidFill>
                <a:latin typeface="Calibri"/>
                <a:ea typeface="Calibri"/>
                <a:cs typeface="Calibri"/>
                <a:sym typeface="Calibri"/>
              </a:defRPr>
            </a:lvl3pPr>
            <a:lvl4pPr marR="0" lvl="3"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4pPr>
            <a:lvl5pPr marR="0" lvl="4"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5pPr>
            <a:lvl6pPr marR="0" lvl="5"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R="0" lvl="6"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R="0" lvl="7"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R="0" lvl="8"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2193" name="Shape 2193"/>
          <p:cNvSpPr txBox="1">
            <a:spLocks noGrp="1"/>
          </p:cNvSpPr>
          <p:nvPr>
            <p:ph type="title"/>
          </p:nvPr>
        </p:nvSpPr>
        <p:spPr>
          <a:xfrm>
            <a:off x="469670" y="3543301"/>
            <a:ext cx="8217131" cy="457199"/>
          </a:xfrm>
          <a:prstGeom prst="rect">
            <a:avLst/>
          </a:prstGeom>
          <a:noFill/>
          <a:ln>
            <a:noFill/>
          </a:ln>
        </p:spPr>
        <p:txBody>
          <a:bodyPr spcFirstLastPara="1" wrap="square" lIns="91425" tIns="91425" rIns="91425" bIns="91425" anchor="ctr" anchorCtr="0"/>
          <a:lstStyle>
            <a:lvl1pPr marR="0" lvl="0" algn="l" rtl="0">
              <a:spcBef>
                <a:spcPts val="0"/>
              </a:spcBef>
              <a:spcAft>
                <a:spcPts val="0"/>
              </a:spcAft>
              <a:buSzPts val="1400"/>
              <a:buNone/>
              <a:defRPr sz="3300" b="0" i="0" u="none" strike="noStrike" cap="none">
                <a:solidFill>
                  <a:schemeClr val="lt2"/>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269.xml><?xml version="1.0" encoding="utf-8"?>
<p:sldLayout xmlns:a="http://schemas.openxmlformats.org/drawingml/2006/main" xmlns:r="http://schemas.openxmlformats.org/officeDocument/2006/relationships" xmlns:p="http://schemas.openxmlformats.org/presentationml/2006/main" showMasterSp="0" matchingName="1_Chapter/Transition">
  <p:cSld name="1_Chapter/Transition">
    <p:spTree>
      <p:nvGrpSpPr>
        <p:cNvPr id="1" name="Shape 2194"/>
        <p:cNvGrpSpPr/>
        <p:nvPr/>
      </p:nvGrpSpPr>
      <p:grpSpPr>
        <a:xfrm>
          <a:off x="0" y="0"/>
          <a:ext cx="0" cy="0"/>
          <a:chOff x="0" y="0"/>
          <a:chExt cx="0" cy="0"/>
        </a:xfrm>
      </p:grpSpPr>
      <p:sp>
        <p:nvSpPr>
          <p:cNvPr id="2195" name="Shape 2195"/>
          <p:cNvSpPr/>
          <p:nvPr/>
        </p:nvSpPr>
        <p:spPr>
          <a:xfrm>
            <a:off x="2" y="0"/>
            <a:ext cx="1189039" cy="51435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350"/>
              <a:buFont typeface="Arial"/>
              <a:buNone/>
            </a:pPr>
            <a:endParaRPr sz="1350" b="0" i="0" u="none" strike="noStrike" cap="none">
              <a:solidFill>
                <a:srgbClr val="FFFFFF"/>
              </a:solidFill>
              <a:latin typeface="Arial"/>
              <a:ea typeface="Arial"/>
              <a:cs typeface="Arial"/>
              <a:sym typeface="Arial"/>
            </a:endParaRPr>
          </a:p>
        </p:txBody>
      </p:sp>
      <p:sp>
        <p:nvSpPr>
          <p:cNvPr id="2196" name="Shape 2196"/>
          <p:cNvSpPr/>
          <p:nvPr/>
        </p:nvSpPr>
        <p:spPr>
          <a:xfrm>
            <a:off x="1279526" y="-9525"/>
            <a:ext cx="7864475" cy="3952875"/>
          </a:xfrm>
          <a:prstGeom prst="rect">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350"/>
              <a:buFont typeface="Arial"/>
              <a:buNone/>
            </a:pPr>
            <a:endParaRPr sz="1350" b="0" i="0" u="none" strike="noStrike" cap="none">
              <a:solidFill>
                <a:srgbClr val="FFFFFF"/>
              </a:solidFill>
              <a:latin typeface="Arial"/>
              <a:ea typeface="Arial"/>
              <a:cs typeface="Arial"/>
              <a:sym typeface="Arial"/>
            </a:endParaRPr>
          </a:p>
        </p:txBody>
      </p:sp>
      <p:pic>
        <p:nvPicPr>
          <p:cNvPr id="2197" name="Shape 2197"/>
          <p:cNvPicPr preferRelativeResize="0"/>
          <p:nvPr/>
        </p:nvPicPr>
        <p:blipFill rotWithShape="1">
          <a:blip r:embed="rId2">
            <a:alphaModFix/>
          </a:blip>
          <a:srcRect l="27296" t="17010" r="21719" b="22162"/>
          <a:stretch/>
        </p:blipFill>
        <p:spPr>
          <a:xfrm>
            <a:off x="382589" y="3874294"/>
            <a:ext cx="806451" cy="557213"/>
          </a:xfrm>
          <a:prstGeom prst="rect">
            <a:avLst/>
          </a:prstGeom>
          <a:noFill/>
          <a:ln>
            <a:noFill/>
          </a:ln>
        </p:spPr>
      </p:pic>
      <p:sp>
        <p:nvSpPr>
          <p:cNvPr id="2198" name="Shape 2198"/>
          <p:cNvSpPr txBox="1">
            <a:spLocks noGrp="1"/>
          </p:cNvSpPr>
          <p:nvPr>
            <p:ph type="title"/>
          </p:nvPr>
        </p:nvSpPr>
        <p:spPr>
          <a:xfrm>
            <a:off x="1279526" y="3943350"/>
            <a:ext cx="7863804" cy="742950"/>
          </a:xfrm>
          <a:prstGeom prst="rect">
            <a:avLst/>
          </a:prstGeom>
          <a:noFill/>
          <a:ln>
            <a:noFill/>
          </a:ln>
        </p:spPr>
        <p:txBody>
          <a:bodyPr spcFirstLastPara="1" wrap="square" lIns="91425" tIns="91425" rIns="91425" bIns="91425" anchor="t" anchorCtr="0"/>
          <a:lstStyle>
            <a:lvl1pPr marR="0" lvl="0" algn="l" rtl="0">
              <a:spcBef>
                <a:spcPts val="0"/>
              </a:spcBef>
              <a:spcAft>
                <a:spcPts val="0"/>
              </a:spcAft>
              <a:buSzPts val="1400"/>
              <a:buNone/>
              <a:defRPr sz="3300" b="0" i="0" u="none" strike="noStrike" cap="none">
                <a:solidFill>
                  <a:schemeClr val="lt2"/>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Questions">
  <p:cSld name="Questions">
    <p:spTree>
      <p:nvGrpSpPr>
        <p:cNvPr id="1" name="Shape 218"/>
        <p:cNvGrpSpPr/>
        <p:nvPr/>
      </p:nvGrpSpPr>
      <p:grpSpPr>
        <a:xfrm>
          <a:off x="0" y="0"/>
          <a:ext cx="0" cy="0"/>
          <a:chOff x="0" y="0"/>
          <a:chExt cx="0" cy="0"/>
        </a:xfrm>
      </p:grpSpPr>
      <p:pic>
        <p:nvPicPr>
          <p:cNvPr id="219" name="Shape 219" descr="j0439536"/>
          <p:cNvPicPr preferRelativeResize="0"/>
          <p:nvPr/>
        </p:nvPicPr>
        <p:blipFill rotWithShape="1">
          <a:blip r:embed="rId2">
            <a:alphaModFix/>
          </a:blip>
          <a:srcRect/>
          <a:stretch/>
        </p:blipFill>
        <p:spPr>
          <a:xfrm>
            <a:off x="2" y="1085850"/>
            <a:ext cx="7864475" cy="4057650"/>
          </a:xfrm>
          <a:prstGeom prst="rect">
            <a:avLst/>
          </a:prstGeom>
          <a:noFill/>
          <a:ln>
            <a:noFill/>
          </a:ln>
        </p:spPr>
      </p:pic>
      <p:pic>
        <p:nvPicPr>
          <p:cNvPr id="220" name="Shape 220"/>
          <p:cNvPicPr preferRelativeResize="0"/>
          <p:nvPr/>
        </p:nvPicPr>
        <p:blipFill rotWithShape="1">
          <a:blip r:embed="rId3">
            <a:alphaModFix/>
          </a:blip>
          <a:srcRect l="27296" t="17010" r="21719" b="22162"/>
          <a:stretch/>
        </p:blipFill>
        <p:spPr>
          <a:xfrm>
            <a:off x="8047039" y="377428"/>
            <a:ext cx="804863" cy="557213"/>
          </a:xfrm>
          <a:prstGeom prst="rect">
            <a:avLst/>
          </a:prstGeom>
          <a:noFill/>
          <a:ln>
            <a:noFill/>
          </a:ln>
        </p:spPr>
      </p:pic>
      <p:sp>
        <p:nvSpPr>
          <p:cNvPr id="221" name="Shape 221"/>
          <p:cNvSpPr/>
          <p:nvPr/>
        </p:nvSpPr>
        <p:spPr>
          <a:xfrm>
            <a:off x="7954963" y="971550"/>
            <a:ext cx="1189039" cy="417195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350"/>
              <a:buFont typeface="Arial"/>
              <a:buNone/>
            </a:pPr>
            <a:endParaRPr sz="1350" b="0" i="0" u="none" strike="noStrike" cap="none">
              <a:solidFill>
                <a:srgbClr val="FFFFFF"/>
              </a:solidFill>
              <a:latin typeface="Arial"/>
              <a:ea typeface="Arial"/>
              <a:cs typeface="Arial"/>
              <a:sym typeface="Arial"/>
            </a:endParaRPr>
          </a:p>
        </p:txBody>
      </p:sp>
      <p:sp>
        <p:nvSpPr>
          <p:cNvPr id="222" name="Shape 222"/>
          <p:cNvSpPr txBox="1">
            <a:spLocks noGrp="1"/>
          </p:cNvSpPr>
          <p:nvPr>
            <p:ph type="title"/>
          </p:nvPr>
        </p:nvSpPr>
        <p:spPr>
          <a:xfrm>
            <a:off x="-9698" y="1"/>
            <a:ext cx="7863804" cy="1033895"/>
          </a:xfrm>
          <a:prstGeom prst="rect">
            <a:avLst/>
          </a:prstGeom>
          <a:solidFill>
            <a:schemeClr val="lt2"/>
          </a:solidFill>
          <a:ln>
            <a:noFill/>
          </a:ln>
        </p:spPr>
        <p:txBody>
          <a:bodyPr spcFirstLastPara="1" wrap="square" lIns="91425" tIns="91425" rIns="91425" bIns="91425" anchor="b" anchorCtr="0"/>
          <a:lstStyle>
            <a:lvl1pPr marR="0" lvl="0" algn="l" rtl="0">
              <a:spcBef>
                <a:spcPts val="0"/>
              </a:spcBef>
              <a:spcAft>
                <a:spcPts val="0"/>
              </a:spcAft>
              <a:buSzPts val="1400"/>
              <a:buNone/>
              <a:defRPr sz="3300" b="0" i="0" u="none" strike="noStrike" cap="none">
                <a:solidFill>
                  <a:schemeClr val="lt1"/>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
        <p:nvSpPr>
          <p:cNvPr id="223" name="Shape 223"/>
          <p:cNvSpPr/>
          <p:nvPr/>
        </p:nvSpPr>
        <p:spPr>
          <a:xfrm>
            <a:off x="7954963" y="971550"/>
            <a:ext cx="1189039" cy="417195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350"/>
              <a:buFont typeface="Arial"/>
              <a:buNone/>
            </a:pPr>
            <a:endParaRPr sz="1350" b="0" i="0" u="none" strike="noStrike" cap="none">
              <a:solidFill>
                <a:srgbClr val="FFFFFF"/>
              </a:solidFill>
              <a:latin typeface="Arial"/>
              <a:ea typeface="Arial"/>
              <a:cs typeface="Arial"/>
              <a:sym typeface="Arial"/>
            </a:endParaRPr>
          </a:p>
        </p:txBody>
      </p:sp>
    </p:spTree>
  </p:cSld>
  <p:clrMapOvr>
    <a:masterClrMapping/>
  </p:clrMapOvr>
</p:sldLayout>
</file>

<file path=ppt/slideLayouts/slideLayout270.xml><?xml version="1.0" encoding="utf-8"?>
<p:sldLayout xmlns:a="http://schemas.openxmlformats.org/drawingml/2006/main" xmlns:r="http://schemas.openxmlformats.org/officeDocument/2006/relationships" xmlns:p="http://schemas.openxmlformats.org/presentationml/2006/main" showMasterSp="0" matchingName="Chapter/Transition w/Footer">
  <p:cSld name="Chapter/Transition w/Footer">
    <p:spTree>
      <p:nvGrpSpPr>
        <p:cNvPr id="1" name="Shape 2199"/>
        <p:cNvGrpSpPr/>
        <p:nvPr/>
      </p:nvGrpSpPr>
      <p:grpSpPr>
        <a:xfrm>
          <a:off x="0" y="0"/>
          <a:ext cx="0" cy="0"/>
          <a:chOff x="0" y="0"/>
          <a:chExt cx="0" cy="0"/>
        </a:xfrm>
      </p:grpSpPr>
      <p:sp>
        <p:nvSpPr>
          <p:cNvPr id="2200" name="Shape 2200"/>
          <p:cNvSpPr/>
          <p:nvPr/>
        </p:nvSpPr>
        <p:spPr>
          <a:xfrm>
            <a:off x="2" y="0"/>
            <a:ext cx="1189039" cy="51435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350"/>
              <a:buFont typeface="Arial"/>
              <a:buNone/>
            </a:pPr>
            <a:endParaRPr sz="1350" b="0" i="0" u="none" strike="noStrike" cap="none">
              <a:solidFill>
                <a:srgbClr val="FFFFFF"/>
              </a:solidFill>
              <a:latin typeface="Arial"/>
              <a:ea typeface="Arial"/>
              <a:cs typeface="Arial"/>
              <a:sym typeface="Arial"/>
            </a:endParaRPr>
          </a:p>
        </p:txBody>
      </p:sp>
      <p:sp>
        <p:nvSpPr>
          <p:cNvPr id="2201" name="Shape 2201"/>
          <p:cNvSpPr/>
          <p:nvPr/>
        </p:nvSpPr>
        <p:spPr>
          <a:xfrm>
            <a:off x="1279526" y="-9525"/>
            <a:ext cx="7864475" cy="3952875"/>
          </a:xfrm>
          <a:prstGeom prst="rect">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350"/>
              <a:buFont typeface="Arial"/>
              <a:buNone/>
            </a:pPr>
            <a:endParaRPr sz="1350" b="0" i="0" u="none" strike="noStrike" cap="none">
              <a:solidFill>
                <a:srgbClr val="FFFFFF"/>
              </a:solidFill>
              <a:latin typeface="Arial"/>
              <a:ea typeface="Arial"/>
              <a:cs typeface="Arial"/>
              <a:sym typeface="Arial"/>
            </a:endParaRPr>
          </a:p>
        </p:txBody>
      </p:sp>
      <p:pic>
        <p:nvPicPr>
          <p:cNvPr id="2202" name="Shape 2202"/>
          <p:cNvPicPr preferRelativeResize="0"/>
          <p:nvPr/>
        </p:nvPicPr>
        <p:blipFill rotWithShape="1">
          <a:blip r:embed="rId2">
            <a:alphaModFix/>
          </a:blip>
          <a:srcRect l="27296" t="17010" r="21719" b="22162"/>
          <a:stretch/>
        </p:blipFill>
        <p:spPr>
          <a:xfrm>
            <a:off x="382589" y="3874294"/>
            <a:ext cx="806451" cy="557213"/>
          </a:xfrm>
          <a:prstGeom prst="rect">
            <a:avLst/>
          </a:prstGeom>
          <a:noFill/>
          <a:ln>
            <a:noFill/>
          </a:ln>
        </p:spPr>
      </p:pic>
      <p:grpSp>
        <p:nvGrpSpPr>
          <p:cNvPr id="2203" name="Shape 2203"/>
          <p:cNvGrpSpPr/>
          <p:nvPr/>
        </p:nvGrpSpPr>
        <p:grpSpPr>
          <a:xfrm flipH="1">
            <a:off x="-2" y="4838700"/>
            <a:ext cx="9144003" cy="304800"/>
            <a:chOff x="-2" y="6451600"/>
            <a:chExt cx="9144003" cy="406400"/>
          </a:xfrm>
        </p:grpSpPr>
        <p:sp>
          <p:nvSpPr>
            <p:cNvPr id="2204" name="Shape 2204"/>
            <p:cNvSpPr/>
            <p:nvPr/>
          </p:nvSpPr>
          <p:spPr>
            <a:xfrm>
              <a:off x="-2" y="6451600"/>
              <a:ext cx="7872153" cy="406400"/>
            </a:xfrm>
            <a:prstGeom prst="rect">
              <a:avLst/>
            </a:prstGeom>
            <a:solidFill>
              <a:srgbClr val="59595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sp>
          <p:nvSpPr>
            <p:cNvPr id="2205" name="Shape 2205"/>
            <p:cNvSpPr/>
            <p:nvPr/>
          </p:nvSpPr>
          <p:spPr>
            <a:xfrm>
              <a:off x="7954964" y="6451600"/>
              <a:ext cx="1189037" cy="4064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grpSp>
      <p:sp>
        <p:nvSpPr>
          <p:cNvPr id="2206" name="Shape 2206"/>
          <p:cNvSpPr txBox="1">
            <a:spLocks noGrp="1"/>
          </p:cNvSpPr>
          <p:nvPr>
            <p:ph type="dt" idx="10"/>
          </p:nvPr>
        </p:nvSpPr>
        <p:spPr>
          <a:xfrm>
            <a:off x="7598152" y="4835128"/>
            <a:ext cx="1554163" cy="308372"/>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2207" name="Shape 2207"/>
          <p:cNvSpPr txBox="1">
            <a:spLocks noGrp="1"/>
          </p:cNvSpPr>
          <p:nvPr>
            <p:ph type="ftr" idx="11"/>
          </p:nvPr>
        </p:nvSpPr>
        <p:spPr>
          <a:xfrm>
            <a:off x="1279525" y="4835128"/>
            <a:ext cx="6310312" cy="308372"/>
          </a:xfrm>
          <a:prstGeom prst="rect">
            <a:avLst/>
          </a:prstGeom>
          <a:noFill/>
          <a:ln>
            <a:noFill/>
          </a:ln>
        </p:spPr>
        <p:txBody>
          <a:bodyPr spcFirstLastPara="1" wrap="square" lIns="91425" tIns="91425" rIns="91425" bIns="91425" anchor="ctr" anchorCtr="0"/>
          <a:lstStyle>
            <a:lvl1pPr marR="0" lvl="0" algn="ctr"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2208" name="Shape 2208"/>
          <p:cNvSpPr txBox="1">
            <a:spLocks noGrp="1"/>
          </p:cNvSpPr>
          <p:nvPr>
            <p:ph type="sldNum" idx="12"/>
          </p:nvPr>
        </p:nvSpPr>
        <p:spPr>
          <a:xfrm>
            <a:off x="1" y="4835128"/>
            <a:ext cx="1189037" cy="308372"/>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1pPr>
            <a:lvl2pPr marL="0" marR="0" lvl="1"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2pPr>
            <a:lvl3pPr marL="0" marR="0" lvl="2"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3pPr>
            <a:lvl4pPr marL="0" marR="0" lvl="3"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4pPr>
            <a:lvl5pPr marL="0" marR="0" lvl="4"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5pPr>
            <a:lvl6pPr marL="0" marR="0" lvl="5"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6pPr>
            <a:lvl7pPr marL="0" marR="0" lvl="6"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7pPr>
            <a:lvl8pPr marL="0" marR="0" lvl="7"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8pPr>
            <a:lvl9pPr marL="0" marR="0" lvl="8"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
        <p:nvSpPr>
          <p:cNvPr id="2209" name="Shape 2209"/>
          <p:cNvSpPr txBox="1">
            <a:spLocks noGrp="1"/>
          </p:cNvSpPr>
          <p:nvPr>
            <p:ph type="title"/>
          </p:nvPr>
        </p:nvSpPr>
        <p:spPr>
          <a:xfrm>
            <a:off x="1280197" y="3943350"/>
            <a:ext cx="7863804" cy="742950"/>
          </a:xfrm>
          <a:prstGeom prst="rect">
            <a:avLst/>
          </a:prstGeom>
          <a:noFill/>
          <a:ln>
            <a:noFill/>
          </a:ln>
        </p:spPr>
        <p:txBody>
          <a:bodyPr spcFirstLastPara="1" wrap="square" lIns="91425" tIns="91425" rIns="91425" bIns="91425" anchor="t" anchorCtr="0"/>
          <a:lstStyle>
            <a:lvl1pPr marR="0" lvl="0" algn="l" rtl="0">
              <a:spcBef>
                <a:spcPts val="0"/>
              </a:spcBef>
              <a:spcAft>
                <a:spcPts val="0"/>
              </a:spcAft>
              <a:buSzPts val="1400"/>
              <a:buNone/>
              <a:defRPr sz="3300" b="0" i="0" u="none" strike="noStrike" cap="none">
                <a:solidFill>
                  <a:schemeClr val="lt2"/>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271.xml><?xml version="1.0" encoding="utf-8"?>
<p:sldLayout xmlns:a="http://schemas.openxmlformats.org/drawingml/2006/main" xmlns:r="http://schemas.openxmlformats.org/officeDocument/2006/relationships" xmlns:p="http://schemas.openxmlformats.org/presentationml/2006/main" showMasterSp="0" matchingName="Image Chapter/Transition">
  <p:cSld name="Image Chapter/Transition">
    <p:spTree>
      <p:nvGrpSpPr>
        <p:cNvPr id="1" name="Shape 2210"/>
        <p:cNvGrpSpPr/>
        <p:nvPr/>
      </p:nvGrpSpPr>
      <p:grpSpPr>
        <a:xfrm>
          <a:off x="0" y="0"/>
          <a:ext cx="0" cy="0"/>
          <a:chOff x="0" y="0"/>
          <a:chExt cx="0" cy="0"/>
        </a:xfrm>
      </p:grpSpPr>
      <p:sp>
        <p:nvSpPr>
          <p:cNvPr id="2211" name="Shape 2211"/>
          <p:cNvSpPr txBox="1">
            <a:spLocks noGrp="1"/>
          </p:cNvSpPr>
          <p:nvPr>
            <p:ph type="title"/>
          </p:nvPr>
        </p:nvSpPr>
        <p:spPr>
          <a:xfrm>
            <a:off x="1280197" y="3943350"/>
            <a:ext cx="7863804" cy="1200150"/>
          </a:xfrm>
          <a:prstGeom prst="rect">
            <a:avLst/>
          </a:prstGeom>
          <a:solidFill>
            <a:schemeClr val="lt2"/>
          </a:solidFill>
          <a:ln>
            <a:noFill/>
          </a:ln>
        </p:spPr>
        <p:txBody>
          <a:bodyPr spcFirstLastPara="1" wrap="square" lIns="91425" tIns="91425" rIns="91425" bIns="91425" anchor="t" anchorCtr="0"/>
          <a:lstStyle>
            <a:lvl1pPr marR="0" lvl="0" algn="l" rtl="0">
              <a:spcBef>
                <a:spcPts val="0"/>
              </a:spcBef>
              <a:spcAft>
                <a:spcPts val="0"/>
              </a:spcAft>
              <a:buSzPts val="1400"/>
              <a:buNone/>
              <a:defRPr sz="3300" b="0" i="0" u="none" strike="noStrike" cap="none">
                <a:solidFill>
                  <a:schemeClr val="lt1"/>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
        <p:nvSpPr>
          <p:cNvPr id="2212" name="Shape 2212"/>
          <p:cNvSpPr/>
          <p:nvPr/>
        </p:nvSpPr>
        <p:spPr>
          <a:xfrm>
            <a:off x="2" y="0"/>
            <a:ext cx="1189039" cy="51435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350"/>
              <a:buFont typeface="Arial"/>
              <a:buNone/>
            </a:pPr>
            <a:endParaRPr sz="1350" b="0" i="0" u="none" strike="noStrike" cap="none">
              <a:solidFill>
                <a:srgbClr val="FFFFFF"/>
              </a:solidFill>
              <a:latin typeface="Arial"/>
              <a:ea typeface="Arial"/>
              <a:cs typeface="Arial"/>
              <a:sym typeface="Arial"/>
            </a:endParaRPr>
          </a:p>
        </p:txBody>
      </p:sp>
      <p:pic>
        <p:nvPicPr>
          <p:cNvPr id="2213" name="Shape 2213"/>
          <p:cNvPicPr preferRelativeResize="0"/>
          <p:nvPr/>
        </p:nvPicPr>
        <p:blipFill rotWithShape="1">
          <a:blip r:embed="rId2">
            <a:alphaModFix/>
          </a:blip>
          <a:srcRect l="27296" t="17010" r="21719" b="22162"/>
          <a:stretch/>
        </p:blipFill>
        <p:spPr>
          <a:xfrm>
            <a:off x="382589" y="3874294"/>
            <a:ext cx="806451" cy="557213"/>
          </a:xfrm>
          <a:prstGeom prst="rect">
            <a:avLst/>
          </a:prstGeom>
          <a:noFill/>
          <a:ln>
            <a:noFill/>
          </a:ln>
        </p:spPr>
      </p:pic>
      <p:sp>
        <p:nvSpPr>
          <p:cNvPr id="2214" name="Shape 2214"/>
          <p:cNvSpPr>
            <a:spLocks noGrp="1"/>
          </p:cNvSpPr>
          <p:nvPr>
            <p:ph type="pic" idx="2"/>
          </p:nvPr>
        </p:nvSpPr>
        <p:spPr>
          <a:xfrm>
            <a:off x="1279525" y="0"/>
            <a:ext cx="7864475" cy="3943335"/>
          </a:xfrm>
          <a:prstGeom prst="rect">
            <a:avLst/>
          </a:prstGeom>
          <a:noFill/>
          <a:ln>
            <a:noFill/>
          </a:ln>
        </p:spPr>
        <p:txBody>
          <a:bodyPr spcFirstLastPara="1" wrap="square" lIns="91425" tIns="91425" rIns="91425" bIns="91425" anchor="t" anchorCtr="0"/>
          <a:lstStyle>
            <a:lvl1pPr marR="0" lvl="0" algn="l" rtl="0">
              <a:spcBef>
                <a:spcPts val="480"/>
              </a:spcBef>
              <a:spcAft>
                <a:spcPts val="0"/>
              </a:spcAft>
              <a:buClr>
                <a:schemeClr val="dk2"/>
              </a:buClr>
              <a:buSzPts val="2400"/>
              <a:buFont typeface="Arial"/>
              <a:buChar char="•"/>
              <a:defRPr sz="2400" b="0" i="0" u="none" strike="noStrike" cap="none">
                <a:solidFill>
                  <a:srgbClr val="595959"/>
                </a:solidFill>
                <a:latin typeface="Calibri"/>
                <a:ea typeface="Calibri"/>
                <a:cs typeface="Calibri"/>
                <a:sym typeface="Calibri"/>
              </a:defRPr>
            </a:lvl1pPr>
            <a:lvl2pPr marR="0" lvl="1" algn="l" rtl="0">
              <a:spcBef>
                <a:spcPts val="420"/>
              </a:spcBef>
              <a:spcAft>
                <a:spcPts val="0"/>
              </a:spcAft>
              <a:buClr>
                <a:schemeClr val="dk2"/>
              </a:buClr>
              <a:buSzPts val="2100"/>
              <a:buFont typeface="Arial"/>
              <a:buChar char="–"/>
              <a:defRPr sz="2100" b="0" i="0" u="none" strike="noStrike" cap="none">
                <a:solidFill>
                  <a:srgbClr val="595959"/>
                </a:solidFill>
                <a:latin typeface="Calibri"/>
                <a:ea typeface="Calibri"/>
                <a:cs typeface="Calibri"/>
                <a:sym typeface="Calibri"/>
              </a:defRPr>
            </a:lvl2pPr>
            <a:lvl3pPr marR="0" lvl="2" algn="l" rtl="0">
              <a:spcBef>
                <a:spcPts val="360"/>
              </a:spcBef>
              <a:spcAft>
                <a:spcPts val="0"/>
              </a:spcAft>
              <a:buClr>
                <a:schemeClr val="dk2"/>
              </a:buClr>
              <a:buSzPts val="1800"/>
              <a:buFont typeface="Arial"/>
              <a:buChar char="•"/>
              <a:defRPr sz="1800" b="0" i="0" u="none" strike="noStrike" cap="none">
                <a:solidFill>
                  <a:srgbClr val="595959"/>
                </a:solidFill>
                <a:latin typeface="Calibri"/>
                <a:ea typeface="Calibri"/>
                <a:cs typeface="Calibri"/>
                <a:sym typeface="Calibri"/>
              </a:defRPr>
            </a:lvl3pPr>
            <a:lvl4pPr marR="0" lvl="3"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4pPr>
            <a:lvl5pPr marR="0" lvl="4"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5pPr>
            <a:lvl6pPr marR="0" lvl="5"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R="0" lvl="6"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R="0" lvl="7"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R="0" lvl="8"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272.xml><?xml version="1.0" encoding="utf-8"?>
<p:sldLayout xmlns:a="http://schemas.openxmlformats.org/drawingml/2006/main" xmlns:r="http://schemas.openxmlformats.org/officeDocument/2006/relationships" xmlns:p="http://schemas.openxmlformats.org/presentationml/2006/main" showMasterSp="0" matchingName="Image Chapter/Transition w/ Footer">
  <p:cSld name="Image Chapter/Transition w/ Footer">
    <p:spTree>
      <p:nvGrpSpPr>
        <p:cNvPr id="1" name="Shape 2215"/>
        <p:cNvGrpSpPr/>
        <p:nvPr/>
      </p:nvGrpSpPr>
      <p:grpSpPr>
        <a:xfrm>
          <a:off x="0" y="0"/>
          <a:ext cx="0" cy="0"/>
          <a:chOff x="0" y="0"/>
          <a:chExt cx="0" cy="0"/>
        </a:xfrm>
      </p:grpSpPr>
      <p:sp>
        <p:nvSpPr>
          <p:cNvPr id="2216" name="Shape 2216"/>
          <p:cNvSpPr txBox="1">
            <a:spLocks noGrp="1"/>
          </p:cNvSpPr>
          <p:nvPr>
            <p:ph type="title"/>
          </p:nvPr>
        </p:nvSpPr>
        <p:spPr>
          <a:xfrm>
            <a:off x="1280197" y="3943350"/>
            <a:ext cx="7863804" cy="800100"/>
          </a:xfrm>
          <a:prstGeom prst="rect">
            <a:avLst/>
          </a:prstGeom>
          <a:solidFill>
            <a:schemeClr val="lt2"/>
          </a:solidFill>
          <a:ln>
            <a:noFill/>
          </a:ln>
        </p:spPr>
        <p:txBody>
          <a:bodyPr spcFirstLastPara="1" wrap="square" lIns="91425" tIns="91425" rIns="91425" bIns="91425" anchor="t" anchorCtr="0"/>
          <a:lstStyle>
            <a:lvl1pPr marR="0" lvl="0" algn="l" rtl="0">
              <a:spcBef>
                <a:spcPts val="0"/>
              </a:spcBef>
              <a:spcAft>
                <a:spcPts val="0"/>
              </a:spcAft>
              <a:buSzPts val="1400"/>
              <a:buNone/>
              <a:defRPr sz="3300" b="0" i="0" u="none" strike="noStrike" cap="none">
                <a:solidFill>
                  <a:schemeClr val="lt1"/>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
        <p:nvSpPr>
          <p:cNvPr id="2217" name="Shape 2217"/>
          <p:cNvSpPr/>
          <p:nvPr/>
        </p:nvSpPr>
        <p:spPr>
          <a:xfrm>
            <a:off x="2" y="0"/>
            <a:ext cx="1189039" cy="51435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350"/>
              <a:buFont typeface="Arial"/>
              <a:buNone/>
            </a:pPr>
            <a:endParaRPr sz="1350" b="0" i="0" u="none" strike="noStrike" cap="none">
              <a:solidFill>
                <a:srgbClr val="FFFFFF"/>
              </a:solidFill>
              <a:latin typeface="Arial"/>
              <a:ea typeface="Arial"/>
              <a:cs typeface="Arial"/>
              <a:sym typeface="Arial"/>
            </a:endParaRPr>
          </a:p>
        </p:txBody>
      </p:sp>
      <p:pic>
        <p:nvPicPr>
          <p:cNvPr id="2218" name="Shape 2218"/>
          <p:cNvPicPr preferRelativeResize="0"/>
          <p:nvPr/>
        </p:nvPicPr>
        <p:blipFill rotWithShape="1">
          <a:blip r:embed="rId2">
            <a:alphaModFix/>
          </a:blip>
          <a:srcRect l="27296" t="17010" r="21719" b="22162"/>
          <a:stretch/>
        </p:blipFill>
        <p:spPr>
          <a:xfrm>
            <a:off x="382589" y="3874294"/>
            <a:ext cx="806451" cy="557213"/>
          </a:xfrm>
          <a:prstGeom prst="rect">
            <a:avLst/>
          </a:prstGeom>
          <a:noFill/>
          <a:ln>
            <a:noFill/>
          </a:ln>
        </p:spPr>
      </p:pic>
      <p:sp>
        <p:nvSpPr>
          <p:cNvPr id="2219" name="Shape 2219"/>
          <p:cNvSpPr>
            <a:spLocks noGrp="1"/>
          </p:cNvSpPr>
          <p:nvPr>
            <p:ph type="pic" idx="2"/>
          </p:nvPr>
        </p:nvSpPr>
        <p:spPr>
          <a:xfrm>
            <a:off x="1279525" y="0"/>
            <a:ext cx="7864475" cy="3943335"/>
          </a:xfrm>
          <a:prstGeom prst="rect">
            <a:avLst/>
          </a:prstGeom>
          <a:noFill/>
          <a:ln>
            <a:noFill/>
          </a:ln>
        </p:spPr>
        <p:txBody>
          <a:bodyPr spcFirstLastPara="1" wrap="square" lIns="91425" tIns="91425" rIns="91425" bIns="91425" anchor="t" anchorCtr="0"/>
          <a:lstStyle>
            <a:lvl1pPr marR="0" lvl="0" algn="l" rtl="0">
              <a:spcBef>
                <a:spcPts val="480"/>
              </a:spcBef>
              <a:spcAft>
                <a:spcPts val="0"/>
              </a:spcAft>
              <a:buClr>
                <a:schemeClr val="dk2"/>
              </a:buClr>
              <a:buSzPts val="2400"/>
              <a:buFont typeface="Arial"/>
              <a:buChar char="•"/>
              <a:defRPr sz="2400" b="0" i="0" u="none" strike="noStrike" cap="none">
                <a:solidFill>
                  <a:srgbClr val="595959"/>
                </a:solidFill>
                <a:latin typeface="Calibri"/>
                <a:ea typeface="Calibri"/>
                <a:cs typeface="Calibri"/>
                <a:sym typeface="Calibri"/>
              </a:defRPr>
            </a:lvl1pPr>
            <a:lvl2pPr marR="0" lvl="1" algn="l" rtl="0">
              <a:spcBef>
                <a:spcPts val="420"/>
              </a:spcBef>
              <a:spcAft>
                <a:spcPts val="0"/>
              </a:spcAft>
              <a:buClr>
                <a:schemeClr val="dk2"/>
              </a:buClr>
              <a:buSzPts val="2100"/>
              <a:buFont typeface="Arial"/>
              <a:buChar char="–"/>
              <a:defRPr sz="2100" b="0" i="0" u="none" strike="noStrike" cap="none">
                <a:solidFill>
                  <a:srgbClr val="595959"/>
                </a:solidFill>
                <a:latin typeface="Calibri"/>
                <a:ea typeface="Calibri"/>
                <a:cs typeface="Calibri"/>
                <a:sym typeface="Calibri"/>
              </a:defRPr>
            </a:lvl2pPr>
            <a:lvl3pPr marR="0" lvl="2" algn="l" rtl="0">
              <a:spcBef>
                <a:spcPts val="360"/>
              </a:spcBef>
              <a:spcAft>
                <a:spcPts val="0"/>
              </a:spcAft>
              <a:buClr>
                <a:schemeClr val="dk2"/>
              </a:buClr>
              <a:buSzPts val="1800"/>
              <a:buFont typeface="Arial"/>
              <a:buChar char="•"/>
              <a:defRPr sz="1800" b="0" i="0" u="none" strike="noStrike" cap="none">
                <a:solidFill>
                  <a:srgbClr val="595959"/>
                </a:solidFill>
                <a:latin typeface="Calibri"/>
                <a:ea typeface="Calibri"/>
                <a:cs typeface="Calibri"/>
                <a:sym typeface="Calibri"/>
              </a:defRPr>
            </a:lvl3pPr>
            <a:lvl4pPr marR="0" lvl="3"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4pPr>
            <a:lvl5pPr marR="0" lvl="4"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5pPr>
            <a:lvl6pPr marR="0" lvl="5"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R="0" lvl="6"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R="0" lvl="7"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R="0" lvl="8"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grpSp>
        <p:nvGrpSpPr>
          <p:cNvPr id="2220" name="Shape 2220"/>
          <p:cNvGrpSpPr/>
          <p:nvPr/>
        </p:nvGrpSpPr>
        <p:grpSpPr>
          <a:xfrm flipH="1">
            <a:off x="-2" y="4838700"/>
            <a:ext cx="9144003" cy="304800"/>
            <a:chOff x="-2" y="6451600"/>
            <a:chExt cx="9144003" cy="406400"/>
          </a:xfrm>
        </p:grpSpPr>
        <p:sp>
          <p:nvSpPr>
            <p:cNvPr id="2221" name="Shape 2221"/>
            <p:cNvSpPr/>
            <p:nvPr/>
          </p:nvSpPr>
          <p:spPr>
            <a:xfrm>
              <a:off x="-2" y="6451600"/>
              <a:ext cx="7872153" cy="406400"/>
            </a:xfrm>
            <a:prstGeom prst="rect">
              <a:avLst/>
            </a:prstGeom>
            <a:solidFill>
              <a:srgbClr val="59595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sp>
          <p:nvSpPr>
            <p:cNvPr id="2222" name="Shape 2222"/>
            <p:cNvSpPr/>
            <p:nvPr/>
          </p:nvSpPr>
          <p:spPr>
            <a:xfrm>
              <a:off x="7954964" y="6451600"/>
              <a:ext cx="1189037" cy="4064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grpSp>
      <p:sp>
        <p:nvSpPr>
          <p:cNvPr id="2223" name="Shape 2223"/>
          <p:cNvSpPr txBox="1">
            <a:spLocks noGrp="1"/>
          </p:cNvSpPr>
          <p:nvPr>
            <p:ph type="dt" idx="10"/>
          </p:nvPr>
        </p:nvSpPr>
        <p:spPr>
          <a:xfrm>
            <a:off x="7598152" y="4835128"/>
            <a:ext cx="1554163" cy="308372"/>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2224" name="Shape 2224"/>
          <p:cNvSpPr txBox="1">
            <a:spLocks noGrp="1"/>
          </p:cNvSpPr>
          <p:nvPr>
            <p:ph type="ftr" idx="11"/>
          </p:nvPr>
        </p:nvSpPr>
        <p:spPr>
          <a:xfrm>
            <a:off x="1279525" y="4835128"/>
            <a:ext cx="6310312" cy="308372"/>
          </a:xfrm>
          <a:prstGeom prst="rect">
            <a:avLst/>
          </a:prstGeom>
          <a:noFill/>
          <a:ln>
            <a:noFill/>
          </a:ln>
        </p:spPr>
        <p:txBody>
          <a:bodyPr spcFirstLastPara="1" wrap="square" lIns="91425" tIns="91425" rIns="91425" bIns="91425" anchor="ctr" anchorCtr="0"/>
          <a:lstStyle>
            <a:lvl1pPr marR="0" lvl="0" algn="ctr"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2225" name="Shape 2225"/>
          <p:cNvSpPr txBox="1">
            <a:spLocks noGrp="1"/>
          </p:cNvSpPr>
          <p:nvPr>
            <p:ph type="sldNum" idx="12"/>
          </p:nvPr>
        </p:nvSpPr>
        <p:spPr>
          <a:xfrm>
            <a:off x="1" y="4835128"/>
            <a:ext cx="1189037" cy="308372"/>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1pPr>
            <a:lvl2pPr marL="0" marR="0" lvl="1"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2pPr>
            <a:lvl3pPr marL="0" marR="0" lvl="2"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3pPr>
            <a:lvl4pPr marL="0" marR="0" lvl="3"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4pPr>
            <a:lvl5pPr marL="0" marR="0" lvl="4"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5pPr>
            <a:lvl6pPr marL="0" marR="0" lvl="5"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6pPr>
            <a:lvl7pPr marL="0" marR="0" lvl="6"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7pPr>
            <a:lvl8pPr marL="0" marR="0" lvl="7"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8pPr>
            <a:lvl9pPr marL="0" marR="0" lvl="8"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73.xml><?xml version="1.0" encoding="utf-8"?>
<p:sldLayout xmlns:a="http://schemas.openxmlformats.org/drawingml/2006/main" xmlns:r="http://schemas.openxmlformats.org/officeDocument/2006/relationships" xmlns:p="http://schemas.openxmlformats.org/presentationml/2006/main" showMasterSp="0" matchingName="Image_Chapter/Transition">
  <p:cSld name="Image_Chapter/Transition">
    <p:spTree>
      <p:nvGrpSpPr>
        <p:cNvPr id="1" name="Shape 2226"/>
        <p:cNvGrpSpPr/>
        <p:nvPr/>
      </p:nvGrpSpPr>
      <p:grpSpPr>
        <a:xfrm>
          <a:off x="0" y="0"/>
          <a:ext cx="0" cy="0"/>
          <a:chOff x="0" y="0"/>
          <a:chExt cx="0" cy="0"/>
        </a:xfrm>
      </p:grpSpPr>
      <p:sp>
        <p:nvSpPr>
          <p:cNvPr id="2227" name="Shape 2227"/>
          <p:cNvSpPr/>
          <p:nvPr/>
        </p:nvSpPr>
        <p:spPr>
          <a:xfrm>
            <a:off x="1" y="0"/>
            <a:ext cx="1189037" cy="51435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pic>
        <p:nvPicPr>
          <p:cNvPr id="2228" name="Shape 2228"/>
          <p:cNvPicPr preferRelativeResize="0"/>
          <p:nvPr/>
        </p:nvPicPr>
        <p:blipFill rotWithShape="1">
          <a:blip r:embed="rId2">
            <a:alphaModFix/>
          </a:blip>
          <a:srcRect l="27296" t="17011" r="21719" b="22163"/>
          <a:stretch/>
        </p:blipFill>
        <p:spPr>
          <a:xfrm>
            <a:off x="382845" y="3874756"/>
            <a:ext cx="805912" cy="557213"/>
          </a:xfrm>
          <a:prstGeom prst="rect">
            <a:avLst/>
          </a:prstGeom>
          <a:noFill/>
          <a:ln>
            <a:noFill/>
          </a:ln>
        </p:spPr>
      </p:pic>
      <p:sp>
        <p:nvSpPr>
          <p:cNvPr id="2229" name="Shape 2229"/>
          <p:cNvSpPr>
            <a:spLocks noGrp="1"/>
          </p:cNvSpPr>
          <p:nvPr>
            <p:ph type="pic" idx="2"/>
          </p:nvPr>
        </p:nvSpPr>
        <p:spPr>
          <a:xfrm>
            <a:off x="1279526" y="0"/>
            <a:ext cx="7864475" cy="3952875"/>
          </a:xfrm>
          <a:prstGeom prst="rect">
            <a:avLst/>
          </a:prstGeom>
          <a:noFill/>
          <a:ln>
            <a:noFill/>
          </a:ln>
        </p:spPr>
        <p:txBody>
          <a:bodyPr spcFirstLastPara="1" wrap="square" lIns="91425" tIns="91425" rIns="91425" bIns="91425" anchor="t" anchorCtr="0"/>
          <a:lstStyle>
            <a:lvl1pPr marR="0" lvl="0" algn="l" rtl="0">
              <a:spcBef>
                <a:spcPts val="480"/>
              </a:spcBef>
              <a:spcAft>
                <a:spcPts val="0"/>
              </a:spcAft>
              <a:buClr>
                <a:schemeClr val="dk2"/>
              </a:buClr>
              <a:buSzPts val="2400"/>
              <a:buFont typeface="Arial"/>
              <a:buChar char="•"/>
              <a:defRPr sz="2400" b="0" i="0" u="none" strike="noStrike" cap="none">
                <a:solidFill>
                  <a:srgbClr val="595959"/>
                </a:solidFill>
                <a:latin typeface="Calibri"/>
                <a:ea typeface="Calibri"/>
                <a:cs typeface="Calibri"/>
                <a:sym typeface="Calibri"/>
              </a:defRPr>
            </a:lvl1pPr>
            <a:lvl2pPr marR="0" lvl="1" algn="l" rtl="0">
              <a:spcBef>
                <a:spcPts val="420"/>
              </a:spcBef>
              <a:spcAft>
                <a:spcPts val="0"/>
              </a:spcAft>
              <a:buClr>
                <a:schemeClr val="dk2"/>
              </a:buClr>
              <a:buSzPts val="2100"/>
              <a:buFont typeface="Arial"/>
              <a:buChar char="–"/>
              <a:defRPr sz="2100" b="0" i="0" u="none" strike="noStrike" cap="none">
                <a:solidFill>
                  <a:srgbClr val="595959"/>
                </a:solidFill>
                <a:latin typeface="Calibri"/>
                <a:ea typeface="Calibri"/>
                <a:cs typeface="Calibri"/>
                <a:sym typeface="Calibri"/>
              </a:defRPr>
            </a:lvl2pPr>
            <a:lvl3pPr marR="0" lvl="2" algn="l" rtl="0">
              <a:spcBef>
                <a:spcPts val="360"/>
              </a:spcBef>
              <a:spcAft>
                <a:spcPts val="0"/>
              </a:spcAft>
              <a:buClr>
                <a:schemeClr val="dk2"/>
              </a:buClr>
              <a:buSzPts val="1800"/>
              <a:buFont typeface="Arial"/>
              <a:buChar char="•"/>
              <a:defRPr sz="1800" b="0" i="0" u="none" strike="noStrike" cap="none">
                <a:solidFill>
                  <a:srgbClr val="595959"/>
                </a:solidFill>
                <a:latin typeface="Calibri"/>
                <a:ea typeface="Calibri"/>
                <a:cs typeface="Calibri"/>
                <a:sym typeface="Calibri"/>
              </a:defRPr>
            </a:lvl3pPr>
            <a:lvl4pPr marR="0" lvl="3"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4pPr>
            <a:lvl5pPr marR="0" lvl="4"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5pPr>
            <a:lvl6pPr marR="0" lvl="5"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R="0" lvl="6"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R="0" lvl="7"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R="0" lvl="8"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2230" name="Shape 2230"/>
          <p:cNvSpPr txBox="1">
            <a:spLocks noGrp="1"/>
          </p:cNvSpPr>
          <p:nvPr>
            <p:ph type="title"/>
          </p:nvPr>
        </p:nvSpPr>
        <p:spPr>
          <a:xfrm>
            <a:off x="1280197" y="3943352"/>
            <a:ext cx="7863804" cy="742949"/>
          </a:xfrm>
          <a:prstGeom prst="rect">
            <a:avLst/>
          </a:prstGeom>
          <a:noFill/>
          <a:ln>
            <a:noFill/>
          </a:ln>
        </p:spPr>
        <p:txBody>
          <a:bodyPr spcFirstLastPara="1" wrap="square" lIns="91425" tIns="91425" rIns="91425" bIns="91425" anchor="t" anchorCtr="0"/>
          <a:lstStyle>
            <a:lvl1pPr marR="0" lvl="0" algn="l" rtl="0">
              <a:spcBef>
                <a:spcPts val="0"/>
              </a:spcBef>
              <a:spcAft>
                <a:spcPts val="0"/>
              </a:spcAft>
              <a:buSzPts val="1400"/>
              <a:buNone/>
              <a:defRPr sz="3300" b="0" i="0" u="none" strike="noStrike" cap="none">
                <a:solidFill>
                  <a:schemeClr val="lt2"/>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274.xml><?xml version="1.0" encoding="utf-8"?>
<p:sldLayout xmlns:a="http://schemas.openxmlformats.org/drawingml/2006/main" xmlns:r="http://schemas.openxmlformats.org/officeDocument/2006/relationships" xmlns:p="http://schemas.openxmlformats.org/presentationml/2006/main" showMasterSp="0" matchingName="Image_Chapter/Transition w/Footer">
  <p:cSld name="Image_Chapter/Transition w/Footer">
    <p:spTree>
      <p:nvGrpSpPr>
        <p:cNvPr id="1" name="Shape 2231"/>
        <p:cNvGrpSpPr/>
        <p:nvPr/>
      </p:nvGrpSpPr>
      <p:grpSpPr>
        <a:xfrm>
          <a:off x="0" y="0"/>
          <a:ext cx="0" cy="0"/>
          <a:chOff x="0" y="0"/>
          <a:chExt cx="0" cy="0"/>
        </a:xfrm>
      </p:grpSpPr>
      <p:sp>
        <p:nvSpPr>
          <p:cNvPr id="2232" name="Shape 2232"/>
          <p:cNvSpPr/>
          <p:nvPr/>
        </p:nvSpPr>
        <p:spPr>
          <a:xfrm>
            <a:off x="1" y="0"/>
            <a:ext cx="1189037" cy="51435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pic>
        <p:nvPicPr>
          <p:cNvPr id="2233" name="Shape 2233"/>
          <p:cNvPicPr preferRelativeResize="0"/>
          <p:nvPr/>
        </p:nvPicPr>
        <p:blipFill rotWithShape="1">
          <a:blip r:embed="rId2">
            <a:alphaModFix/>
          </a:blip>
          <a:srcRect l="27296" t="17011" r="21719" b="22163"/>
          <a:stretch/>
        </p:blipFill>
        <p:spPr>
          <a:xfrm>
            <a:off x="382845" y="3874756"/>
            <a:ext cx="805912" cy="557213"/>
          </a:xfrm>
          <a:prstGeom prst="rect">
            <a:avLst/>
          </a:prstGeom>
          <a:noFill/>
          <a:ln>
            <a:noFill/>
          </a:ln>
        </p:spPr>
      </p:pic>
      <p:sp>
        <p:nvSpPr>
          <p:cNvPr id="2234" name="Shape 2234"/>
          <p:cNvSpPr>
            <a:spLocks noGrp="1"/>
          </p:cNvSpPr>
          <p:nvPr>
            <p:ph type="pic" idx="2"/>
          </p:nvPr>
        </p:nvSpPr>
        <p:spPr>
          <a:xfrm>
            <a:off x="1279526" y="0"/>
            <a:ext cx="7864475" cy="3952875"/>
          </a:xfrm>
          <a:prstGeom prst="rect">
            <a:avLst/>
          </a:prstGeom>
          <a:noFill/>
          <a:ln>
            <a:noFill/>
          </a:ln>
        </p:spPr>
        <p:txBody>
          <a:bodyPr spcFirstLastPara="1" wrap="square" lIns="91425" tIns="91425" rIns="91425" bIns="91425" anchor="t" anchorCtr="0"/>
          <a:lstStyle>
            <a:lvl1pPr marR="0" lvl="0" algn="l" rtl="0">
              <a:spcBef>
                <a:spcPts val="480"/>
              </a:spcBef>
              <a:spcAft>
                <a:spcPts val="0"/>
              </a:spcAft>
              <a:buClr>
                <a:schemeClr val="dk2"/>
              </a:buClr>
              <a:buSzPts val="2400"/>
              <a:buFont typeface="Arial"/>
              <a:buChar char="•"/>
              <a:defRPr sz="2400" b="0" i="0" u="none" strike="noStrike" cap="none">
                <a:solidFill>
                  <a:srgbClr val="595959"/>
                </a:solidFill>
                <a:latin typeface="Calibri"/>
                <a:ea typeface="Calibri"/>
                <a:cs typeface="Calibri"/>
                <a:sym typeface="Calibri"/>
              </a:defRPr>
            </a:lvl1pPr>
            <a:lvl2pPr marR="0" lvl="1" algn="l" rtl="0">
              <a:spcBef>
                <a:spcPts val="420"/>
              </a:spcBef>
              <a:spcAft>
                <a:spcPts val="0"/>
              </a:spcAft>
              <a:buClr>
                <a:schemeClr val="dk2"/>
              </a:buClr>
              <a:buSzPts val="2100"/>
              <a:buFont typeface="Arial"/>
              <a:buChar char="–"/>
              <a:defRPr sz="2100" b="0" i="0" u="none" strike="noStrike" cap="none">
                <a:solidFill>
                  <a:srgbClr val="595959"/>
                </a:solidFill>
                <a:latin typeface="Calibri"/>
                <a:ea typeface="Calibri"/>
                <a:cs typeface="Calibri"/>
                <a:sym typeface="Calibri"/>
              </a:defRPr>
            </a:lvl2pPr>
            <a:lvl3pPr marR="0" lvl="2" algn="l" rtl="0">
              <a:spcBef>
                <a:spcPts val="360"/>
              </a:spcBef>
              <a:spcAft>
                <a:spcPts val="0"/>
              </a:spcAft>
              <a:buClr>
                <a:schemeClr val="dk2"/>
              </a:buClr>
              <a:buSzPts val="1800"/>
              <a:buFont typeface="Arial"/>
              <a:buChar char="•"/>
              <a:defRPr sz="1800" b="0" i="0" u="none" strike="noStrike" cap="none">
                <a:solidFill>
                  <a:srgbClr val="595959"/>
                </a:solidFill>
                <a:latin typeface="Calibri"/>
                <a:ea typeface="Calibri"/>
                <a:cs typeface="Calibri"/>
                <a:sym typeface="Calibri"/>
              </a:defRPr>
            </a:lvl3pPr>
            <a:lvl4pPr marR="0" lvl="3"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4pPr>
            <a:lvl5pPr marR="0" lvl="4"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5pPr>
            <a:lvl6pPr marR="0" lvl="5"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R="0" lvl="6"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R="0" lvl="7"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R="0" lvl="8"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grpSp>
        <p:nvGrpSpPr>
          <p:cNvPr id="2235" name="Shape 2235"/>
          <p:cNvGrpSpPr/>
          <p:nvPr/>
        </p:nvGrpSpPr>
        <p:grpSpPr>
          <a:xfrm flipH="1">
            <a:off x="-2" y="4838700"/>
            <a:ext cx="9144003" cy="304800"/>
            <a:chOff x="-2" y="6451600"/>
            <a:chExt cx="9144003" cy="406400"/>
          </a:xfrm>
        </p:grpSpPr>
        <p:sp>
          <p:nvSpPr>
            <p:cNvPr id="2236" name="Shape 2236"/>
            <p:cNvSpPr/>
            <p:nvPr/>
          </p:nvSpPr>
          <p:spPr>
            <a:xfrm>
              <a:off x="-2" y="6451600"/>
              <a:ext cx="7872153" cy="406400"/>
            </a:xfrm>
            <a:prstGeom prst="rect">
              <a:avLst/>
            </a:prstGeom>
            <a:solidFill>
              <a:srgbClr val="59595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sp>
          <p:nvSpPr>
            <p:cNvPr id="2237" name="Shape 2237"/>
            <p:cNvSpPr/>
            <p:nvPr/>
          </p:nvSpPr>
          <p:spPr>
            <a:xfrm>
              <a:off x="7954964" y="6451600"/>
              <a:ext cx="1189037" cy="4064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grpSp>
      <p:sp>
        <p:nvSpPr>
          <p:cNvPr id="2238" name="Shape 2238"/>
          <p:cNvSpPr txBox="1">
            <a:spLocks noGrp="1"/>
          </p:cNvSpPr>
          <p:nvPr>
            <p:ph type="dt" idx="10"/>
          </p:nvPr>
        </p:nvSpPr>
        <p:spPr>
          <a:xfrm>
            <a:off x="7598152" y="4835128"/>
            <a:ext cx="1554163" cy="308372"/>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2239" name="Shape 2239"/>
          <p:cNvSpPr txBox="1">
            <a:spLocks noGrp="1"/>
          </p:cNvSpPr>
          <p:nvPr>
            <p:ph type="ftr" idx="11"/>
          </p:nvPr>
        </p:nvSpPr>
        <p:spPr>
          <a:xfrm>
            <a:off x="1279525" y="4835128"/>
            <a:ext cx="6310312" cy="308372"/>
          </a:xfrm>
          <a:prstGeom prst="rect">
            <a:avLst/>
          </a:prstGeom>
          <a:noFill/>
          <a:ln>
            <a:noFill/>
          </a:ln>
        </p:spPr>
        <p:txBody>
          <a:bodyPr spcFirstLastPara="1" wrap="square" lIns="91425" tIns="91425" rIns="91425" bIns="91425" anchor="ctr" anchorCtr="0"/>
          <a:lstStyle>
            <a:lvl1pPr marR="0" lvl="0" algn="ctr"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2240" name="Shape 2240"/>
          <p:cNvSpPr txBox="1">
            <a:spLocks noGrp="1"/>
          </p:cNvSpPr>
          <p:nvPr>
            <p:ph type="sldNum" idx="12"/>
          </p:nvPr>
        </p:nvSpPr>
        <p:spPr>
          <a:xfrm>
            <a:off x="1" y="4835128"/>
            <a:ext cx="1189037" cy="308372"/>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1pPr>
            <a:lvl2pPr marL="0" marR="0" lvl="1"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2pPr>
            <a:lvl3pPr marL="0" marR="0" lvl="2"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3pPr>
            <a:lvl4pPr marL="0" marR="0" lvl="3"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4pPr>
            <a:lvl5pPr marL="0" marR="0" lvl="4"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5pPr>
            <a:lvl6pPr marL="0" marR="0" lvl="5"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6pPr>
            <a:lvl7pPr marL="0" marR="0" lvl="6"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7pPr>
            <a:lvl8pPr marL="0" marR="0" lvl="7"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8pPr>
            <a:lvl9pPr marL="0" marR="0" lvl="8"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
        <p:nvSpPr>
          <p:cNvPr id="2241" name="Shape 2241"/>
          <p:cNvSpPr txBox="1">
            <a:spLocks noGrp="1"/>
          </p:cNvSpPr>
          <p:nvPr>
            <p:ph type="title"/>
          </p:nvPr>
        </p:nvSpPr>
        <p:spPr>
          <a:xfrm>
            <a:off x="1280197" y="3943352"/>
            <a:ext cx="7863804" cy="742949"/>
          </a:xfrm>
          <a:prstGeom prst="rect">
            <a:avLst/>
          </a:prstGeom>
          <a:noFill/>
          <a:ln>
            <a:noFill/>
          </a:ln>
        </p:spPr>
        <p:txBody>
          <a:bodyPr spcFirstLastPara="1" wrap="square" lIns="91425" tIns="91425" rIns="91425" bIns="91425" anchor="t" anchorCtr="0"/>
          <a:lstStyle>
            <a:lvl1pPr marR="0" lvl="0" algn="l" rtl="0">
              <a:spcBef>
                <a:spcPts val="0"/>
              </a:spcBef>
              <a:spcAft>
                <a:spcPts val="0"/>
              </a:spcAft>
              <a:buSzPts val="1400"/>
              <a:buNone/>
              <a:defRPr sz="3300" b="0" i="0" u="none" strike="noStrike" cap="none">
                <a:solidFill>
                  <a:schemeClr val="lt2"/>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275.xml><?xml version="1.0" encoding="utf-8"?>
<p:sldLayout xmlns:a="http://schemas.openxmlformats.org/drawingml/2006/main" xmlns:r="http://schemas.openxmlformats.org/officeDocument/2006/relationships" xmlns:p="http://schemas.openxmlformats.org/presentationml/2006/main" showMasterSp="0" matchingName="Contact Info">
  <p:cSld name="Contact Info">
    <p:spTree>
      <p:nvGrpSpPr>
        <p:cNvPr id="1" name="Shape 2242"/>
        <p:cNvGrpSpPr/>
        <p:nvPr/>
      </p:nvGrpSpPr>
      <p:grpSpPr>
        <a:xfrm>
          <a:off x="0" y="0"/>
          <a:ext cx="0" cy="0"/>
          <a:chOff x="0" y="0"/>
          <a:chExt cx="0" cy="0"/>
        </a:xfrm>
      </p:grpSpPr>
      <p:sp>
        <p:nvSpPr>
          <p:cNvPr id="2243" name="Shape 2243"/>
          <p:cNvSpPr txBox="1">
            <a:spLocks noGrp="1"/>
          </p:cNvSpPr>
          <p:nvPr>
            <p:ph type="title"/>
          </p:nvPr>
        </p:nvSpPr>
        <p:spPr>
          <a:xfrm>
            <a:off x="1280197" y="1"/>
            <a:ext cx="7863804" cy="3051572"/>
          </a:xfrm>
          <a:prstGeom prst="rect">
            <a:avLst/>
          </a:prstGeom>
          <a:solidFill>
            <a:schemeClr val="lt2"/>
          </a:solidFill>
          <a:ln>
            <a:noFill/>
          </a:ln>
        </p:spPr>
        <p:txBody>
          <a:bodyPr spcFirstLastPara="1" wrap="square" lIns="91425" tIns="91425" rIns="91425" bIns="91425" anchor="b" anchorCtr="0"/>
          <a:lstStyle>
            <a:lvl1pPr marR="0" lvl="0" algn="l" rtl="0">
              <a:spcBef>
                <a:spcPts val="0"/>
              </a:spcBef>
              <a:spcAft>
                <a:spcPts val="0"/>
              </a:spcAft>
              <a:buSzPts val="1400"/>
              <a:buNone/>
              <a:defRPr sz="3300" b="0" i="0" u="none" strike="noStrike" cap="none">
                <a:solidFill>
                  <a:schemeClr val="lt1"/>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
        <p:nvSpPr>
          <p:cNvPr id="2244" name="Shape 2244"/>
          <p:cNvSpPr/>
          <p:nvPr/>
        </p:nvSpPr>
        <p:spPr>
          <a:xfrm>
            <a:off x="2" y="1"/>
            <a:ext cx="1189039" cy="3051572"/>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350"/>
              <a:buFont typeface="Arial"/>
              <a:buNone/>
            </a:pPr>
            <a:endParaRPr sz="1350" b="0" i="0" u="none" strike="noStrike" cap="none">
              <a:solidFill>
                <a:srgbClr val="FFFFFF"/>
              </a:solidFill>
              <a:latin typeface="Arial"/>
              <a:ea typeface="Arial"/>
              <a:cs typeface="Arial"/>
              <a:sym typeface="Arial"/>
            </a:endParaRPr>
          </a:p>
        </p:txBody>
      </p:sp>
      <p:pic>
        <p:nvPicPr>
          <p:cNvPr id="2245" name="Shape 2245"/>
          <p:cNvPicPr preferRelativeResize="0"/>
          <p:nvPr/>
        </p:nvPicPr>
        <p:blipFill rotWithShape="1">
          <a:blip r:embed="rId2">
            <a:alphaModFix/>
          </a:blip>
          <a:srcRect l="27296" t="17010" r="21719" b="22162"/>
          <a:stretch/>
        </p:blipFill>
        <p:spPr>
          <a:xfrm>
            <a:off x="382589" y="2297906"/>
            <a:ext cx="806451" cy="557213"/>
          </a:xfrm>
          <a:prstGeom prst="rect">
            <a:avLst/>
          </a:prstGeom>
          <a:noFill/>
          <a:ln>
            <a:noFill/>
          </a:ln>
        </p:spPr>
      </p:pic>
      <p:sp>
        <p:nvSpPr>
          <p:cNvPr id="2246" name="Shape 2246"/>
          <p:cNvSpPr txBox="1">
            <a:spLocks noGrp="1"/>
          </p:cNvSpPr>
          <p:nvPr>
            <p:ph type="body" idx="1"/>
          </p:nvPr>
        </p:nvSpPr>
        <p:spPr>
          <a:xfrm>
            <a:off x="1279477" y="3121093"/>
            <a:ext cx="7864475" cy="342188"/>
          </a:xfrm>
          <a:prstGeom prst="rect">
            <a:avLst/>
          </a:prstGeom>
          <a:noFill/>
          <a:ln>
            <a:noFill/>
          </a:ln>
        </p:spPr>
        <p:txBody>
          <a:bodyPr spcFirstLastPara="1" wrap="square" lIns="91425" tIns="91425" rIns="91425" bIns="91425" anchor="t" anchorCtr="0"/>
          <a:lstStyle>
            <a:lvl1pPr marL="457200" marR="0" lvl="0" indent="-228600" algn="l" rtl="0">
              <a:spcBef>
                <a:spcPts val="360"/>
              </a:spcBef>
              <a:spcAft>
                <a:spcPts val="0"/>
              </a:spcAft>
              <a:buClr>
                <a:schemeClr val="dk2"/>
              </a:buClr>
              <a:buSzPts val="1800"/>
              <a:buFont typeface="Arial"/>
              <a:buNone/>
              <a:defRPr sz="1800" b="1" i="0" u="none" strike="noStrike" cap="none">
                <a:solidFill>
                  <a:srgbClr val="595959"/>
                </a:solidFill>
                <a:latin typeface="Calibri"/>
                <a:ea typeface="Calibri"/>
                <a:cs typeface="Calibri"/>
                <a:sym typeface="Calibri"/>
              </a:defRPr>
            </a:lvl1pPr>
            <a:lvl2pPr marL="914400" marR="0" lvl="1"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2pPr>
            <a:lvl3pPr marL="1371600" marR="0" lvl="2"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3pPr>
            <a:lvl4pPr marL="1828800" marR="0" lvl="3"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4pPr>
            <a:lvl5pPr marL="2286000" marR="0" lvl="4"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2247" name="Shape 2247"/>
          <p:cNvSpPr txBox="1">
            <a:spLocks noGrp="1"/>
          </p:cNvSpPr>
          <p:nvPr>
            <p:ph type="body" idx="2"/>
          </p:nvPr>
        </p:nvSpPr>
        <p:spPr>
          <a:xfrm>
            <a:off x="1279527" y="3463281"/>
            <a:ext cx="7864425" cy="342188"/>
          </a:xfrm>
          <a:prstGeom prst="rect">
            <a:avLst/>
          </a:prstGeom>
          <a:noFill/>
          <a:ln>
            <a:noFill/>
          </a:ln>
        </p:spPr>
        <p:txBody>
          <a:bodyPr spcFirstLastPara="1" wrap="square" lIns="91425" tIns="91425" rIns="91425" bIns="91425" anchor="t" anchorCtr="0"/>
          <a:lstStyle>
            <a:lvl1pPr marL="457200" marR="0" lvl="0" indent="-228600" algn="l" rtl="0">
              <a:spcBef>
                <a:spcPts val="360"/>
              </a:spcBef>
              <a:spcAft>
                <a:spcPts val="0"/>
              </a:spcAft>
              <a:buClr>
                <a:schemeClr val="dk2"/>
              </a:buClr>
              <a:buSzPts val="1800"/>
              <a:buFont typeface="Arial"/>
              <a:buNone/>
              <a:defRPr sz="1800" b="1" i="0" u="none" strike="noStrike" cap="none">
                <a:solidFill>
                  <a:srgbClr val="595959"/>
                </a:solidFill>
                <a:latin typeface="Calibri"/>
                <a:ea typeface="Calibri"/>
                <a:cs typeface="Calibri"/>
                <a:sym typeface="Calibri"/>
              </a:defRPr>
            </a:lvl1pPr>
            <a:lvl2pPr marL="914400" marR="0" lvl="1"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2pPr>
            <a:lvl3pPr marL="1371600" marR="0" lvl="2"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3pPr>
            <a:lvl4pPr marL="1828800" marR="0" lvl="3"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4pPr>
            <a:lvl5pPr marL="2286000" marR="0" lvl="4"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2248" name="Shape 2248"/>
          <p:cNvSpPr txBox="1">
            <a:spLocks noGrp="1"/>
          </p:cNvSpPr>
          <p:nvPr>
            <p:ph type="body" idx="3"/>
          </p:nvPr>
        </p:nvSpPr>
        <p:spPr>
          <a:xfrm>
            <a:off x="1279527" y="4013332"/>
            <a:ext cx="7864425" cy="342188"/>
          </a:xfrm>
          <a:prstGeom prst="rect">
            <a:avLst/>
          </a:prstGeom>
          <a:noFill/>
          <a:ln>
            <a:noFill/>
          </a:ln>
        </p:spPr>
        <p:txBody>
          <a:bodyPr spcFirstLastPara="1" wrap="square" lIns="91425" tIns="91425" rIns="91425" bIns="91425" anchor="t" anchorCtr="0"/>
          <a:lstStyle>
            <a:lvl1pPr marL="457200" marR="0" lvl="0" indent="-228600" algn="l" rtl="0">
              <a:spcBef>
                <a:spcPts val="360"/>
              </a:spcBef>
              <a:spcAft>
                <a:spcPts val="0"/>
              </a:spcAft>
              <a:buClr>
                <a:schemeClr val="dk2"/>
              </a:buClr>
              <a:buSzPts val="1800"/>
              <a:buFont typeface="Arial"/>
              <a:buNone/>
              <a:defRPr sz="1800" b="0" i="0" u="none" strike="noStrike" cap="none">
                <a:solidFill>
                  <a:srgbClr val="595959"/>
                </a:solidFill>
                <a:latin typeface="Calibri"/>
                <a:ea typeface="Calibri"/>
                <a:cs typeface="Calibri"/>
                <a:sym typeface="Calibri"/>
              </a:defRPr>
            </a:lvl1pPr>
            <a:lvl2pPr marL="914400" marR="0" lvl="1"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2pPr>
            <a:lvl3pPr marL="1371600" marR="0" lvl="2"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3pPr>
            <a:lvl4pPr marL="1828800" marR="0" lvl="3"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4pPr>
            <a:lvl5pPr marL="2286000" marR="0" lvl="4"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2249" name="Shape 2249"/>
          <p:cNvSpPr txBox="1">
            <a:spLocks noGrp="1"/>
          </p:cNvSpPr>
          <p:nvPr>
            <p:ph type="body" idx="4"/>
          </p:nvPr>
        </p:nvSpPr>
        <p:spPr>
          <a:xfrm>
            <a:off x="1279578" y="4355520"/>
            <a:ext cx="7864375" cy="342188"/>
          </a:xfrm>
          <a:prstGeom prst="rect">
            <a:avLst/>
          </a:prstGeom>
          <a:noFill/>
          <a:ln>
            <a:noFill/>
          </a:ln>
        </p:spPr>
        <p:txBody>
          <a:bodyPr spcFirstLastPara="1" wrap="square" lIns="91425" tIns="91425" rIns="91425" bIns="91425" anchor="t" anchorCtr="0"/>
          <a:lstStyle>
            <a:lvl1pPr marL="457200" marR="0" lvl="0" indent="-228600" algn="l" rtl="0">
              <a:spcBef>
                <a:spcPts val="360"/>
              </a:spcBef>
              <a:spcAft>
                <a:spcPts val="0"/>
              </a:spcAft>
              <a:buClr>
                <a:schemeClr val="dk2"/>
              </a:buClr>
              <a:buSzPts val="1800"/>
              <a:buFont typeface="Arial"/>
              <a:buNone/>
              <a:defRPr sz="1800" b="0" i="0" u="none" strike="noStrike" cap="none">
                <a:solidFill>
                  <a:srgbClr val="595959"/>
                </a:solidFill>
                <a:latin typeface="Calibri"/>
                <a:ea typeface="Calibri"/>
                <a:cs typeface="Calibri"/>
                <a:sym typeface="Calibri"/>
              </a:defRPr>
            </a:lvl1pPr>
            <a:lvl2pPr marL="914400" marR="0" lvl="1"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2pPr>
            <a:lvl3pPr marL="1371600" marR="0" lvl="2"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3pPr>
            <a:lvl4pPr marL="1828800" marR="0" lvl="3"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4pPr>
            <a:lvl5pPr marL="2286000" marR="0" lvl="4"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276.xml><?xml version="1.0" encoding="utf-8"?>
<p:sldLayout xmlns:a="http://schemas.openxmlformats.org/drawingml/2006/main" xmlns:r="http://schemas.openxmlformats.org/officeDocument/2006/relationships" xmlns:p="http://schemas.openxmlformats.org/presentationml/2006/main" showMasterSp="0" matchingName="1_Contact Info w/Footer">
  <p:cSld name="1_Contact Info w/Footer">
    <p:spTree>
      <p:nvGrpSpPr>
        <p:cNvPr id="1" name="Shape 2250"/>
        <p:cNvGrpSpPr/>
        <p:nvPr/>
      </p:nvGrpSpPr>
      <p:grpSpPr>
        <a:xfrm>
          <a:off x="0" y="0"/>
          <a:ext cx="0" cy="0"/>
          <a:chOff x="0" y="0"/>
          <a:chExt cx="0" cy="0"/>
        </a:xfrm>
      </p:grpSpPr>
      <p:grpSp>
        <p:nvGrpSpPr>
          <p:cNvPr id="2251" name="Shape 2251"/>
          <p:cNvGrpSpPr/>
          <p:nvPr/>
        </p:nvGrpSpPr>
        <p:grpSpPr>
          <a:xfrm flipH="1">
            <a:off x="-2" y="4838700"/>
            <a:ext cx="9144003" cy="304800"/>
            <a:chOff x="-2" y="6451600"/>
            <a:chExt cx="9144003" cy="406400"/>
          </a:xfrm>
        </p:grpSpPr>
        <p:sp>
          <p:nvSpPr>
            <p:cNvPr id="2252" name="Shape 2252"/>
            <p:cNvSpPr/>
            <p:nvPr/>
          </p:nvSpPr>
          <p:spPr>
            <a:xfrm>
              <a:off x="-2" y="6451600"/>
              <a:ext cx="7872153" cy="406400"/>
            </a:xfrm>
            <a:prstGeom prst="rect">
              <a:avLst/>
            </a:prstGeom>
            <a:solidFill>
              <a:srgbClr val="59595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sp>
          <p:nvSpPr>
            <p:cNvPr id="2253" name="Shape 2253"/>
            <p:cNvSpPr/>
            <p:nvPr/>
          </p:nvSpPr>
          <p:spPr>
            <a:xfrm>
              <a:off x="7954964" y="6451600"/>
              <a:ext cx="1189037" cy="4064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grpSp>
      <p:sp>
        <p:nvSpPr>
          <p:cNvPr id="2254" name="Shape 2254"/>
          <p:cNvSpPr txBox="1">
            <a:spLocks noGrp="1"/>
          </p:cNvSpPr>
          <p:nvPr>
            <p:ph type="title"/>
          </p:nvPr>
        </p:nvSpPr>
        <p:spPr>
          <a:xfrm>
            <a:off x="1280197" y="0"/>
            <a:ext cx="7863804" cy="3047654"/>
          </a:xfrm>
          <a:prstGeom prst="rect">
            <a:avLst/>
          </a:prstGeom>
          <a:solidFill>
            <a:schemeClr val="lt2"/>
          </a:solidFill>
          <a:ln>
            <a:noFill/>
          </a:ln>
        </p:spPr>
        <p:txBody>
          <a:bodyPr spcFirstLastPara="1" wrap="square" lIns="91425" tIns="91425" rIns="91425" bIns="91425" anchor="b" anchorCtr="0"/>
          <a:lstStyle>
            <a:lvl1pPr marR="0" lvl="0" algn="l" rtl="0">
              <a:spcBef>
                <a:spcPts val="0"/>
              </a:spcBef>
              <a:spcAft>
                <a:spcPts val="0"/>
              </a:spcAft>
              <a:buSzPts val="1400"/>
              <a:buNone/>
              <a:defRPr sz="3300" b="0" i="0" u="none" strike="noStrike" cap="none">
                <a:solidFill>
                  <a:schemeClr val="lt1"/>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
        <p:nvSpPr>
          <p:cNvPr id="2255" name="Shape 2255"/>
          <p:cNvSpPr/>
          <p:nvPr/>
        </p:nvSpPr>
        <p:spPr>
          <a:xfrm>
            <a:off x="2" y="0"/>
            <a:ext cx="1189039" cy="51435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350"/>
              <a:buFont typeface="Arial"/>
              <a:buNone/>
            </a:pPr>
            <a:endParaRPr sz="1350" b="0" i="0" u="none" strike="noStrike" cap="none">
              <a:solidFill>
                <a:srgbClr val="FFFFFF"/>
              </a:solidFill>
              <a:latin typeface="Arial"/>
              <a:ea typeface="Arial"/>
              <a:cs typeface="Arial"/>
              <a:sym typeface="Arial"/>
            </a:endParaRPr>
          </a:p>
        </p:txBody>
      </p:sp>
      <p:pic>
        <p:nvPicPr>
          <p:cNvPr id="2256" name="Shape 2256"/>
          <p:cNvPicPr preferRelativeResize="0"/>
          <p:nvPr/>
        </p:nvPicPr>
        <p:blipFill rotWithShape="1">
          <a:blip r:embed="rId2">
            <a:alphaModFix/>
          </a:blip>
          <a:srcRect l="27296" t="17010" r="21719" b="22162"/>
          <a:stretch/>
        </p:blipFill>
        <p:spPr>
          <a:xfrm>
            <a:off x="382589" y="2297906"/>
            <a:ext cx="806451" cy="557213"/>
          </a:xfrm>
          <a:prstGeom prst="rect">
            <a:avLst/>
          </a:prstGeom>
          <a:noFill/>
          <a:ln>
            <a:noFill/>
          </a:ln>
        </p:spPr>
      </p:pic>
      <p:sp>
        <p:nvSpPr>
          <p:cNvPr id="2257" name="Shape 2257"/>
          <p:cNvSpPr txBox="1">
            <a:spLocks noGrp="1"/>
          </p:cNvSpPr>
          <p:nvPr>
            <p:ph type="body" idx="1"/>
          </p:nvPr>
        </p:nvSpPr>
        <p:spPr>
          <a:xfrm>
            <a:off x="1279477" y="3121093"/>
            <a:ext cx="7864475" cy="342188"/>
          </a:xfrm>
          <a:prstGeom prst="rect">
            <a:avLst/>
          </a:prstGeom>
          <a:noFill/>
          <a:ln>
            <a:noFill/>
          </a:ln>
        </p:spPr>
        <p:txBody>
          <a:bodyPr spcFirstLastPara="1" wrap="square" lIns="91425" tIns="91425" rIns="91425" bIns="91425" anchor="t" anchorCtr="0"/>
          <a:lstStyle>
            <a:lvl1pPr marL="457200" marR="0" lvl="0" indent="-228600" algn="l" rtl="0">
              <a:spcBef>
                <a:spcPts val="360"/>
              </a:spcBef>
              <a:spcAft>
                <a:spcPts val="0"/>
              </a:spcAft>
              <a:buClr>
                <a:schemeClr val="dk2"/>
              </a:buClr>
              <a:buSzPts val="1800"/>
              <a:buFont typeface="Arial"/>
              <a:buNone/>
              <a:defRPr sz="1800" b="1" i="0" u="none" strike="noStrike" cap="none">
                <a:solidFill>
                  <a:srgbClr val="595959"/>
                </a:solidFill>
                <a:latin typeface="Calibri"/>
                <a:ea typeface="Calibri"/>
                <a:cs typeface="Calibri"/>
                <a:sym typeface="Calibri"/>
              </a:defRPr>
            </a:lvl1pPr>
            <a:lvl2pPr marL="914400" marR="0" lvl="1"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2pPr>
            <a:lvl3pPr marL="1371600" marR="0" lvl="2"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3pPr>
            <a:lvl4pPr marL="1828800" marR="0" lvl="3"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4pPr>
            <a:lvl5pPr marL="2286000" marR="0" lvl="4"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2258" name="Shape 2258"/>
          <p:cNvSpPr txBox="1">
            <a:spLocks noGrp="1"/>
          </p:cNvSpPr>
          <p:nvPr>
            <p:ph type="body" idx="2"/>
          </p:nvPr>
        </p:nvSpPr>
        <p:spPr>
          <a:xfrm>
            <a:off x="1279527" y="3463281"/>
            <a:ext cx="7864425" cy="342188"/>
          </a:xfrm>
          <a:prstGeom prst="rect">
            <a:avLst/>
          </a:prstGeom>
          <a:noFill/>
          <a:ln>
            <a:noFill/>
          </a:ln>
        </p:spPr>
        <p:txBody>
          <a:bodyPr spcFirstLastPara="1" wrap="square" lIns="91425" tIns="91425" rIns="91425" bIns="91425" anchor="t" anchorCtr="0"/>
          <a:lstStyle>
            <a:lvl1pPr marL="457200" marR="0" lvl="0" indent="-228600" algn="l" rtl="0">
              <a:spcBef>
                <a:spcPts val="360"/>
              </a:spcBef>
              <a:spcAft>
                <a:spcPts val="0"/>
              </a:spcAft>
              <a:buClr>
                <a:schemeClr val="dk2"/>
              </a:buClr>
              <a:buSzPts val="1800"/>
              <a:buFont typeface="Arial"/>
              <a:buNone/>
              <a:defRPr sz="1800" b="1" i="0" u="none" strike="noStrike" cap="none">
                <a:solidFill>
                  <a:srgbClr val="595959"/>
                </a:solidFill>
                <a:latin typeface="Calibri"/>
                <a:ea typeface="Calibri"/>
                <a:cs typeface="Calibri"/>
                <a:sym typeface="Calibri"/>
              </a:defRPr>
            </a:lvl1pPr>
            <a:lvl2pPr marL="914400" marR="0" lvl="1"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2pPr>
            <a:lvl3pPr marL="1371600" marR="0" lvl="2"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3pPr>
            <a:lvl4pPr marL="1828800" marR="0" lvl="3"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4pPr>
            <a:lvl5pPr marL="2286000" marR="0" lvl="4"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2259" name="Shape 2259"/>
          <p:cNvSpPr txBox="1">
            <a:spLocks noGrp="1"/>
          </p:cNvSpPr>
          <p:nvPr>
            <p:ph type="body" idx="3"/>
          </p:nvPr>
        </p:nvSpPr>
        <p:spPr>
          <a:xfrm>
            <a:off x="1279527" y="4013332"/>
            <a:ext cx="7864425" cy="342188"/>
          </a:xfrm>
          <a:prstGeom prst="rect">
            <a:avLst/>
          </a:prstGeom>
          <a:noFill/>
          <a:ln>
            <a:noFill/>
          </a:ln>
        </p:spPr>
        <p:txBody>
          <a:bodyPr spcFirstLastPara="1" wrap="square" lIns="91425" tIns="91425" rIns="91425" bIns="91425" anchor="t" anchorCtr="0"/>
          <a:lstStyle>
            <a:lvl1pPr marL="457200" marR="0" lvl="0" indent="-228600" algn="l" rtl="0">
              <a:spcBef>
                <a:spcPts val="360"/>
              </a:spcBef>
              <a:spcAft>
                <a:spcPts val="0"/>
              </a:spcAft>
              <a:buClr>
                <a:schemeClr val="dk2"/>
              </a:buClr>
              <a:buSzPts val="1800"/>
              <a:buFont typeface="Arial"/>
              <a:buNone/>
              <a:defRPr sz="1800" b="0" i="0" u="none" strike="noStrike" cap="none">
                <a:solidFill>
                  <a:srgbClr val="595959"/>
                </a:solidFill>
                <a:latin typeface="Calibri"/>
                <a:ea typeface="Calibri"/>
                <a:cs typeface="Calibri"/>
                <a:sym typeface="Calibri"/>
              </a:defRPr>
            </a:lvl1pPr>
            <a:lvl2pPr marL="914400" marR="0" lvl="1"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2pPr>
            <a:lvl3pPr marL="1371600" marR="0" lvl="2"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3pPr>
            <a:lvl4pPr marL="1828800" marR="0" lvl="3"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4pPr>
            <a:lvl5pPr marL="2286000" marR="0" lvl="4"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2260" name="Shape 2260"/>
          <p:cNvSpPr txBox="1">
            <a:spLocks noGrp="1"/>
          </p:cNvSpPr>
          <p:nvPr>
            <p:ph type="body" idx="4"/>
          </p:nvPr>
        </p:nvSpPr>
        <p:spPr>
          <a:xfrm>
            <a:off x="1279578" y="4355520"/>
            <a:ext cx="7864375" cy="342188"/>
          </a:xfrm>
          <a:prstGeom prst="rect">
            <a:avLst/>
          </a:prstGeom>
          <a:noFill/>
          <a:ln>
            <a:noFill/>
          </a:ln>
        </p:spPr>
        <p:txBody>
          <a:bodyPr spcFirstLastPara="1" wrap="square" lIns="91425" tIns="91425" rIns="91425" bIns="91425" anchor="t" anchorCtr="0"/>
          <a:lstStyle>
            <a:lvl1pPr marL="457200" marR="0" lvl="0" indent="-228600" algn="l" rtl="0">
              <a:spcBef>
                <a:spcPts val="360"/>
              </a:spcBef>
              <a:spcAft>
                <a:spcPts val="0"/>
              </a:spcAft>
              <a:buClr>
                <a:schemeClr val="dk2"/>
              </a:buClr>
              <a:buSzPts val="1800"/>
              <a:buFont typeface="Arial"/>
              <a:buNone/>
              <a:defRPr sz="1800" b="0" i="0" u="none" strike="noStrike" cap="none">
                <a:solidFill>
                  <a:srgbClr val="595959"/>
                </a:solidFill>
                <a:latin typeface="Calibri"/>
                <a:ea typeface="Calibri"/>
                <a:cs typeface="Calibri"/>
                <a:sym typeface="Calibri"/>
              </a:defRPr>
            </a:lvl1pPr>
            <a:lvl2pPr marL="914400" marR="0" lvl="1"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2pPr>
            <a:lvl3pPr marL="1371600" marR="0" lvl="2"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3pPr>
            <a:lvl4pPr marL="1828800" marR="0" lvl="3"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4pPr>
            <a:lvl5pPr marL="2286000" marR="0" lvl="4"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2261" name="Shape 2261"/>
          <p:cNvSpPr txBox="1">
            <a:spLocks noGrp="1"/>
          </p:cNvSpPr>
          <p:nvPr>
            <p:ph type="dt" idx="10"/>
          </p:nvPr>
        </p:nvSpPr>
        <p:spPr>
          <a:xfrm>
            <a:off x="7598152" y="4835128"/>
            <a:ext cx="1554163" cy="308372"/>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2262" name="Shape 2262"/>
          <p:cNvSpPr txBox="1">
            <a:spLocks noGrp="1"/>
          </p:cNvSpPr>
          <p:nvPr>
            <p:ph type="ftr" idx="11"/>
          </p:nvPr>
        </p:nvSpPr>
        <p:spPr>
          <a:xfrm>
            <a:off x="1279525" y="4835128"/>
            <a:ext cx="6310312" cy="308372"/>
          </a:xfrm>
          <a:prstGeom prst="rect">
            <a:avLst/>
          </a:prstGeom>
          <a:noFill/>
          <a:ln>
            <a:noFill/>
          </a:ln>
        </p:spPr>
        <p:txBody>
          <a:bodyPr spcFirstLastPara="1" wrap="square" lIns="91425" tIns="91425" rIns="91425" bIns="91425" anchor="ctr" anchorCtr="0"/>
          <a:lstStyle>
            <a:lvl1pPr marR="0" lvl="0" algn="ctr"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2263" name="Shape 2263"/>
          <p:cNvSpPr txBox="1">
            <a:spLocks noGrp="1"/>
          </p:cNvSpPr>
          <p:nvPr>
            <p:ph type="sldNum" idx="12"/>
          </p:nvPr>
        </p:nvSpPr>
        <p:spPr>
          <a:xfrm>
            <a:off x="1" y="4835128"/>
            <a:ext cx="1189037" cy="308372"/>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1pPr>
            <a:lvl2pPr marL="0" marR="0" lvl="1"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2pPr>
            <a:lvl3pPr marL="0" marR="0" lvl="2"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3pPr>
            <a:lvl4pPr marL="0" marR="0" lvl="3"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4pPr>
            <a:lvl5pPr marL="0" marR="0" lvl="4"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5pPr>
            <a:lvl6pPr marL="0" marR="0" lvl="5"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6pPr>
            <a:lvl7pPr marL="0" marR="0" lvl="6"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7pPr>
            <a:lvl8pPr marL="0" marR="0" lvl="7"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8pPr>
            <a:lvl9pPr marL="0" marR="0" lvl="8"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77.xml><?xml version="1.0" encoding="utf-8"?>
<p:sldLayout xmlns:a="http://schemas.openxmlformats.org/drawingml/2006/main" xmlns:r="http://schemas.openxmlformats.org/officeDocument/2006/relationships" xmlns:p="http://schemas.openxmlformats.org/presentationml/2006/main" showMasterSp="0" matchingName="Contact Info w/Picture">
  <p:cSld name="Contact Info w/Picture">
    <p:spTree>
      <p:nvGrpSpPr>
        <p:cNvPr id="1" name="Shape 2264"/>
        <p:cNvGrpSpPr/>
        <p:nvPr/>
      </p:nvGrpSpPr>
      <p:grpSpPr>
        <a:xfrm>
          <a:off x="0" y="0"/>
          <a:ext cx="0" cy="0"/>
          <a:chOff x="0" y="0"/>
          <a:chExt cx="0" cy="0"/>
        </a:xfrm>
      </p:grpSpPr>
      <p:sp>
        <p:nvSpPr>
          <p:cNvPr id="2265" name="Shape 2265"/>
          <p:cNvSpPr/>
          <p:nvPr/>
        </p:nvSpPr>
        <p:spPr>
          <a:xfrm>
            <a:off x="2" y="0"/>
            <a:ext cx="1189039" cy="257175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350"/>
              <a:buFont typeface="Arial"/>
              <a:buNone/>
            </a:pPr>
            <a:endParaRPr sz="1350" b="0" i="0" u="none" strike="noStrike" cap="none">
              <a:solidFill>
                <a:srgbClr val="FFFFFF"/>
              </a:solidFill>
              <a:latin typeface="Arial"/>
              <a:ea typeface="Arial"/>
              <a:cs typeface="Arial"/>
              <a:sym typeface="Arial"/>
            </a:endParaRPr>
          </a:p>
        </p:txBody>
      </p:sp>
      <p:pic>
        <p:nvPicPr>
          <p:cNvPr id="2266" name="Shape 2266"/>
          <p:cNvPicPr preferRelativeResize="0"/>
          <p:nvPr/>
        </p:nvPicPr>
        <p:blipFill rotWithShape="1">
          <a:blip r:embed="rId2">
            <a:alphaModFix/>
          </a:blip>
          <a:srcRect l="27296" t="17010" r="21719" b="22162"/>
          <a:stretch/>
        </p:blipFill>
        <p:spPr>
          <a:xfrm>
            <a:off x="382589" y="1816894"/>
            <a:ext cx="806451" cy="557213"/>
          </a:xfrm>
          <a:prstGeom prst="rect">
            <a:avLst/>
          </a:prstGeom>
          <a:noFill/>
          <a:ln>
            <a:noFill/>
          </a:ln>
        </p:spPr>
      </p:pic>
      <p:sp>
        <p:nvSpPr>
          <p:cNvPr id="2267" name="Shape 2267"/>
          <p:cNvSpPr txBox="1">
            <a:spLocks noGrp="1"/>
          </p:cNvSpPr>
          <p:nvPr>
            <p:ph type="body" idx="1"/>
          </p:nvPr>
        </p:nvSpPr>
        <p:spPr>
          <a:xfrm>
            <a:off x="3840488" y="2641039"/>
            <a:ext cx="5303512" cy="342188"/>
          </a:xfrm>
          <a:prstGeom prst="rect">
            <a:avLst/>
          </a:prstGeom>
          <a:noFill/>
          <a:ln>
            <a:noFill/>
          </a:ln>
        </p:spPr>
        <p:txBody>
          <a:bodyPr spcFirstLastPara="1" wrap="square" lIns="91425" tIns="91425" rIns="91425" bIns="91425" anchor="t" anchorCtr="0"/>
          <a:lstStyle>
            <a:lvl1pPr marL="457200" marR="0" lvl="0" indent="-228600" algn="l" rtl="0">
              <a:spcBef>
                <a:spcPts val="360"/>
              </a:spcBef>
              <a:spcAft>
                <a:spcPts val="0"/>
              </a:spcAft>
              <a:buClr>
                <a:schemeClr val="dk2"/>
              </a:buClr>
              <a:buSzPts val="1800"/>
              <a:buFont typeface="Arial"/>
              <a:buNone/>
              <a:defRPr sz="1800" b="1" i="0" u="none" strike="noStrike" cap="none">
                <a:solidFill>
                  <a:srgbClr val="595959"/>
                </a:solidFill>
                <a:latin typeface="Calibri"/>
                <a:ea typeface="Calibri"/>
                <a:cs typeface="Calibri"/>
                <a:sym typeface="Calibri"/>
              </a:defRPr>
            </a:lvl1pPr>
            <a:lvl2pPr marL="914400" marR="0" lvl="1"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2pPr>
            <a:lvl3pPr marL="1371600" marR="0" lvl="2"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3pPr>
            <a:lvl4pPr marL="1828800" marR="0" lvl="3"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4pPr>
            <a:lvl5pPr marL="2286000" marR="0" lvl="4"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2268" name="Shape 2268"/>
          <p:cNvSpPr txBox="1">
            <a:spLocks noGrp="1"/>
          </p:cNvSpPr>
          <p:nvPr>
            <p:ph type="body" idx="2"/>
          </p:nvPr>
        </p:nvSpPr>
        <p:spPr>
          <a:xfrm>
            <a:off x="3840539" y="2983225"/>
            <a:ext cx="5303463" cy="342188"/>
          </a:xfrm>
          <a:prstGeom prst="rect">
            <a:avLst/>
          </a:prstGeom>
          <a:noFill/>
          <a:ln>
            <a:noFill/>
          </a:ln>
        </p:spPr>
        <p:txBody>
          <a:bodyPr spcFirstLastPara="1" wrap="square" lIns="91425" tIns="91425" rIns="91425" bIns="91425" anchor="t" anchorCtr="0"/>
          <a:lstStyle>
            <a:lvl1pPr marL="457200" marR="0" lvl="0" indent="-228600" algn="l" rtl="0">
              <a:spcBef>
                <a:spcPts val="360"/>
              </a:spcBef>
              <a:spcAft>
                <a:spcPts val="0"/>
              </a:spcAft>
              <a:buClr>
                <a:schemeClr val="dk2"/>
              </a:buClr>
              <a:buSzPts val="1800"/>
              <a:buFont typeface="Arial"/>
              <a:buNone/>
              <a:defRPr sz="1800" b="1" i="0" u="none" strike="noStrike" cap="none">
                <a:solidFill>
                  <a:srgbClr val="595959"/>
                </a:solidFill>
                <a:latin typeface="Calibri"/>
                <a:ea typeface="Calibri"/>
                <a:cs typeface="Calibri"/>
                <a:sym typeface="Calibri"/>
              </a:defRPr>
            </a:lvl1pPr>
            <a:lvl2pPr marL="914400" marR="0" lvl="1"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2pPr>
            <a:lvl3pPr marL="1371600" marR="0" lvl="2"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3pPr>
            <a:lvl4pPr marL="1828800" marR="0" lvl="3"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4pPr>
            <a:lvl5pPr marL="2286000" marR="0" lvl="4"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2269" name="Shape 2269"/>
          <p:cNvSpPr txBox="1">
            <a:spLocks noGrp="1"/>
          </p:cNvSpPr>
          <p:nvPr>
            <p:ph type="body" idx="3"/>
          </p:nvPr>
        </p:nvSpPr>
        <p:spPr>
          <a:xfrm>
            <a:off x="3840539" y="3533278"/>
            <a:ext cx="5303412" cy="342188"/>
          </a:xfrm>
          <a:prstGeom prst="rect">
            <a:avLst/>
          </a:prstGeom>
          <a:noFill/>
          <a:ln>
            <a:noFill/>
          </a:ln>
        </p:spPr>
        <p:txBody>
          <a:bodyPr spcFirstLastPara="1" wrap="square" lIns="91425" tIns="91425" rIns="91425" bIns="91425" anchor="t" anchorCtr="0"/>
          <a:lstStyle>
            <a:lvl1pPr marL="457200" marR="0" lvl="0" indent="-228600" algn="l" rtl="0">
              <a:spcBef>
                <a:spcPts val="360"/>
              </a:spcBef>
              <a:spcAft>
                <a:spcPts val="0"/>
              </a:spcAft>
              <a:buClr>
                <a:schemeClr val="dk2"/>
              </a:buClr>
              <a:buSzPts val="1800"/>
              <a:buFont typeface="Arial"/>
              <a:buNone/>
              <a:defRPr sz="1800" b="0" i="0" u="none" strike="noStrike" cap="none">
                <a:solidFill>
                  <a:srgbClr val="595959"/>
                </a:solidFill>
                <a:latin typeface="Calibri"/>
                <a:ea typeface="Calibri"/>
                <a:cs typeface="Calibri"/>
                <a:sym typeface="Calibri"/>
              </a:defRPr>
            </a:lvl1pPr>
            <a:lvl2pPr marL="914400" marR="0" lvl="1"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2pPr>
            <a:lvl3pPr marL="1371600" marR="0" lvl="2"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3pPr>
            <a:lvl4pPr marL="1828800" marR="0" lvl="3"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4pPr>
            <a:lvl5pPr marL="2286000" marR="0" lvl="4"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2270" name="Shape 2270"/>
          <p:cNvSpPr txBox="1">
            <a:spLocks noGrp="1"/>
          </p:cNvSpPr>
          <p:nvPr>
            <p:ph type="body" idx="4"/>
          </p:nvPr>
        </p:nvSpPr>
        <p:spPr>
          <a:xfrm>
            <a:off x="3840589" y="3875465"/>
            <a:ext cx="5303412" cy="342188"/>
          </a:xfrm>
          <a:prstGeom prst="rect">
            <a:avLst/>
          </a:prstGeom>
          <a:noFill/>
          <a:ln>
            <a:noFill/>
          </a:ln>
        </p:spPr>
        <p:txBody>
          <a:bodyPr spcFirstLastPara="1" wrap="square" lIns="91425" tIns="91425" rIns="91425" bIns="91425" anchor="t" anchorCtr="0"/>
          <a:lstStyle>
            <a:lvl1pPr marL="457200" marR="0" lvl="0" indent="-228600" algn="l" rtl="0">
              <a:spcBef>
                <a:spcPts val="360"/>
              </a:spcBef>
              <a:spcAft>
                <a:spcPts val="0"/>
              </a:spcAft>
              <a:buClr>
                <a:schemeClr val="dk2"/>
              </a:buClr>
              <a:buSzPts val="1800"/>
              <a:buFont typeface="Arial"/>
              <a:buNone/>
              <a:defRPr sz="1800" b="0" i="0" u="none" strike="noStrike" cap="none">
                <a:solidFill>
                  <a:srgbClr val="595959"/>
                </a:solidFill>
                <a:latin typeface="Calibri"/>
                <a:ea typeface="Calibri"/>
                <a:cs typeface="Calibri"/>
                <a:sym typeface="Calibri"/>
              </a:defRPr>
            </a:lvl1pPr>
            <a:lvl2pPr marL="914400" marR="0" lvl="1"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2pPr>
            <a:lvl3pPr marL="1371600" marR="0" lvl="2"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3pPr>
            <a:lvl4pPr marL="1828800" marR="0" lvl="3"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4pPr>
            <a:lvl5pPr marL="2286000" marR="0" lvl="4"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2271" name="Shape 2271"/>
          <p:cNvSpPr>
            <a:spLocks noGrp="1"/>
          </p:cNvSpPr>
          <p:nvPr>
            <p:ph type="pic" idx="5"/>
          </p:nvPr>
        </p:nvSpPr>
        <p:spPr>
          <a:xfrm>
            <a:off x="1279527" y="0"/>
            <a:ext cx="2470151" cy="2571750"/>
          </a:xfrm>
          <a:prstGeom prst="rect">
            <a:avLst/>
          </a:prstGeom>
          <a:noFill/>
          <a:ln>
            <a:noFill/>
          </a:ln>
        </p:spPr>
        <p:txBody>
          <a:bodyPr spcFirstLastPara="1" wrap="square" lIns="91425" tIns="91425" rIns="91425" bIns="91425" anchor="t" anchorCtr="0"/>
          <a:lstStyle>
            <a:lvl1pPr marR="0" lvl="0" algn="l" rtl="0">
              <a:spcBef>
                <a:spcPts val="480"/>
              </a:spcBef>
              <a:spcAft>
                <a:spcPts val="0"/>
              </a:spcAft>
              <a:buClr>
                <a:schemeClr val="dk2"/>
              </a:buClr>
              <a:buSzPts val="2400"/>
              <a:buFont typeface="Arial"/>
              <a:buChar char="•"/>
              <a:defRPr sz="2400" b="0" i="0" u="none" strike="noStrike" cap="none">
                <a:solidFill>
                  <a:srgbClr val="595959"/>
                </a:solidFill>
                <a:latin typeface="Calibri"/>
                <a:ea typeface="Calibri"/>
                <a:cs typeface="Calibri"/>
                <a:sym typeface="Calibri"/>
              </a:defRPr>
            </a:lvl1pPr>
            <a:lvl2pPr marR="0" lvl="1" algn="l" rtl="0">
              <a:spcBef>
                <a:spcPts val="420"/>
              </a:spcBef>
              <a:spcAft>
                <a:spcPts val="0"/>
              </a:spcAft>
              <a:buClr>
                <a:schemeClr val="dk2"/>
              </a:buClr>
              <a:buSzPts val="2100"/>
              <a:buFont typeface="Arial"/>
              <a:buChar char="–"/>
              <a:defRPr sz="2100" b="0" i="0" u="none" strike="noStrike" cap="none">
                <a:solidFill>
                  <a:srgbClr val="595959"/>
                </a:solidFill>
                <a:latin typeface="Calibri"/>
                <a:ea typeface="Calibri"/>
                <a:cs typeface="Calibri"/>
                <a:sym typeface="Calibri"/>
              </a:defRPr>
            </a:lvl2pPr>
            <a:lvl3pPr marR="0" lvl="2" algn="l" rtl="0">
              <a:spcBef>
                <a:spcPts val="360"/>
              </a:spcBef>
              <a:spcAft>
                <a:spcPts val="0"/>
              </a:spcAft>
              <a:buClr>
                <a:schemeClr val="dk2"/>
              </a:buClr>
              <a:buSzPts val="1800"/>
              <a:buFont typeface="Arial"/>
              <a:buChar char="•"/>
              <a:defRPr sz="1800" b="0" i="0" u="none" strike="noStrike" cap="none">
                <a:solidFill>
                  <a:srgbClr val="595959"/>
                </a:solidFill>
                <a:latin typeface="Calibri"/>
                <a:ea typeface="Calibri"/>
                <a:cs typeface="Calibri"/>
                <a:sym typeface="Calibri"/>
              </a:defRPr>
            </a:lvl3pPr>
            <a:lvl4pPr marR="0" lvl="3"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4pPr>
            <a:lvl5pPr marR="0" lvl="4"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5pPr>
            <a:lvl6pPr marR="0" lvl="5"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R="0" lvl="6"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R="0" lvl="7"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R="0" lvl="8"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2272" name="Shape 2272"/>
          <p:cNvSpPr txBox="1">
            <a:spLocks noGrp="1"/>
          </p:cNvSpPr>
          <p:nvPr>
            <p:ph type="title"/>
          </p:nvPr>
        </p:nvSpPr>
        <p:spPr>
          <a:xfrm>
            <a:off x="3859877" y="-4503"/>
            <a:ext cx="5284124" cy="2590800"/>
          </a:xfrm>
          <a:prstGeom prst="rect">
            <a:avLst/>
          </a:prstGeom>
          <a:solidFill>
            <a:schemeClr val="lt2"/>
          </a:solidFill>
          <a:ln>
            <a:noFill/>
          </a:ln>
        </p:spPr>
        <p:txBody>
          <a:bodyPr spcFirstLastPara="1" wrap="square" lIns="91425" tIns="91425" rIns="91425" bIns="91425" anchor="b" anchorCtr="0"/>
          <a:lstStyle>
            <a:lvl1pPr marR="0" lvl="0" algn="l" rtl="0">
              <a:spcBef>
                <a:spcPts val="0"/>
              </a:spcBef>
              <a:spcAft>
                <a:spcPts val="0"/>
              </a:spcAft>
              <a:buSzPts val="1400"/>
              <a:buNone/>
              <a:defRPr sz="3300" b="0" i="0" u="none" strike="noStrike" cap="none">
                <a:solidFill>
                  <a:schemeClr val="lt1"/>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278.xml><?xml version="1.0" encoding="utf-8"?>
<p:sldLayout xmlns:a="http://schemas.openxmlformats.org/drawingml/2006/main" xmlns:r="http://schemas.openxmlformats.org/officeDocument/2006/relationships" xmlns:p="http://schemas.openxmlformats.org/presentationml/2006/main" matchingName="Contact Info w/Pic Footer">
  <p:cSld name="Contact Info w/Pic Footer">
    <p:spTree>
      <p:nvGrpSpPr>
        <p:cNvPr id="1" name="Shape 2273"/>
        <p:cNvGrpSpPr/>
        <p:nvPr/>
      </p:nvGrpSpPr>
      <p:grpSpPr>
        <a:xfrm>
          <a:off x="0" y="0"/>
          <a:ext cx="0" cy="0"/>
          <a:chOff x="0" y="0"/>
          <a:chExt cx="0" cy="0"/>
        </a:xfrm>
      </p:grpSpPr>
      <p:sp>
        <p:nvSpPr>
          <p:cNvPr id="2274" name="Shape 2274"/>
          <p:cNvSpPr txBox="1">
            <a:spLocks noGrp="1"/>
          </p:cNvSpPr>
          <p:nvPr>
            <p:ph type="title"/>
          </p:nvPr>
        </p:nvSpPr>
        <p:spPr>
          <a:xfrm>
            <a:off x="3857105" y="0"/>
            <a:ext cx="5303520" cy="2571750"/>
          </a:xfrm>
          <a:prstGeom prst="rect">
            <a:avLst/>
          </a:prstGeom>
          <a:solidFill>
            <a:schemeClr val="lt2"/>
          </a:solidFill>
          <a:ln>
            <a:noFill/>
          </a:ln>
        </p:spPr>
        <p:txBody>
          <a:bodyPr spcFirstLastPara="1" wrap="square" lIns="91425" tIns="91425" rIns="91425" bIns="91425" anchor="b" anchorCtr="0"/>
          <a:lstStyle>
            <a:lvl1pPr marR="0" lvl="0" algn="l" rtl="0">
              <a:spcBef>
                <a:spcPts val="0"/>
              </a:spcBef>
              <a:spcAft>
                <a:spcPts val="0"/>
              </a:spcAft>
              <a:buSzPts val="1400"/>
              <a:buNone/>
              <a:defRPr sz="3300" b="0" i="0" u="none" strike="noStrike" cap="none">
                <a:solidFill>
                  <a:schemeClr val="lt1"/>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
        <p:nvSpPr>
          <p:cNvPr id="2275" name="Shape 2275"/>
          <p:cNvSpPr/>
          <p:nvPr/>
        </p:nvSpPr>
        <p:spPr>
          <a:xfrm>
            <a:off x="2" y="0"/>
            <a:ext cx="1189039" cy="257175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350"/>
              <a:buFont typeface="Arial"/>
              <a:buNone/>
            </a:pPr>
            <a:endParaRPr sz="1350" b="0" i="0" u="none" strike="noStrike" cap="none">
              <a:solidFill>
                <a:srgbClr val="FFFFFF"/>
              </a:solidFill>
              <a:latin typeface="Arial"/>
              <a:ea typeface="Arial"/>
              <a:cs typeface="Arial"/>
              <a:sym typeface="Arial"/>
            </a:endParaRPr>
          </a:p>
        </p:txBody>
      </p:sp>
      <p:pic>
        <p:nvPicPr>
          <p:cNvPr id="2276" name="Shape 2276"/>
          <p:cNvPicPr preferRelativeResize="0"/>
          <p:nvPr/>
        </p:nvPicPr>
        <p:blipFill rotWithShape="1">
          <a:blip r:embed="rId2">
            <a:alphaModFix/>
          </a:blip>
          <a:srcRect l="27296" t="17010" r="21719" b="22162"/>
          <a:stretch/>
        </p:blipFill>
        <p:spPr>
          <a:xfrm>
            <a:off x="382589" y="1816894"/>
            <a:ext cx="806451" cy="557213"/>
          </a:xfrm>
          <a:prstGeom prst="rect">
            <a:avLst/>
          </a:prstGeom>
          <a:noFill/>
          <a:ln>
            <a:noFill/>
          </a:ln>
        </p:spPr>
      </p:pic>
      <p:sp>
        <p:nvSpPr>
          <p:cNvPr id="2277" name="Shape 2277"/>
          <p:cNvSpPr txBox="1">
            <a:spLocks noGrp="1"/>
          </p:cNvSpPr>
          <p:nvPr>
            <p:ph type="body" idx="1"/>
          </p:nvPr>
        </p:nvSpPr>
        <p:spPr>
          <a:xfrm>
            <a:off x="3840488" y="2641039"/>
            <a:ext cx="5303512" cy="342188"/>
          </a:xfrm>
          <a:prstGeom prst="rect">
            <a:avLst/>
          </a:prstGeom>
          <a:noFill/>
          <a:ln>
            <a:noFill/>
          </a:ln>
        </p:spPr>
        <p:txBody>
          <a:bodyPr spcFirstLastPara="1" wrap="square" lIns="91425" tIns="91425" rIns="91425" bIns="91425" anchor="t" anchorCtr="0"/>
          <a:lstStyle>
            <a:lvl1pPr marL="457200" marR="0" lvl="0" indent="-228600" algn="l" rtl="0">
              <a:spcBef>
                <a:spcPts val="360"/>
              </a:spcBef>
              <a:spcAft>
                <a:spcPts val="0"/>
              </a:spcAft>
              <a:buClr>
                <a:schemeClr val="dk2"/>
              </a:buClr>
              <a:buSzPts val="1800"/>
              <a:buFont typeface="Arial"/>
              <a:buNone/>
              <a:defRPr sz="1800" b="1" i="0" u="none" strike="noStrike" cap="none">
                <a:solidFill>
                  <a:srgbClr val="595959"/>
                </a:solidFill>
                <a:latin typeface="Calibri"/>
                <a:ea typeface="Calibri"/>
                <a:cs typeface="Calibri"/>
                <a:sym typeface="Calibri"/>
              </a:defRPr>
            </a:lvl1pPr>
            <a:lvl2pPr marL="914400" marR="0" lvl="1"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2pPr>
            <a:lvl3pPr marL="1371600" marR="0" lvl="2"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3pPr>
            <a:lvl4pPr marL="1828800" marR="0" lvl="3"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4pPr>
            <a:lvl5pPr marL="2286000" marR="0" lvl="4"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2278" name="Shape 2278"/>
          <p:cNvSpPr txBox="1">
            <a:spLocks noGrp="1"/>
          </p:cNvSpPr>
          <p:nvPr>
            <p:ph type="body" idx="2"/>
          </p:nvPr>
        </p:nvSpPr>
        <p:spPr>
          <a:xfrm>
            <a:off x="3840539" y="2983225"/>
            <a:ext cx="5303463" cy="342188"/>
          </a:xfrm>
          <a:prstGeom prst="rect">
            <a:avLst/>
          </a:prstGeom>
          <a:noFill/>
          <a:ln>
            <a:noFill/>
          </a:ln>
        </p:spPr>
        <p:txBody>
          <a:bodyPr spcFirstLastPara="1" wrap="square" lIns="91425" tIns="91425" rIns="91425" bIns="91425" anchor="t" anchorCtr="0"/>
          <a:lstStyle>
            <a:lvl1pPr marL="457200" marR="0" lvl="0" indent="-228600" algn="l" rtl="0">
              <a:spcBef>
                <a:spcPts val="360"/>
              </a:spcBef>
              <a:spcAft>
                <a:spcPts val="0"/>
              </a:spcAft>
              <a:buClr>
                <a:schemeClr val="dk2"/>
              </a:buClr>
              <a:buSzPts val="1800"/>
              <a:buFont typeface="Arial"/>
              <a:buNone/>
              <a:defRPr sz="1800" b="1" i="0" u="none" strike="noStrike" cap="none">
                <a:solidFill>
                  <a:srgbClr val="595959"/>
                </a:solidFill>
                <a:latin typeface="Calibri"/>
                <a:ea typeface="Calibri"/>
                <a:cs typeface="Calibri"/>
                <a:sym typeface="Calibri"/>
              </a:defRPr>
            </a:lvl1pPr>
            <a:lvl2pPr marL="914400" marR="0" lvl="1"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2pPr>
            <a:lvl3pPr marL="1371600" marR="0" lvl="2"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3pPr>
            <a:lvl4pPr marL="1828800" marR="0" lvl="3"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4pPr>
            <a:lvl5pPr marL="2286000" marR="0" lvl="4"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2279" name="Shape 2279"/>
          <p:cNvSpPr txBox="1">
            <a:spLocks noGrp="1"/>
          </p:cNvSpPr>
          <p:nvPr>
            <p:ph type="body" idx="3"/>
          </p:nvPr>
        </p:nvSpPr>
        <p:spPr>
          <a:xfrm>
            <a:off x="3840539" y="3533278"/>
            <a:ext cx="5303412" cy="342188"/>
          </a:xfrm>
          <a:prstGeom prst="rect">
            <a:avLst/>
          </a:prstGeom>
          <a:noFill/>
          <a:ln>
            <a:noFill/>
          </a:ln>
        </p:spPr>
        <p:txBody>
          <a:bodyPr spcFirstLastPara="1" wrap="square" lIns="91425" tIns="91425" rIns="91425" bIns="91425" anchor="t" anchorCtr="0"/>
          <a:lstStyle>
            <a:lvl1pPr marL="457200" marR="0" lvl="0" indent="-228600" algn="l" rtl="0">
              <a:spcBef>
                <a:spcPts val="360"/>
              </a:spcBef>
              <a:spcAft>
                <a:spcPts val="0"/>
              </a:spcAft>
              <a:buClr>
                <a:schemeClr val="dk2"/>
              </a:buClr>
              <a:buSzPts val="1800"/>
              <a:buFont typeface="Arial"/>
              <a:buNone/>
              <a:defRPr sz="1800" b="0" i="0" u="none" strike="noStrike" cap="none">
                <a:solidFill>
                  <a:srgbClr val="595959"/>
                </a:solidFill>
                <a:latin typeface="Calibri"/>
                <a:ea typeface="Calibri"/>
                <a:cs typeface="Calibri"/>
                <a:sym typeface="Calibri"/>
              </a:defRPr>
            </a:lvl1pPr>
            <a:lvl2pPr marL="914400" marR="0" lvl="1"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2pPr>
            <a:lvl3pPr marL="1371600" marR="0" lvl="2"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3pPr>
            <a:lvl4pPr marL="1828800" marR="0" lvl="3"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4pPr>
            <a:lvl5pPr marL="2286000" marR="0" lvl="4"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2280" name="Shape 2280"/>
          <p:cNvSpPr txBox="1">
            <a:spLocks noGrp="1"/>
          </p:cNvSpPr>
          <p:nvPr>
            <p:ph type="body" idx="4"/>
          </p:nvPr>
        </p:nvSpPr>
        <p:spPr>
          <a:xfrm>
            <a:off x="3840589" y="3875465"/>
            <a:ext cx="5303412" cy="342188"/>
          </a:xfrm>
          <a:prstGeom prst="rect">
            <a:avLst/>
          </a:prstGeom>
          <a:noFill/>
          <a:ln>
            <a:noFill/>
          </a:ln>
        </p:spPr>
        <p:txBody>
          <a:bodyPr spcFirstLastPara="1" wrap="square" lIns="91425" tIns="91425" rIns="91425" bIns="91425" anchor="t" anchorCtr="0"/>
          <a:lstStyle>
            <a:lvl1pPr marL="457200" marR="0" lvl="0" indent="-228600" algn="l" rtl="0">
              <a:spcBef>
                <a:spcPts val="360"/>
              </a:spcBef>
              <a:spcAft>
                <a:spcPts val="0"/>
              </a:spcAft>
              <a:buClr>
                <a:schemeClr val="dk2"/>
              </a:buClr>
              <a:buSzPts val="1800"/>
              <a:buFont typeface="Arial"/>
              <a:buNone/>
              <a:defRPr sz="1800" b="0" i="0" u="none" strike="noStrike" cap="none">
                <a:solidFill>
                  <a:srgbClr val="595959"/>
                </a:solidFill>
                <a:latin typeface="Calibri"/>
                <a:ea typeface="Calibri"/>
                <a:cs typeface="Calibri"/>
                <a:sym typeface="Calibri"/>
              </a:defRPr>
            </a:lvl1pPr>
            <a:lvl2pPr marL="914400" marR="0" lvl="1"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2pPr>
            <a:lvl3pPr marL="1371600" marR="0" lvl="2"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3pPr>
            <a:lvl4pPr marL="1828800" marR="0" lvl="3"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4pPr>
            <a:lvl5pPr marL="2286000" marR="0" lvl="4"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2281" name="Shape 2281"/>
          <p:cNvSpPr>
            <a:spLocks noGrp="1"/>
          </p:cNvSpPr>
          <p:nvPr>
            <p:ph type="pic" idx="5"/>
          </p:nvPr>
        </p:nvSpPr>
        <p:spPr>
          <a:xfrm>
            <a:off x="1279527" y="0"/>
            <a:ext cx="2470151" cy="2571750"/>
          </a:xfrm>
          <a:prstGeom prst="rect">
            <a:avLst/>
          </a:prstGeom>
          <a:noFill/>
          <a:ln>
            <a:noFill/>
          </a:ln>
        </p:spPr>
        <p:txBody>
          <a:bodyPr spcFirstLastPara="1" wrap="square" lIns="91425" tIns="91425" rIns="91425" bIns="91425" anchor="t" anchorCtr="0"/>
          <a:lstStyle>
            <a:lvl1pPr marR="0" lvl="0" algn="l" rtl="0">
              <a:spcBef>
                <a:spcPts val="480"/>
              </a:spcBef>
              <a:spcAft>
                <a:spcPts val="0"/>
              </a:spcAft>
              <a:buClr>
                <a:schemeClr val="dk2"/>
              </a:buClr>
              <a:buSzPts val="2400"/>
              <a:buFont typeface="Arial"/>
              <a:buChar char="•"/>
              <a:defRPr sz="2400" b="0" i="0" u="none" strike="noStrike" cap="none">
                <a:solidFill>
                  <a:srgbClr val="595959"/>
                </a:solidFill>
                <a:latin typeface="Calibri"/>
                <a:ea typeface="Calibri"/>
                <a:cs typeface="Calibri"/>
                <a:sym typeface="Calibri"/>
              </a:defRPr>
            </a:lvl1pPr>
            <a:lvl2pPr marR="0" lvl="1" algn="l" rtl="0">
              <a:spcBef>
                <a:spcPts val="420"/>
              </a:spcBef>
              <a:spcAft>
                <a:spcPts val="0"/>
              </a:spcAft>
              <a:buClr>
                <a:schemeClr val="dk2"/>
              </a:buClr>
              <a:buSzPts val="2100"/>
              <a:buFont typeface="Arial"/>
              <a:buChar char="–"/>
              <a:defRPr sz="2100" b="0" i="0" u="none" strike="noStrike" cap="none">
                <a:solidFill>
                  <a:srgbClr val="595959"/>
                </a:solidFill>
                <a:latin typeface="Calibri"/>
                <a:ea typeface="Calibri"/>
                <a:cs typeface="Calibri"/>
                <a:sym typeface="Calibri"/>
              </a:defRPr>
            </a:lvl2pPr>
            <a:lvl3pPr marR="0" lvl="2" algn="l" rtl="0">
              <a:spcBef>
                <a:spcPts val="360"/>
              </a:spcBef>
              <a:spcAft>
                <a:spcPts val="0"/>
              </a:spcAft>
              <a:buClr>
                <a:schemeClr val="dk2"/>
              </a:buClr>
              <a:buSzPts val="1800"/>
              <a:buFont typeface="Arial"/>
              <a:buChar char="•"/>
              <a:defRPr sz="1800" b="0" i="0" u="none" strike="noStrike" cap="none">
                <a:solidFill>
                  <a:srgbClr val="595959"/>
                </a:solidFill>
                <a:latin typeface="Calibri"/>
                <a:ea typeface="Calibri"/>
                <a:cs typeface="Calibri"/>
                <a:sym typeface="Calibri"/>
              </a:defRPr>
            </a:lvl3pPr>
            <a:lvl4pPr marR="0" lvl="3"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4pPr>
            <a:lvl5pPr marR="0" lvl="4"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5pPr>
            <a:lvl6pPr marR="0" lvl="5"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R="0" lvl="6"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R="0" lvl="7"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R="0" lvl="8"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grpSp>
        <p:nvGrpSpPr>
          <p:cNvPr id="2282" name="Shape 2282"/>
          <p:cNvGrpSpPr/>
          <p:nvPr/>
        </p:nvGrpSpPr>
        <p:grpSpPr>
          <a:xfrm flipH="1">
            <a:off x="-2" y="4838700"/>
            <a:ext cx="9144003" cy="304800"/>
            <a:chOff x="-2" y="6451600"/>
            <a:chExt cx="9144003" cy="406400"/>
          </a:xfrm>
        </p:grpSpPr>
        <p:sp>
          <p:nvSpPr>
            <p:cNvPr id="2283" name="Shape 2283"/>
            <p:cNvSpPr/>
            <p:nvPr/>
          </p:nvSpPr>
          <p:spPr>
            <a:xfrm>
              <a:off x="-2" y="6451600"/>
              <a:ext cx="7872153" cy="406400"/>
            </a:xfrm>
            <a:prstGeom prst="rect">
              <a:avLst/>
            </a:prstGeom>
            <a:solidFill>
              <a:srgbClr val="59595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sp>
          <p:nvSpPr>
            <p:cNvPr id="2284" name="Shape 2284"/>
            <p:cNvSpPr/>
            <p:nvPr/>
          </p:nvSpPr>
          <p:spPr>
            <a:xfrm>
              <a:off x="7954964" y="6451600"/>
              <a:ext cx="1189037" cy="4064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grpSp>
      <p:sp>
        <p:nvSpPr>
          <p:cNvPr id="2285" name="Shape 2285"/>
          <p:cNvSpPr txBox="1">
            <a:spLocks noGrp="1"/>
          </p:cNvSpPr>
          <p:nvPr>
            <p:ph type="dt" idx="10"/>
          </p:nvPr>
        </p:nvSpPr>
        <p:spPr>
          <a:xfrm>
            <a:off x="7598152" y="4835128"/>
            <a:ext cx="1554163" cy="308372"/>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2286" name="Shape 2286"/>
          <p:cNvSpPr txBox="1">
            <a:spLocks noGrp="1"/>
          </p:cNvSpPr>
          <p:nvPr>
            <p:ph type="ftr" idx="11"/>
          </p:nvPr>
        </p:nvSpPr>
        <p:spPr>
          <a:xfrm>
            <a:off x="1279525" y="4835128"/>
            <a:ext cx="6310312" cy="308372"/>
          </a:xfrm>
          <a:prstGeom prst="rect">
            <a:avLst/>
          </a:prstGeom>
          <a:noFill/>
          <a:ln>
            <a:noFill/>
          </a:ln>
        </p:spPr>
        <p:txBody>
          <a:bodyPr spcFirstLastPara="1" wrap="square" lIns="91425" tIns="91425" rIns="91425" bIns="91425" anchor="ctr" anchorCtr="0"/>
          <a:lstStyle>
            <a:lvl1pPr marR="0" lvl="0" algn="ctr"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2287" name="Shape 2287"/>
          <p:cNvSpPr txBox="1">
            <a:spLocks noGrp="1"/>
          </p:cNvSpPr>
          <p:nvPr>
            <p:ph type="sldNum" idx="12"/>
          </p:nvPr>
        </p:nvSpPr>
        <p:spPr>
          <a:xfrm>
            <a:off x="1" y="4835128"/>
            <a:ext cx="1189037" cy="308372"/>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1pPr>
            <a:lvl2pPr marL="0" marR="0" lvl="1"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2pPr>
            <a:lvl3pPr marL="0" marR="0" lvl="2"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3pPr>
            <a:lvl4pPr marL="0" marR="0" lvl="3"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4pPr>
            <a:lvl5pPr marL="0" marR="0" lvl="4"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5pPr>
            <a:lvl6pPr marL="0" marR="0" lvl="5"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6pPr>
            <a:lvl7pPr marL="0" marR="0" lvl="6"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7pPr>
            <a:lvl8pPr marL="0" marR="0" lvl="7"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8pPr>
            <a:lvl9pPr marL="0" marR="0" lvl="8"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79.xml><?xml version="1.0" encoding="utf-8"?>
<p:sldLayout xmlns:a="http://schemas.openxmlformats.org/drawingml/2006/main" xmlns:r="http://schemas.openxmlformats.org/officeDocument/2006/relationships" xmlns:p="http://schemas.openxmlformats.org/presentationml/2006/main" matchingName="Questions">
  <p:cSld name="Questions">
    <p:spTree>
      <p:nvGrpSpPr>
        <p:cNvPr id="1" name="Shape 2288"/>
        <p:cNvGrpSpPr/>
        <p:nvPr/>
      </p:nvGrpSpPr>
      <p:grpSpPr>
        <a:xfrm>
          <a:off x="0" y="0"/>
          <a:ext cx="0" cy="0"/>
          <a:chOff x="0" y="0"/>
          <a:chExt cx="0" cy="0"/>
        </a:xfrm>
      </p:grpSpPr>
      <p:pic>
        <p:nvPicPr>
          <p:cNvPr id="2289" name="Shape 2289" descr="j0439536"/>
          <p:cNvPicPr preferRelativeResize="0"/>
          <p:nvPr/>
        </p:nvPicPr>
        <p:blipFill rotWithShape="1">
          <a:blip r:embed="rId2">
            <a:alphaModFix/>
          </a:blip>
          <a:srcRect/>
          <a:stretch/>
        </p:blipFill>
        <p:spPr>
          <a:xfrm>
            <a:off x="2" y="1085850"/>
            <a:ext cx="7864475" cy="4057650"/>
          </a:xfrm>
          <a:prstGeom prst="rect">
            <a:avLst/>
          </a:prstGeom>
          <a:noFill/>
          <a:ln>
            <a:noFill/>
          </a:ln>
        </p:spPr>
      </p:pic>
      <p:pic>
        <p:nvPicPr>
          <p:cNvPr id="2290" name="Shape 2290"/>
          <p:cNvPicPr preferRelativeResize="0"/>
          <p:nvPr/>
        </p:nvPicPr>
        <p:blipFill rotWithShape="1">
          <a:blip r:embed="rId3">
            <a:alphaModFix/>
          </a:blip>
          <a:srcRect l="27296" t="17010" r="21719" b="22162"/>
          <a:stretch/>
        </p:blipFill>
        <p:spPr>
          <a:xfrm>
            <a:off x="8047039" y="377428"/>
            <a:ext cx="804863" cy="557213"/>
          </a:xfrm>
          <a:prstGeom prst="rect">
            <a:avLst/>
          </a:prstGeom>
          <a:noFill/>
          <a:ln>
            <a:noFill/>
          </a:ln>
        </p:spPr>
      </p:pic>
      <p:sp>
        <p:nvSpPr>
          <p:cNvPr id="2291" name="Shape 2291"/>
          <p:cNvSpPr/>
          <p:nvPr/>
        </p:nvSpPr>
        <p:spPr>
          <a:xfrm>
            <a:off x="7954963" y="971550"/>
            <a:ext cx="1189039" cy="417195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350"/>
              <a:buFont typeface="Arial"/>
              <a:buNone/>
            </a:pPr>
            <a:endParaRPr sz="1350" b="0" i="0" u="none" strike="noStrike" cap="none">
              <a:solidFill>
                <a:srgbClr val="FFFFFF"/>
              </a:solidFill>
              <a:latin typeface="Arial"/>
              <a:ea typeface="Arial"/>
              <a:cs typeface="Arial"/>
              <a:sym typeface="Arial"/>
            </a:endParaRPr>
          </a:p>
        </p:txBody>
      </p:sp>
      <p:sp>
        <p:nvSpPr>
          <p:cNvPr id="2292" name="Shape 2292"/>
          <p:cNvSpPr txBox="1">
            <a:spLocks noGrp="1"/>
          </p:cNvSpPr>
          <p:nvPr>
            <p:ph type="title"/>
          </p:nvPr>
        </p:nvSpPr>
        <p:spPr>
          <a:xfrm>
            <a:off x="-9698" y="1"/>
            <a:ext cx="7863804" cy="1033895"/>
          </a:xfrm>
          <a:prstGeom prst="rect">
            <a:avLst/>
          </a:prstGeom>
          <a:solidFill>
            <a:schemeClr val="lt2"/>
          </a:solidFill>
          <a:ln>
            <a:noFill/>
          </a:ln>
        </p:spPr>
        <p:txBody>
          <a:bodyPr spcFirstLastPara="1" wrap="square" lIns="91425" tIns="91425" rIns="91425" bIns="91425" anchor="b" anchorCtr="0"/>
          <a:lstStyle>
            <a:lvl1pPr marR="0" lvl="0" algn="l" rtl="0">
              <a:spcBef>
                <a:spcPts val="0"/>
              </a:spcBef>
              <a:spcAft>
                <a:spcPts val="0"/>
              </a:spcAft>
              <a:buSzPts val="1400"/>
              <a:buNone/>
              <a:defRPr sz="3300" b="0" i="0" u="none" strike="noStrike" cap="none">
                <a:solidFill>
                  <a:schemeClr val="lt1"/>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
        <p:nvSpPr>
          <p:cNvPr id="2293" name="Shape 2293"/>
          <p:cNvSpPr/>
          <p:nvPr/>
        </p:nvSpPr>
        <p:spPr>
          <a:xfrm>
            <a:off x="7954963" y="971550"/>
            <a:ext cx="1189039" cy="417195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350"/>
              <a:buFont typeface="Arial"/>
              <a:buNone/>
            </a:pPr>
            <a:endParaRPr sz="1350" b="0" i="0" u="none" strike="noStrike" cap="none">
              <a:solidFill>
                <a:srgbClr val="FFFFFF"/>
              </a:solidFill>
              <a:latin typeface="Arial"/>
              <a:ea typeface="Arial"/>
              <a:cs typeface="Arial"/>
              <a:sym typeface="Arial"/>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Question Slide w/Footer">
  <p:cSld name="Question Slide w/Footer">
    <p:spTree>
      <p:nvGrpSpPr>
        <p:cNvPr id="1" name="Shape 224"/>
        <p:cNvGrpSpPr/>
        <p:nvPr/>
      </p:nvGrpSpPr>
      <p:grpSpPr>
        <a:xfrm>
          <a:off x="0" y="0"/>
          <a:ext cx="0" cy="0"/>
          <a:chOff x="0" y="0"/>
          <a:chExt cx="0" cy="0"/>
        </a:xfrm>
      </p:grpSpPr>
      <p:pic>
        <p:nvPicPr>
          <p:cNvPr id="225" name="Shape 225" descr="j0439536"/>
          <p:cNvPicPr preferRelativeResize="0"/>
          <p:nvPr/>
        </p:nvPicPr>
        <p:blipFill rotWithShape="1">
          <a:blip r:embed="rId2">
            <a:alphaModFix/>
          </a:blip>
          <a:srcRect l="3076" r="4616" b="1400"/>
          <a:stretch/>
        </p:blipFill>
        <p:spPr>
          <a:xfrm>
            <a:off x="0" y="1085851"/>
            <a:ext cx="7848600" cy="3661172"/>
          </a:xfrm>
          <a:prstGeom prst="rect">
            <a:avLst/>
          </a:prstGeom>
          <a:noFill/>
          <a:ln>
            <a:noFill/>
          </a:ln>
        </p:spPr>
      </p:pic>
      <p:sp>
        <p:nvSpPr>
          <p:cNvPr id="226" name="Shape 226"/>
          <p:cNvSpPr/>
          <p:nvPr/>
        </p:nvSpPr>
        <p:spPr>
          <a:xfrm>
            <a:off x="7954963" y="971550"/>
            <a:ext cx="1189039" cy="417195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350"/>
              <a:buFont typeface="Arial"/>
              <a:buNone/>
            </a:pPr>
            <a:endParaRPr sz="1350" b="0" i="0" u="none" strike="noStrike" cap="none">
              <a:solidFill>
                <a:srgbClr val="FFFFFF"/>
              </a:solidFill>
              <a:latin typeface="Arial"/>
              <a:ea typeface="Arial"/>
              <a:cs typeface="Arial"/>
              <a:sym typeface="Arial"/>
            </a:endParaRPr>
          </a:p>
        </p:txBody>
      </p:sp>
      <p:grpSp>
        <p:nvGrpSpPr>
          <p:cNvPr id="227" name="Shape 227"/>
          <p:cNvGrpSpPr/>
          <p:nvPr/>
        </p:nvGrpSpPr>
        <p:grpSpPr>
          <a:xfrm>
            <a:off x="-2" y="4838700"/>
            <a:ext cx="9144003" cy="304800"/>
            <a:chOff x="-2" y="6451600"/>
            <a:chExt cx="9144003" cy="406400"/>
          </a:xfrm>
        </p:grpSpPr>
        <p:sp>
          <p:nvSpPr>
            <p:cNvPr id="228" name="Shape 228"/>
            <p:cNvSpPr/>
            <p:nvPr/>
          </p:nvSpPr>
          <p:spPr>
            <a:xfrm>
              <a:off x="-2" y="6451600"/>
              <a:ext cx="7872153" cy="406400"/>
            </a:xfrm>
            <a:prstGeom prst="rect">
              <a:avLst/>
            </a:prstGeom>
            <a:solidFill>
              <a:srgbClr val="59595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sp>
          <p:nvSpPr>
            <p:cNvPr id="229" name="Shape 229"/>
            <p:cNvSpPr/>
            <p:nvPr/>
          </p:nvSpPr>
          <p:spPr>
            <a:xfrm>
              <a:off x="7954964" y="6451600"/>
              <a:ext cx="1189037" cy="4064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grpSp>
      <p:sp>
        <p:nvSpPr>
          <p:cNvPr id="230" name="Shape 230"/>
          <p:cNvSpPr txBox="1">
            <a:spLocks noGrp="1"/>
          </p:cNvSpPr>
          <p:nvPr>
            <p:ph type="title"/>
          </p:nvPr>
        </p:nvSpPr>
        <p:spPr>
          <a:xfrm>
            <a:off x="-9698" y="1"/>
            <a:ext cx="7863804" cy="1033895"/>
          </a:xfrm>
          <a:prstGeom prst="rect">
            <a:avLst/>
          </a:prstGeom>
          <a:solidFill>
            <a:schemeClr val="lt2"/>
          </a:solidFill>
          <a:ln>
            <a:noFill/>
          </a:ln>
        </p:spPr>
        <p:txBody>
          <a:bodyPr spcFirstLastPara="1" wrap="square" lIns="91425" tIns="91425" rIns="91425" bIns="91425" anchor="b" anchorCtr="0"/>
          <a:lstStyle>
            <a:lvl1pPr marR="0" lvl="0" algn="l" rtl="0">
              <a:spcBef>
                <a:spcPts val="0"/>
              </a:spcBef>
              <a:spcAft>
                <a:spcPts val="0"/>
              </a:spcAft>
              <a:buSzPts val="1400"/>
              <a:buNone/>
              <a:defRPr sz="3300" b="0" i="0" u="none" strike="noStrike" cap="none">
                <a:solidFill>
                  <a:schemeClr val="lt1"/>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
        <p:nvSpPr>
          <p:cNvPr id="231" name="Shape 231"/>
          <p:cNvSpPr txBox="1">
            <a:spLocks noGrp="1"/>
          </p:cNvSpPr>
          <p:nvPr>
            <p:ph type="dt" idx="10"/>
          </p:nvPr>
        </p:nvSpPr>
        <p:spPr>
          <a:xfrm>
            <a:off x="2" y="4835128"/>
            <a:ext cx="1554163" cy="308372"/>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232" name="Shape 232"/>
          <p:cNvSpPr txBox="1">
            <a:spLocks noGrp="1"/>
          </p:cNvSpPr>
          <p:nvPr>
            <p:ph type="ftr" idx="11"/>
          </p:nvPr>
        </p:nvSpPr>
        <p:spPr>
          <a:xfrm>
            <a:off x="1554163" y="4835128"/>
            <a:ext cx="6310312" cy="308372"/>
          </a:xfrm>
          <a:prstGeom prst="rect">
            <a:avLst/>
          </a:prstGeom>
          <a:noFill/>
          <a:ln>
            <a:noFill/>
          </a:ln>
        </p:spPr>
        <p:txBody>
          <a:bodyPr spcFirstLastPara="1" wrap="square" lIns="91425" tIns="91425" rIns="91425" bIns="91425" anchor="ctr" anchorCtr="0"/>
          <a:lstStyle>
            <a:lvl1pPr marR="0" lvl="0" algn="ctr"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233" name="Shape 233"/>
          <p:cNvSpPr txBox="1">
            <a:spLocks noGrp="1"/>
          </p:cNvSpPr>
          <p:nvPr>
            <p:ph type="sldNum" idx="12"/>
          </p:nvPr>
        </p:nvSpPr>
        <p:spPr>
          <a:xfrm>
            <a:off x="7954965" y="4835128"/>
            <a:ext cx="1189037" cy="308372"/>
          </a:xfrm>
          <a:prstGeom prst="rect">
            <a:avLst/>
          </a:prstGeom>
          <a:noFill/>
          <a:ln>
            <a:noFill/>
          </a:ln>
        </p:spPr>
        <p:txBody>
          <a:bodyPr spcFirstLastPara="1" wrap="square" lIns="91425" tIns="45700" rIns="91425" bIns="45700" anchor="ctr" anchorCtr="0">
            <a:noAutofit/>
          </a:bodyPr>
          <a:lstStyle>
            <a:lvl1pPr marL="0" marR="0" lvl="0"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1pPr>
            <a:lvl2pPr marL="0" marR="0" lvl="1"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2pPr>
            <a:lvl3pPr marL="0" marR="0" lvl="2"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3pPr>
            <a:lvl4pPr marL="0" marR="0" lvl="3"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4pPr>
            <a:lvl5pPr marL="0" marR="0" lvl="4"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5pPr>
            <a:lvl6pPr marL="0" marR="0" lvl="5"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6pPr>
            <a:lvl7pPr marL="0" marR="0" lvl="6"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7pPr>
            <a:lvl8pPr marL="0" marR="0" lvl="7"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8pPr>
            <a:lvl9pPr marL="0" marR="0" lvl="8"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
        <p:nvSpPr>
          <p:cNvPr id="234" name="Shape 234"/>
          <p:cNvSpPr/>
          <p:nvPr/>
        </p:nvSpPr>
        <p:spPr>
          <a:xfrm>
            <a:off x="7954963" y="971550"/>
            <a:ext cx="1189039" cy="417195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350"/>
              <a:buFont typeface="Arial"/>
              <a:buNone/>
            </a:pPr>
            <a:endParaRPr sz="1350" b="0" i="0" u="none" strike="noStrike" cap="none">
              <a:solidFill>
                <a:srgbClr val="FFFFFF"/>
              </a:solidFill>
              <a:latin typeface="Arial"/>
              <a:ea typeface="Arial"/>
              <a:cs typeface="Arial"/>
              <a:sym typeface="Arial"/>
            </a:endParaRPr>
          </a:p>
        </p:txBody>
      </p:sp>
    </p:spTree>
  </p:cSld>
  <p:clrMapOvr>
    <a:masterClrMapping/>
  </p:clrMapOvr>
</p:sldLayout>
</file>

<file path=ppt/slideLayouts/slideLayout280.xml><?xml version="1.0" encoding="utf-8"?>
<p:sldLayout xmlns:a="http://schemas.openxmlformats.org/drawingml/2006/main" xmlns:r="http://schemas.openxmlformats.org/officeDocument/2006/relationships" xmlns:p="http://schemas.openxmlformats.org/presentationml/2006/main" matchingName="Question Slide w/Footer">
  <p:cSld name="Question Slide w/Footer">
    <p:spTree>
      <p:nvGrpSpPr>
        <p:cNvPr id="1" name="Shape 2294"/>
        <p:cNvGrpSpPr/>
        <p:nvPr/>
      </p:nvGrpSpPr>
      <p:grpSpPr>
        <a:xfrm>
          <a:off x="0" y="0"/>
          <a:ext cx="0" cy="0"/>
          <a:chOff x="0" y="0"/>
          <a:chExt cx="0" cy="0"/>
        </a:xfrm>
      </p:grpSpPr>
      <p:pic>
        <p:nvPicPr>
          <p:cNvPr id="2295" name="Shape 2295" descr="j0439536"/>
          <p:cNvPicPr preferRelativeResize="0"/>
          <p:nvPr/>
        </p:nvPicPr>
        <p:blipFill rotWithShape="1">
          <a:blip r:embed="rId2">
            <a:alphaModFix/>
          </a:blip>
          <a:srcRect l="3076" r="4616" b="1400"/>
          <a:stretch/>
        </p:blipFill>
        <p:spPr>
          <a:xfrm>
            <a:off x="0" y="1085851"/>
            <a:ext cx="7848600" cy="3661172"/>
          </a:xfrm>
          <a:prstGeom prst="rect">
            <a:avLst/>
          </a:prstGeom>
          <a:noFill/>
          <a:ln>
            <a:noFill/>
          </a:ln>
        </p:spPr>
      </p:pic>
      <p:sp>
        <p:nvSpPr>
          <p:cNvPr id="2296" name="Shape 2296"/>
          <p:cNvSpPr/>
          <p:nvPr/>
        </p:nvSpPr>
        <p:spPr>
          <a:xfrm>
            <a:off x="7954963" y="971550"/>
            <a:ext cx="1189039" cy="417195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350"/>
              <a:buFont typeface="Arial"/>
              <a:buNone/>
            </a:pPr>
            <a:endParaRPr sz="1350" b="0" i="0" u="none" strike="noStrike" cap="none">
              <a:solidFill>
                <a:srgbClr val="FFFFFF"/>
              </a:solidFill>
              <a:latin typeface="Arial"/>
              <a:ea typeface="Arial"/>
              <a:cs typeface="Arial"/>
              <a:sym typeface="Arial"/>
            </a:endParaRPr>
          </a:p>
        </p:txBody>
      </p:sp>
      <p:grpSp>
        <p:nvGrpSpPr>
          <p:cNvPr id="2297" name="Shape 2297"/>
          <p:cNvGrpSpPr/>
          <p:nvPr/>
        </p:nvGrpSpPr>
        <p:grpSpPr>
          <a:xfrm>
            <a:off x="-2" y="4838700"/>
            <a:ext cx="9144003" cy="304800"/>
            <a:chOff x="-2" y="6451600"/>
            <a:chExt cx="9144003" cy="406400"/>
          </a:xfrm>
        </p:grpSpPr>
        <p:sp>
          <p:nvSpPr>
            <p:cNvPr id="2298" name="Shape 2298"/>
            <p:cNvSpPr/>
            <p:nvPr/>
          </p:nvSpPr>
          <p:spPr>
            <a:xfrm>
              <a:off x="-2" y="6451600"/>
              <a:ext cx="7872153" cy="406400"/>
            </a:xfrm>
            <a:prstGeom prst="rect">
              <a:avLst/>
            </a:prstGeom>
            <a:solidFill>
              <a:srgbClr val="59595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sp>
          <p:nvSpPr>
            <p:cNvPr id="2299" name="Shape 2299"/>
            <p:cNvSpPr/>
            <p:nvPr/>
          </p:nvSpPr>
          <p:spPr>
            <a:xfrm>
              <a:off x="7954964" y="6451600"/>
              <a:ext cx="1189037" cy="4064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grpSp>
      <p:sp>
        <p:nvSpPr>
          <p:cNvPr id="2300" name="Shape 2300"/>
          <p:cNvSpPr txBox="1">
            <a:spLocks noGrp="1"/>
          </p:cNvSpPr>
          <p:nvPr>
            <p:ph type="title"/>
          </p:nvPr>
        </p:nvSpPr>
        <p:spPr>
          <a:xfrm>
            <a:off x="-9698" y="1"/>
            <a:ext cx="7863804" cy="1033895"/>
          </a:xfrm>
          <a:prstGeom prst="rect">
            <a:avLst/>
          </a:prstGeom>
          <a:solidFill>
            <a:schemeClr val="lt2"/>
          </a:solidFill>
          <a:ln>
            <a:noFill/>
          </a:ln>
        </p:spPr>
        <p:txBody>
          <a:bodyPr spcFirstLastPara="1" wrap="square" lIns="91425" tIns="91425" rIns="91425" bIns="91425" anchor="b" anchorCtr="0"/>
          <a:lstStyle>
            <a:lvl1pPr marR="0" lvl="0" algn="l" rtl="0">
              <a:spcBef>
                <a:spcPts val="0"/>
              </a:spcBef>
              <a:spcAft>
                <a:spcPts val="0"/>
              </a:spcAft>
              <a:buSzPts val="1400"/>
              <a:buNone/>
              <a:defRPr sz="3300" b="0" i="0" u="none" strike="noStrike" cap="none">
                <a:solidFill>
                  <a:schemeClr val="lt1"/>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
        <p:nvSpPr>
          <p:cNvPr id="2301" name="Shape 2301"/>
          <p:cNvSpPr txBox="1">
            <a:spLocks noGrp="1"/>
          </p:cNvSpPr>
          <p:nvPr>
            <p:ph type="dt" idx="10"/>
          </p:nvPr>
        </p:nvSpPr>
        <p:spPr>
          <a:xfrm>
            <a:off x="2" y="4835128"/>
            <a:ext cx="1554163" cy="308372"/>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2302" name="Shape 2302"/>
          <p:cNvSpPr txBox="1">
            <a:spLocks noGrp="1"/>
          </p:cNvSpPr>
          <p:nvPr>
            <p:ph type="ftr" idx="11"/>
          </p:nvPr>
        </p:nvSpPr>
        <p:spPr>
          <a:xfrm>
            <a:off x="1554163" y="4835128"/>
            <a:ext cx="6310312" cy="308372"/>
          </a:xfrm>
          <a:prstGeom prst="rect">
            <a:avLst/>
          </a:prstGeom>
          <a:noFill/>
          <a:ln>
            <a:noFill/>
          </a:ln>
        </p:spPr>
        <p:txBody>
          <a:bodyPr spcFirstLastPara="1" wrap="square" lIns="91425" tIns="91425" rIns="91425" bIns="91425" anchor="ctr" anchorCtr="0"/>
          <a:lstStyle>
            <a:lvl1pPr marR="0" lvl="0" algn="ctr"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2303" name="Shape 2303"/>
          <p:cNvSpPr txBox="1">
            <a:spLocks noGrp="1"/>
          </p:cNvSpPr>
          <p:nvPr>
            <p:ph type="sldNum" idx="12"/>
          </p:nvPr>
        </p:nvSpPr>
        <p:spPr>
          <a:xfrm>
            <a:off x="7954965" y="4835128"/>
            <a:ext cx="1189037" cy="308372"/>
          </a:xfrm>
          <a:prstGeom prst="rect">
            <a:avLst/>
          </a:prstGeom>
          <a:noFill/>
          <a:ln>
            <a:noFill/>
          </a:ln>
        </p:spPr>
        <p:txBody>
          <a:bodyPr spcFirstLastPara="1" wrap="square" lIns="91425" tIns="45700" rIns="91425" bIns="45700" anchor="ctr" anchorCtr="0">
            <a:noAutofit/>
          </a:bodyPr>
          <a:lstStyle>
            <a:lvl1pPr marL="0" marR="0" lvl="0"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1pPr>
            <a:lvl2pPr marL="0" marR="0" lvl="1"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2pPr>
            <a:lvl3pPr marL="0" marR="0" lvl="2"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3pPr>
            <a:lvl4pPr marL="0" marR="0" lvl="3"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4pPr>
            <a:lvl5pPr marL="0" marR="0" lvl="4"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5pPr>
            <a:lvl6pPr marL="0" marR="0" lvl="5"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6pPr>
            <a:lvl7pPr marL="0" marR="0" lvl="6"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7pPr>
            <a:lvl8pPr marL="0" marR="0" lvl="7"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8pPr>
            <a:lvl9pPr marL="0" marR="0" lvl="8"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
        <p:nvSpPr>
          <p:cNvPr id="2304" name="Shape 2304"/>
          <p:cNvSpPr/>
          <p:nvPr/>
        </p:nvSpPr>
        <p:spPr>
          <a:xfrm>
            <a:off x="7954963" y="971550"/>
            <a:ext cx="1189039" cy="417195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350"/>
              <a:buFont typeface="Arial"/>
              <a:buNone/>
            </a:pPr>
            <a:endParaRPr sz="1350" b="0" i="0" u="none" strike="noStrike" cap="none">
              <a:solidFill>
                <a:srgbClr val="FFFFFF"/>
              </a:solidFill>
              <a:latin typeface="Arial"/>
              <a:ea typeface="Arial"/>
              <a:cs typeface="Arial"/>
              <a:sym typeface="Arial"/>
            </a:endParaRPr>
          </a:p>
        </p:txBody>
      </p:sp>
    </p:spTree>
  </p:cSld>
  <p:clrMapOvr>
    <a:masterClrMapping/>
  </p:clrMapOvr>
</p:sldLayout>
</file>

<file path=ppt/slideLayouts/slideLayout281.xml><?xml version="1.0" encoding="utf-8"?>
<p:sldLayout xmlns:a="http://schemas.openxmlformats.org/drawingml/2006/main" xmlns:r="http://schemas.openxmlformats.org/officeDocument/2006/relationships" xmlns:p="http://schemas.openxmlformats.org/presentationml/2006/main" matchingName="Standard Slide">
  <p:cSld name="Standard Slide">
    <p:spTree>
      <p:nvGrpSpPr>
        <p:cNvPr id="1" name="Shape 2315"/>
        <p:cNvGrpSpPr/>
        <p:nvPr/>
      </p:nvGrpSpPr>
      <p:grpSpPr>
        <a:xfrm>
          <a:off x="0" y="0"/>
          <a:ext cx="0" cy="0"/>
          <a:chOff x="0" y="0"/>
          <a:chExt cx="0" cy="0"/>
        </a:xfrm>
      </p:grpSpPr>
      <p:sp>
        <p:nvSpPr>
          <p:cNvPr id="2316" name="Shape 2316"/>
          <p:cNvSpPr txBox="1">
            <a:spLocks noGrp="1"/>
          </p:cNvSpPr>
          <p:nvPr>
            <p:ph type="title"/>
          </p:nvPr>
        </p:nvSpPr>
        <p:spPr>
          <a:xfrm>
            <a:off x="-9698" y="1"/>
            <a:ext cx="7863804" cy="1033895"/>
          </a:xfrm>
          <a:prstGeom prst="rect">
            <a:avLst/>
          </a:prstGeom>
          <a:solidFill>
            <a:schemeClr val="lt2"/>
          </a:solidFill>
          <a:ln>
            <a:noFill/>
          </a:ln>
        </p:spPr>
        <p:txBody>
          <a:bodyPr spcFirstLastPara="1" wrap="square" lIns="91425" tIns="91425" rIns="91425" bIns="91425" anchor="b" anchorCtr="0"/>
          <a:lstStyle>
            <a:lvl1pPr marR="0" lvl="0" algn="l" rtl="0">
              <a:spcBef>
                <a:spcPts val="0"/>
              </a:spcBef>
              <a:spcAft>
                <a:spcPts val="0"/>
              </a:spcAft>
              <a:buSzPts val="1400"/>
              <a:buNone/>
              <a:defRPr sz="3300" b="0" i="0" u="none" strike="noStrike" cap="none">
                <a:solidFill>
                  <a:schemeClr val="lt1"/>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
        <p:nvSpPr>
          <p:cNvPr id="2317" name="Shape 2317"/>
          <p:cNvSpPr txBox="1">
            <a:spLocks noGrp="1"/>
          </p:cNvSpPr>
          <p:nvPr>
            <p:ph type="body" idx="1"/>
          </p:nvPr>
        </p:nvSpPr>
        <p:spPr>
          <a:xfrm>
            <a:off x="457200" y="1200150"/>
            <a:ext cx="8229600" cy="3371850"/>
          </a:xfrm>
          <a:prstGeom prst="rect">
            <a:avLst/>
          </a:prstGeom>
          <a:noFill/>
          <a:ln>
            <a:noFill/>
          </a:ln>
        </p:spPr>
        <p:txBody>
          <a:bodyPr spcFirstLastPara="1" wrap="square" lIns="91425" tIns="91425" rIns="91425" bIns="91425" anchor="t" anchorCtr="0"/>
          <a:lstStyle>
            <a:lvl1pPr marL="457200" marR="0" lvl="0" indent="-381000" algn="l" rtl="0">
              <a:spcBef>
                <a:spcPts val="480"/>
              </a:spcBef>
              <a:spcAft>
                <a:spcPts val="0"/>
              </a:spcAft>
              <a:buClr>
                <a:schemeClr val="dk2"/>
              </a:buClr>
              <a:buSzPts val="2400"/>
              <a:buFont typeface="Arial"/>
              <a:buChar char="•"/>
              <a:defRPr sz="2400" b="0" i="0" u="none" strike="noStrike" cap="none">
                <a:solidFill>
                  <a:srgbClr val="595959"/>
                </a:solidFill>
                <a:latin typeface="Calibri"/>
                <a:ea typeface="Calibri"/>
                <a:cs typeface="Calibri"/>
                <a:sym typeface="Calibri"/>
              </a:defRPr>
            </a:lvl1pPr>
            <a:lvl2pPr marL="914400" marR="0" lvl="1" indent="-361950" algn="l" rtl="0">
              <a:spcBef>
                <a:spcPts val="420"/>
              </a:spcBef>
              <a:spcAft>
                <a:spcPts val="0"/>
              </a:spcAft>
              <a:buClr>
                <a:schemeClr val="dk2"/>
              </a:buClr>
              <a:buSzPts val="2100"/>
              <a:buFont typeface="Arial"/>
              <a:buChar char="–"/>
              <a:defRPr sz="2100" b="0" i="0" u="none" strike="noStrike" cap="none">
                <a:solidFill>
                  <a:srgbClr val="595959"/>
                </a:solidFill>
                <a:latin typeface="Calibri"/>
                <a:ea typeface="Calibri"/>
                <a:cs typeface="Calibri"/>
                <a:sym typeface="Calibri"/>
              </a:defRPr>
            </a:lvl2pPr>
            <a:lvl3pPr marL="1371600" marR="0" lvl="2" indent="-342900" algn="l" rtl="0">
              <a:spcBef>
                <a:spcPts val="360"/>
              </a:spcBef>
              <a:spcAft>
                <a:spcPts val="0"/>
              </a:spcAft>
              <a:buClr>
                <a:schemeClr val="dk2"/>
              </a:buClr>
              <a:buSzPts val="1800"/>
              <a:buFont typeface="Arial"/>
              <a:buChar char="•"/>
              <a:defRPr sz="1800" b="0" i="0" u="none" strike="noStrike" cap="none">
                <a:solidFill>
                  <a:srgbClr val="595959"/>
                </a:solidFill>
                <a:latin typeface="Calibri"/>
                <a:ea typeface="Calibri"/>
                <a:cs typeface="Calibri"/>
                <a:sym typeface="Calibri"/>
              </a:defRPr>
            </a:lvl3pPr>
            <a:lvl4pPr marL="1828800" marR="0" lvl="3" indent="-323850"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4pPr>
            <a:lvl5pPr marL="2286000" marR="0" lvl="4" indent="-323850"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282.xml><?xml version="1.0" encoding="utf-8"?>
<p:sldLayout xmlns:a="http://schemas.openxmlformats.org/drawingml/2006/main" xmlns:r="http://schemas.openxmlformats.org/officeDocument/2006/relationships" xmlns:p="http://schemas.openxmlformats.org/presentationml/2006/main" showMasterSp="0" matchingName="Title Slide 1">
  <p:cSld name="Title Slide 1">
    <p:spTree>
      <p:nvGrpSpPr>
        <p:cNvPr id="1" name="Shape 2318"/>
        <p:cNvGrpSpPr/>
        <p:nvPr/>
      </p:nvGrpSpPr>
      <p:grpSpPr>
        <a:xfrm>
          <a:off x="0" y="0"/>
          <a:ext cx="0" cy="0"/>
          <a:chOff x="0" y="0"/>
          <a:chExt cx="0" cy="0"/>
        </a:xfrm>
      </p:grpSpPr>
      <p:sp>
        <p:nvSpPr>
          <p:cNvPr id="2319" name="Shape 2319"/>
          <p:cNvSpPr txBox="1">
            <a:spLocks noGrp="1"/>
          </p:cNvSpPr>
          <p:nvPr>
            <p:ph type="title"/>
          </p:nvPr>
        </p:nvSpPr>
        <p:spPr>
          <a:xfrm>
            <a:off x="-9698" y="0"/>
            <a:ext cx="7863804" cy="3943350"/>
          </a:xfrm>
          <a:prstGeom prst="rect">
            <a:avLst/>
          </a:prstGeom>
          <a:solidFill>
            <a:schemeClr val="lt2"/>
          </a:solidFill>
          <a:ln>
            <a:noFill/>
          </a:ln>
        </p:spPr>
        <p:txBody>
          <a:bodyPr spcFirstLastPara="1" wrap="square" lIns="91425" tIns="91425" rIns="91425" bIns="91425" anchor="b" anchorCtr="0"/>
          <a:lstStyle>
            <a:lvl1pPr marR="0" lvl="0" algn="l" rtl="0">
              <a:spcBef>
                <a:spcPts val="0"/>
              </a:spcBef>
              <a:spcAft>
                <a:spcPts val="0"/>
              </a:spcAft>
              <a:buSzPts val="1400"/>
              <a:buNone/>
              <a:defRPr sz="3300" b="0" i="0" u="none" strike="noStrike" cap="none">
                <a:solidFill>
                  <a:schemeClr val="lt1"/>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
        <p:nvSpPr>
          <p:cNvPr id="2320" name="Shape 2320"/>
          <p:cNvSpPr/>
          <p:nvPr/>
        </p:nvSpPr>
        <p:spPr>
          <a:xfrm>
            <a:off x="7954965" y="0"/>
            <a:ext cx="1189037" cy="394335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350"/>
              <a:buFont typeface="Arial"/>
              <a:buNone/>
            </a:pPr>
            <a:endParaRPr sz="1350" b="0" i="0" u="none" strike="noStrike" cap="none">
              <a:solidFill>
                <a:srgbClr val="FFFFFF"/>
              </a:solidFill>
              <a:latin typeface="Arial"/>
              <a:ea typeface="Arial"/>
              <a:cs typeface="Arial"/>
              <a:sym typeface="Arial"/>
            </a:endParaRPr>
          </a:p>
        </p:txBody>
      </p:sp>
      <p:sp>
        <p:nvSpPr>
          <p:cNvPr id="2321" name="Shape 2321"/>
          <p:cNvSpPr txBox="1"/>
          <p:nvPr/>
        </p:nvSpPr>
        <p:spPr>
          <a:xfrm>
            <a:off x="3673477" y="4766073"/>
            <a:ext cx="3253455" cy="207749"/>
          </a:xfrm>
          <a:prstGeom prst="rect">
            <a:avLst/>
          </a:prstGeom>
          <a:noFill/>
          <a:ln>
            <a:noFill/>
          </a:ln>
        </p:spPr>
        <p:txBody>
          <a:bodyPr spcFirstLastPara="1" wrap="square" lIns="0" tIns="45700" rIns="91425" bIns="45700" anchor="t" anchorCtr="0">
            <a:noAutofit/>
          </a:bodyPr>
          <a:lstStyle/>
          <a:p>
            <a:pPr marL="0" marR="0" lvl="0" indent="0" algn="l" rtl="0">
              <a:lnSpc>
                <a:spcPct val="100000"/>
              </a:lnSpc>
              <a:spcBef>
                <a:spcPts val="0"/>
              </a:spcBef>
              <a:spcAft>
                <a:spcPts val="0"/>
              </a:spcAft>
              <a:buClr>
                <a:srgbClr val="254061"/>
              </a:buClr>
              <a:buSzPts val="750"/>
              <a:buFont typeface="Arial"/>
              <a:buNone/>
            </a:pPr>
            <a:r>
              <a:rPr lang="en-US" sz="750" b="0" i="0" u="none" strike="noStrike" cap="none">
                <a:solidFill>
                  <a:srgbClr val="254061"/>
                </a:solidFill>
                <a:latin typeface="Calibri"/>
                <a:ea typeface="Calibri"/>
                <a:cs typeface="Calibri"/>
                <a:sym typeface="Calibri"/>
              </a:rPr>
              <a:t>WeArePublicHealth.org     twitter.com/Maricopahealth     facebook.com/MCDPH</a:t>
            </a:r>
            <a:endParaRPr/>
          </a:p>
        </p:txBody>
      </p:sp>
      <p:pic>
        <p:nvPicPr>
          <p:cNvPr id="2322" name="Shape 2322" descr="PH Letterhead Header.png"/>
          <p:cNvPicPr preferRelativeResize="0"/>
          <p:nvPr/>
        </p:nvPicPr>
        <p:blipFill rotWithShape="1">
          <a:blip r:embed="rId2">
            <a:alphaModFix/>
          </a:blip>
          <a:srcRect/>
          <a:stretch/>
        </p:blipFill>
        <p:spPr>
          <a:xfrm>
            <a:off x="404813" y="4423174"/>
            <a:ext cx="2795587" cy="516731"/>
          </a:xfrm>
          <a:prstGeom prst="rect">
            <a:avLst/>
          </a:prstGeom>
          <a:noFill/>
          <a:ln>
            <a:noFill/>
          </a:ln>
        </p:spPr>
      </p:pic>
      <p:sp>
        <p:nvSpPr>
          <p:cNvPr id="2323" name="Shape 2323"/>
          <p:cNvSpPr txBox="1">
            <a:spLocks noGrp="1"/>
          </p:cNvSpPr>
          <p:nvPr>
            <p:ph type="body" idx="1"/>
          </p:nvPr>
        </p:nvSpPr>
        <p:spPr>
          <a:xfrm>
            <a:off x="2" y="4012624"/>
            <a:ext cx="7864475" cy="410766"/>
          </a:xfrm>
          <a:prstGeom prst="rect">
            <a:avLst/>
          </a:prstGeom>
          <a:noFill/>
          <a:ln>
            <a:noFill/>
          </a:ln>
        </p:spPr>
        <p:txBody>
          <a:bodyPr spcFirstLastPara="1" wrap="square" lIns="91425" tIns="91425" rIns="91425" bIns="91425" anchor="t" anchorCtr="0"/>
          <a:lstStyle>
            <a:lvl1pPr marL="457200" marR="0" lvl="0"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1pPr>
            <a:lvl2pPr marL="914400" marR="0" lvl="1"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2pPr>
            <a:lvl3pPr marL="1371600" marR="0" lvl="2"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3pPr>
            <a:lvl4pPr marL="1828800" marR="0" lvl="3"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4pPr>
            <a:lvl5pPr marL="2286000" marR="0" lvl="4"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283.xml><?xml version="1.0" encoding="utf-8"?>
<p:sldLayout xmlns:a="http://schemas.openxmlformats.org/drawingml/2006/main" xmlns:r="http://schemas.openxmlformats.org/officeDocument/2006/relationships" xmlns:p="http://schemas.openxmlformats.org/presentationml/2006/main" matchingName="Standard Slide w/Footer">
  <p:cSld name="Standard Slide w/Footer">
    <p:spTree>
      <p:nvGrpSpPr>
        <p:cNvPr id="1" name="Shape 2324"/>
        <p:cNvGrpSpPr/>
        <p:nvPr/>
      </p:nvGrpSpPr>
      <p:grpSpPr>
        <a:xfrm>
          <a:off x="0" y="0"/>
          <a:ext cx="0" cy="0"/>
          <a:chOff x="0" y="0"/>
          <a:chExt cx="0" cy="0"/>
        </a:xfrm>
      </p:grpSpPr>
      <p:sp>
        <p:nvSpPr>
          <p:cNvPr id="2325" name="Shape 2325"/>
          <p:cNvSpPr txBox="1">
            <a:spLocks noGrp="1"/>
          </p:cNvSpPr>
          <p:nvPr>
            <p:ph type="title"/>
          </p:nvPr>
        </p:nvSpPr>
        <p:spPr>
          <a:xfrm>
            <a:off x="-9698" y="1"/>
            <a:ext cx="7863804" cy="1033895"/>
          </a:xfrm>
          <a:prstGeom prst="rect">
            <a:avLst/>
          </a:prstGeom>
          <a:solidFill>
            <a:schemeClr val="lt2"/>
          </a:solidFill>
          <a:ln>
            <a:noFill/>
          </a:ln>
        </p:spPr>
        <p:txBody>
          <a:bodyPr spcFirstLastPara="1" wrap="square" lIns="91425" tIns="91425" rIns="91425" bIns="91425" anchor="b" anchorCtr="0"/>
          <a:lstStyle>
            <a:lvl1pPr marR="0" lvl="0" algn="l" rtl="0">
              <a:spcBef>
                <a:spcPts val="0"/>
              </a:spcBef>
              <a:spcAft>
                <a:spcPts val="0"/>
              </a:spcAft>
              <a:buSzPts val="1400"/>
              <a:buNone/>
              <a:defRPr sz="3300" b="0" i="0" u="none" strike="noStrike" cap="none">
                <a:solidFill>
                  <a:schemeClr val="lt1"/>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
        <p:nvSpPr>
          <p:cNvPr id="2326" name="Shape 2326"/>
          <p:cNvSpPr txBox="1">
            <a:spLocks noGrp="1"/>
          </p:cNvSpPr>
          <p:nvPr>
            <p:ph type="body" idx="1"/>
          </p:nvPr>
        </p:nvSpPr>
        <p:spPr>
          <a:xfrm>
            <a:off x="457200" y="1200150"/>
            <a:ext cx="8229600" cy="3371850"/>
          </a:xfrm>
          <a:prstGeom prst="rect">
            <a:avLst/>
          </a:prstGeom>
          <a:noFill/>
          <a:ln>
            <a:noFill/>
          </a:ln>
        </p:spPr>
        <p:txBody>
          <a:bodyPr spcFirstLastPara="1" wrap="square" lIns="91425" tIns="91425" rIns="91425" bIns="91425" anchor="t" anchorCtr="0"/>
          <a:lstStyle>
            <a:lvl1pPr marL="457200" marR="0" lvl="0" indent="-381000" algn="l" rtl="0">
              <a:spcBef>
                <a:spcPts val="480"/>
              </a:spcBef>
              <a:spcAft>
                <a:spcPts val="0"/>
              </a:spcAft>
              <a:buClr>
                <a:schemeClr val="dk2"/>
              </a:buClr>
              <a:buSzPts val="2400"/>
              <a:buFont typeface="Arial"/>
              <a:buChar char="•"/>
              <a:defRPr sz="2400" b="0" i="0" u="none" strike="noStrike" cap="none">
                <a:solidFill>
                  <a:srgbClr val="595959"/>
                </a:solidFill>
                <a:latin typeface="Calibri"/>
                <a:ea typeface="Calibri"/>
                <a:cs typeface="Calibri"/>
                <a:sym typeface="Calibri"/>
              </a:defRPr>
            </a:lvl1pPr>
            <a:lvl2pPr marL="914400" marR="0" lvl="1" indent="-361950" algn="l" rtl="0">
              <a:spcBef>
                <a:spcPts val="420"/>
              </a:spcBef>
              <a:spcAft>
                <a:spcPts val="0"/>
              </a:spcAft>
              <a:buClr>
                <a:schemeClr val="dk2"/>
              </a:buClr>
              <a:buSzPts val="2100"/>
              <a:buFont typeface="Arial"/>
              <a:buChar char="–"/>
              <a:defRPr sz="2100" b="0" i="0" u="none" strike="noStrike" cap="none">
                <a:solidFill>
                  <a:srgbClr val="595959"/>
                </a:solidFill>
                <a:latin typeface="Calibri"/>
                <a:ea typeface="Calibri"/>
                <a:cs typeface="Calibri"/>
                <a:sym typeface="Calibri"/>
              </a:defRPr>
            </a:lvl2pPr>
            <a:lvl3pPr marL="1371600" marR="0" lvl="2" indent="-342900" algn="l" rtl="0">
              <a:spcBef>
                <a:spcPts val="360"/>
              </a:spcBef>
              <a:spcAft>
                <a:spcPts val="0"/>
              </a:spcAft>
              <a:buClr>
                <a:schemeClr val="dk2"/>
              </a:buClr>
              <a:buSzPts val="1800"/>
              <a:buFont typeface="Arial"/>
              <a:buChar char="•"/>
              <a:defRPr sz="1800" b="0" i="0" u="none" strike="noStrike" cap="none">
                <a:solidFill>
                  <a:srgbClr val="595959"/>
                </a:solidFill>
                <a:latin typeface="Calibri"/>
                <a:ea typeface="Calibri"/>
                <a:cs typeface="Calibri"/>
                <a:sym typeface="Calibri"/>
              </a:defRPr>
            </a:lvl3pPr>
            <a:lvl4pPr marL="1828800" marR="0" lvl="3" indent="-323850"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4pPr>
            <a:lvl5pPr marL="2286000" marR="0" lvl="4" indent="-323850"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grpSp>
        <p:nvGrpSpPr>
          <p:cNvPr id="2327" name="Shape 2327"/>
          <p:cNvGrpSpPr/>
          <p:nvPr/>
        </p:nvGrpSpPr>
        <p:grpSpPr>
          <a:xfrm>
            <a:off x="-2" y="4838700"/>
            <a:ext cx="9144003" cy="304800"/>
            <a:chOff x="-2" y="6451600"/>
            <a:chExt cx="9144003" cy="406400"/>
          </a:xfrm>
        </p:grpSpPr>
        <p:sp>
          <p:nvSpPr>
            <p:cNvPr id="2328" name="Shape 2328"/>
            <p:cNvSpPr/>
            <p:nvPr/>
          </p:nvSpPr>
          <p:spPr>
            <a:xfrm>
              <a:off x="-2" y="6451600"/>
              <a:ext cx="7872153" cy="406400"/>
            </a:xfrm>
            <a:prstGeom prst="rect">
              <a:avLst/>
            </a:prstGeom>
            <a:solidFill>
              <a:srgbClr val="59595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sp>
          <p:nvSpPr>
            <p:cNvPr id="2329" name="Shape 2329"/>
            <p:cNvSpPr/>
            <p:nvPr/>
          </p:nvSpPr>
          <p:spPr>
            <a:xfrm>
              <a:off x="7954964" y="6451600"/>
              <a:ext cx="1189037" cy="4064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grpSp>
      <p:sp>
        <p:nvSpPr>
          <p:cNvPr id="2330" name="Shape 2330"/>
          <p:cNvSpPr txBox="1">
            <a:spLocks noGrp="1"/>
          </p:cNvSpPr>
          <p:nvPr>
            <p:ph type="dt" idx="10"/>
          </p:nvPr>
        </p:nvSpPr>
        <p:spPr>
          <a:xfrm>
            <a:off x="2" y="4835128"/>
            <a:ext cx="1554163" cy="308372"/>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2331" name="Shape 2331"/>
          <p:cNvSpPr txBox="1">
            <a:spLocks noGrp="1"/>
          </p:cNvSpPr>
          <p:nvPr>
            <p:ph type="ftr" idx="11"/>
          </p:nvPr>
        </p:nvSpPr>
        <p:spPr>
          <a:xfrm>
            <a:off x="1554163" y="4835128"/>
            <a:ext cx="6310312" cy="308372"/>
          </a:xfrm>
          <a:prstGeom prst="rect">
            <a:avLst/>
          </a:prstGeom>
          <a:noFill/>
          <a:ln>
            <a:noFill/>
          </a:ln>
        </p:spPr>
        <p:txBody>
          <a:bodyPr spcFirstLastPara="1" wrap="square" lIns="91425" tIns="91425" rIns="91425" bIns="91425" anchor="ctr" anchorCtr="0"/>
          <a:lstStyle>
            <a:lvl1pPr marR="0" lvl="0" algn="ctr"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2332" name="Shape 2332"/>
          <p:cNvSpPr txBox="1">
            <a:spLocks noGrp="1"/>
          </p:cNvSpPr>
          <p:nvPr>
            <p:ph type="sldNum" idx="12"/>
          </p:nvPr>
        </p:nvSpPr>
        <p:spPr>
          <a:xfrm>
            <a:off x="7954965" y="4835128"/>
            <a:ext cx="1189037" cy="308372"/>
          </a:xfrm>
          <a:prstGeom prst="rect">
            <a:avLst/>
          </a:prstGeom>
          <a:noFill/>
          <a:ln>
            <a:noFill/>
          </a:ln>
        </p:spPr>
        <p:txBody>
          <a:bodyPr spcFirstLastPara="1" wrap="square" lIns="91425" tIns="45700" rIns="91425" bIns="45700" anchor="ctr" anchorCtr="0">
            <a:noAutofit/>
          </a:bodyPr>
          <a:lstStyle>
            <a:lvl1pPr marL="0" marR="0" lvl="0"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1pPr>
            <a:lvl2pPr marL="0" marR="0" lvl="1"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2pPr>
            <a:lvl3pPr marL="0" marR="0" lvl="2"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3pPr>
            <a:lvl4pPr marL="0" marR="0" lvl="3"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4pPr>
            <a:lvl5pPr marL="0" marR="0" lvl="4"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5pPr>
            <a:lvl6pPr marL="0" marR="0" lvl="5"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6pPr>
            <a:lvl7pPr marL="0" marR="0" lvl="6"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7pPr>
            <a:lvl8pPr marL="0" marR="0" lvl="7"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8pPr>
            <a:lvl9pPr marL="0" marR="0" lvl="8"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84.xml><?xml version="1.0" encoding="utf-8"?>
<p:sldLayout xmlns:a="http://schemas.openxmlformats.org/drawingml/2006/main" xmlns:r="http://schemas.openxmlformats.org/officeDocument/2006/relationships" xmlns:p="http://schemas.openxmlformats.org/presentationml/2006/main" matchingName="Standard Slide 2 Column">
  <p:cSld name="Standard Slide 2 Column">
    <p:spTree>
      <p:nvGrpSpPr>
        <p:cNvPr id="1" name="Shape 2333"/>
        <p:cNvGrpSpPr/>
        <p:nvPr/>
      </p:nvGrpSpPr>
      <p:grpSpPr>
        <a:xfrm>
          <a:off x="0" y="0"/>
          <a:ext cx="0" cy="0"/>
          <a:chOff x="0" y="0"/>
          <a:chExt cx="0" cy="0"/>
        </a:xfrm>
      </p:grpSpPr>
      <p:sp>
        <p:nvSpPr>
          <p:cNvPr id="2334" name="Shape 2334"/>
          <p:cNvSpPr txBox="1">
            <a:spLocks noGrp="1"/>
          </p:cNvSpPr>
          <p:nvPr>
            <p:ph type="body" idx="1"/>
          </p:nvPr>
        </p:nvSpPr>
        <p:spPr>
          <a:xfrm>
            <a:off x="457200" y="1151335"/>
            <a:ext cx="4038600" cy="479822"/>
          </a:xfrm>
          <a:prstGeom prst="rect">
            <a:avLst/>
          </a:prstGeom>
          <a:noFill/>
          <a:ln>
            <a:noFill/>
          </a:ln>
        </p:spPr>
        <p:txBody>
          <a:bodyPr spcFirstLastPara="1" wrap="square" lIns="91425" tIns="91425" rIns="91425" bIns="91425" anchor="b" anchorCtr="0"/>
          <a:lstStyle>
            <a:lvl1pPr marL="457200" marR="0" lvl="0" indent="-228600" algn="l" rtl="0">
              <a:spcBef>
                <a:spcPts val="360"/>
              </a:spcBef>
              <a:spcAft>
                <a:spcPts val="0"/>
              </a:spcAft>
              <a:buClr>
                <a:schemeClr val="dk2"/>
              </a:buClr>
              <a:buSzPts val="1800"/>
              <a:buFont typeface="Arial"/>
              <a:buNone/>
              <a:defRPr sz="1800" b="1" i="0" u="none" strike="noStrike" cap="none">
                <a:solidFill>
                  <a:schemeClr val="dk2"/>
                </a:solidFill>
                <a:latin typeface="Calibri"/>
                <a:ea typeface="Calibri"/>
                <a:cs typeface="Calibri"/>
                <a:sym typeface="Calibri"/>
              </a:defRPr>
            </a:lvl1pPr>
            <a:lvl2pPr marL="914400" marR="0" lvl="1" indent="-228600" algn="l" rtl="0">
              <a:spcBef>
                <a:spcPts val="300"/>
              </a:spcBef>
              <a:spcAft>
                <a:spcPts val="0"/>
              </a:spcAft>
              <a:buClr>
                <a:schemeClr val="dk2"/>
              </a:buClr>
              <a:buSzPts val="1500"/>
              <a:buFont typeface="Arial"/>
              <a:buNone/>
              <a:defRPr sz="1500" b="1" i="0" u="none" strike="noStrike" cap="none">
                <a:solidFill>
                  <a:srgbClr val="595959"/>
                </a:solidFill>
                <a:latin typeface="Calibri"/>
                <a:ea typeface="Calibri"/>
                <a:cs typeface="Calibri"/>
                <a:sym typeface="Calibri"/>
              </a:defRPr>
            </a:lvl2pPr>
            <a:lvl3pPr marL="1371600" marR="0" lvl="2" indent="-228600" algn="l" rtl="0">
              <a:spcBef>
                <a:spcPts val="270"/>
              </a:spcBef>
              <a:spcAft>
                <a:spcPts val="0"/>
              </a:spcAft>
              <a:buClr>
                <a:schemeClr val="dk2"/>
              </a:buClr>
              <a:buSzPts val="1350"/>
              <a:buFont typeface="Arial"/>
              <a:buNone/>
              <a:defRPr sz="1350" b="1" i="0" u="none" strike="noStrike" cap="none">
                <a:solidFill>
                  <a:srgbClr val="595959"/>
                </a:solidFill>
                <a:latin typeface="Calibri"/>
                <a:ea typeface="Calibri"/>
                <a:cs typeface="Calibri"/>
                <a:sym typeface="Calibri"/>
              </a:defRPr>
            </a:lvl3pPr>
            <a:lvl4pPr marL="1828800" marR="0" lvl="3" indent="-228600" algn="l" rtl="0">
              <a:spcBef>
                <a:spcPts val="240"/>
              </a:spcBef>
              <a:spcAft>
                <a:spcPts val="0"/>
              </a:spcAft>
              <a:buClr>
                <a:schemeClr val="dk2"/>
              </a:buClr>
              <a:buSzPts val="1200"/>
              <a:buFont typeface="Arial"/>
              <a:buNone/>
              <a:defRPr sz="1200" b="1" i="0" u="none" strike="noStrike" cap="none">
                <a:solidFill>
                  <a:srgbClr val="595959"/>
                </a:solidFill>
                <a:latin typeface="Calibri"/>
                <a:ea typeface="Calibri"/>
                <a:cs typeface="Calibri"/>
                <a:sym typeface="Calibri"/>
              </a:defRPr>
            </a:lvl4pPr>
            <a:lvl5pPr marL="2286000" marR="0" lvl="4" indent="-228600" algn="l" rtl="0">
              <a:spcBef>
                <a:spcPts val="240"/>
              </a:spcBef>
              <a:spcAft>
                <a:spcPts val="0"/>
              </a:spcAft>
              <a:buClr>
                <a:schemeClr val="dk2"/>
              </a:buClr>
              <a:buSzPts val="1200"/>
              <a:buFont typeface="Arial"/>
              <a:buNone/>
              <a:defRPr sz="1200" b="1" i="0" u="none" strike="noStrike" cap="none">
                <a:solidFill>
                  <a:srgbClr val="595959"/>
                </a:solidFill>
                <a:latin typeface="Calibri"/>
                <a:ea typeface="Calibri"/>
                <a:cs typeface="Calibri"/>
                <a:sym typeface="Calibri"/>
              </a:defRPr>
            </a:lvl5pPr>
            <a:lvl6pPr marL="2743200" marR="0" lvl="5" indent="-228600" algn="l" rtl="0">
              <a:spcBef>
                <a:spcPts val="24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spcBef>
                <a:spcPts val="24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spcBef>
                <a:spcPts val="24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spcBef>
                <a:spcPts val="24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2335" name="Shape 2335"/>
          <p:cNvSpPr txBox="1">
            <a:spLocks noGrp="1"/>
          </p:cNvSpPr>
          <p:nvPr>
            <p:ph type="body" idx="2"/>
          </p:nvPr>
        </p:nvSpPr>
        <p:spPr>
          <a:xfrm>
            <a:off x="457202" y="1631157"/>
            <a:ext cx="4023361" cy="3203972"/>
          </a:xfrm>
          <a:prstGeom prst="rect">
            <a:avLst/>
          </a:prstGeom>
          <a:noFill/>
          <a:ln>
            <a:noFill/>
          </a:ln>
        </p:spPr>
        <p:txBody>
          <a:bodyPr spcFirstLastPara="1" wrap="square" lIns="91425" tIns="91425" rIns="91425" bIns="91425" anchor="t" anchorCtr="0"/>
          <a:lstStyle>
            <a:lvl1pPr marL="457200" marR="0" lvl="0" indent="-342900" algn="l" rtl="0">
              <a:spcBef>
                <a:spcPts val="360"/>
              </a:spcBef>
              <a:spcAft>
                <a:spcPts val="0"/>
              </a:spcAft>
              <a:buClr>
                <a:schemeClr val="dk2"/>
              </a:buClr>
              <a:buSzPts val="1800"/>
              <a:buFont typeface="Noto Sans Symbols"/>
              <a:buChar char="▪"/>
              <a:defRPr sz="1800" b="0" i="0" u="none" strike="noStrike" cap="none">
                <a:solidFill>
                  <a:srgbClr val="595959"/>
                </a:solidFill>
                <a:latin typeface="Calibri"/>
                <a:ea typeface="Calibri"/>
                <a:cs typeface="Calibri"/>
                <a:sym typeface="Calibri"/>
              </a:defRPr>
            </a:lvl1pPr>
            <a:lvl2pPr marL="914400" marR="0" lvl="1" indent="-323850" algn="l" rtl="0">
              <a:spcBef>
                <a:spcPts val="300"/>
              </a:spcBef>
              <a:spcAft>
                <a:spcPts val="0"/>
              </a:spcAft>
              <a:buClr>
                <a:schemeClr val="dk2"/>
              </a:buClr>
              <a:buSzPts val="1500"/>
              <a:buFont typeface="Calibri"/>
              <a:buChar char="–"/>
              <a:defRPr sz="1500" b="0" i="0" u="none" strike="noStrike" cap="none">
                <a:solidFill>
                  <a:srgbClr val="595959"/>
                </a:solidFill>
                <a:latin typeface="Calibri"/>
                <a:ea typeface="Calibri"/>
                <a:cs typeface="Calibri"/>
                <a:sym typeface="Calibri"/>
              </a:defRPr>
            </a:lvl2pPr>
            <a:lvl3pPr marL="1371600" marR="0" lvl="2" indent="-314325" algn="l" rtl="0">
              <a:spcBef>
                <a:spcPts val="270"/>
              </a:spcBef>
              <a:spcAft>
                <a:spcPts val="0"/>
              </a:spcAft>
              <a:buClr>
                <a:schemeClr val="dk2"/>
              </a:buClr>
              <a:buSzPts val="1350"/>
              <a:buFont typeface="Noto Sans Symbols"/>
              <a:buChar char="▪"/>
              <a:defRPr sz="1350" b="0" i="0" u="none" strike="noStrike" cap="none">
                <a:solidFill>
                  <a:srgbClr val="595959"/>
                </a:solidFill>
                <a:latin typeface="Calibri"/>
                <a:ea typeface="Calibri"/>
                <a:cs typeface="Calibri"/>
                <a:sym typeface="Calibri"/>
              </a:defRPr>
            </a:lvl3pPr>
            <a:lvl4pPr marL="1828800" marR="0" lvl="3" indent="-304800" algn="l" rtl="0">
              <a:spcBef>
                <a:spcPts val="240"/>
              </a:spcBef>
              <a:spcAft>
                <a:spcPts val="0"/>
              </a:spcAft>
              <a:buClr>
                <a:schemeClr val="dk2"/>
              </a:buClr>
              <a:buSzPts val="1200"/>
              <a:buFont typeface="Calibri"/>
              <a:buChar char="–"/>
              <a:defRPr sz="1200" b="0" i="0" u="none" strike="noStrike" cap="none">
                <a:solidFill>
                  <a:srgbClr val="595959"/>
                </a:solidFill>
                <a:latin typeface="Calibri"/>
                <a:ea typeface="Calibri"/>
                <a:cs typeface="Calibri"/>
                <a:sym typeface="Calibri"/>
              </a:defRPr>
            </a:lvl4pPr>
            <a:lvl5pPr marL="2286000" marR="0" lvl="4" indent="-304800" algn="l" rtl="0">
              <a:spcBef>
                <a:spcPts val="240"/>
              </a:spcBef>
              <a:spcAft>
                <a:spcPts val="0"/>
              </a:spcAft>
              <a:buClr>
                <a:schemeClr val="dk2"/>
              </a:buClr>
              <a:buSzPts val="1200"/>
              <a:buFont typeface="Calibri"/>
              <a:buChar char="»"/>
              <a:defRPr sz="1200" b="0" i="0" u="none" strike="noStrike" cap="none">
                <a:solidFill>
                  <a:srgbClr val="595959"/>
                </a:solidFill>
                <a:latin typeface="Calibri"/>
                <a:ea typeface="Calibri"/>
                <a:cs typeface="Calibri"/>
                <a:sym typeface="Calibri"/>
              </a:defRPr>
            </a:lvl5pPr>
            <a:lvl6pPr marL="2743200" marR="0" lvl="5" indent="-304800" algn="l" rtl="0">
              <a:spcBef>
                <a:spcPts val="24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6pPr>
            <a:lvl7pPr marL="3200400" marR="0" lvl="6" indent="-304800" algn="l" rtl="0">
              <a:spcBef>
                <a:spcPts val="24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7pPr>
            <a:lvl8pPr marL="3657600" marR="0" lvl="7" indent="-304800" algn="l" rtl="0">
              <a:spcBef>
                <a:spcPts val="24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8pPr>
            <a:lvl9pPr marL="4114800" marR="0" lvl="8" indent="-304800" algn="l" rtl="0">
              <a:spcBef>
                <a:spcPts val="24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9pPr>
          </a:lstStyle>
          <a:p>
            <a:endParaRPr/>
          </a:p>
        </p:txBody>
      </p:sp>
      <p:sp>
        <p:nvSpPr>
          <p:cNvPr id="2336" name="Shape 2336"/>
          <p:cNvSpPr txBox="1">
            <a:spLocks noGrp="1"/>
          </p:cNvSpPr>
          <p:nvPr>
            <p:ph type="body" idx="3"/>
          </p:nvPr>
        </p:nvSpPr>
        <p:spPr>
          <a:xfrm>
            <a:off x="4649151" y="1151335"/>
            <a:ext cx="4040188" cy="479822"/>
          </a:xfrm>
          <a:prstGeom prst="rect">
            <a:avLst/>
          </a:prstGeom>
          <a:noFill/>
          <a:ln>
            <a:noFill/>
          </a:ln>
        </p:spPr>
        <p:txBody>
          <a:bodyPr spcFirstLastPara="1" wrap="square" lIns="91425" tIns="91425" rIns="91425" bIns="91425" anchor="b" anchorCtr="0"/>
          <a:lstStyle>
            <a:lvl1pPr marL="457200" marR="0" lvl="0" indent="-228600" algn="l" rtl="0">
              <a:spcBef>
                <a:spcPts val="360"/>
              </a:spcBef>
              <a:spcAft>
                <a:spcPts val="0"/>
              </a:spcAft>
              <a:buClr>
                <a:schemeClr val="dk2"/>
              </a:buClr>
              <a:buSzPts val="1800"/>
              <a:buFont typeface="Arial"/>
              <a:buNone/>
              <a:defRPr sz="1800" b="1" i="0" u="none" strike="noStrike" cap="none">
                <a:solidFill>
                  <a:schemeClr val="dk2"/>
                </a:solidFill>
                <a:latin typeface="Calibri"/>
                <a:ea typeface="Calibri"/>
                <a:cs typeface="Calibri"/>
                <a:sym typeface="Calibri"/>
              </a:defRPr>
            </a:lvl1pPr>
            <a:lvl2pPr marL="914400" marR="0" lvl="1" indent="-228600" algn="l" rtl="0">
              <a:spcBef>
                <a:spcPts val="300"/>
              </a:spcBef>
              <a:spcAft>
                <a:spcPts val="0"/>
              </a:spcAft>
              <a:buClr>
                <a:schemeClr val="dk2"/>
              </a:buClr>
              <a:buSzPts val="1500"/>
              <a:buFont typeface="Arial"/>
              <a:buNone/>
              <a:defRPr sz="1500" b="1" i="0" u="none" strike="noStrike" cap="none">
                <a:solidFill>
                  <a:srgbClr val="595959"/>
                </a:solidFill>
                <a:latin typeface="Calibri"/>
                <a:ea typeface="Calibri"/>
                <a:cs typeface="Calibri"/>
                <a:sym typeface="Calibri"/>
              </a:defRPr>
            </a:lvl2pPr>
            <a:lvl3pPr marL="1371600" marR="0" lvl="2" indent="-228600" algn="l" rtl="0">
              <a:spcBef>
                <a:spcPts val="270"/>
              </a:spcBef>
              <a:spcAft>
                <a:spcPts val="0"/>
              </a:spcAft>
              <a:buClr>
                <a:schemeClr val="dk2"/>
              </a:buClr>
              <a:buSzPts val="1350"/>
              <a:buFont typeface="Arial"/>
              <a:buNone/>
              <a:defRPr sz="1350" b="1" i="0" u="none" strike="noStrike" cap="none">
                <a:solidFill>
                  <a:srgbClr val="595959"/>
                </a:solidFill>
                <a:latin typeface="Calibri"/>
                <a:ea typeface="Calibri"/>
                <a:cs typeface="Calibri"/>
                <a:sym typeface="Calibri"/>
              </a:defRPr>
            </a:lvl3pPr>
            <a:lvl4pPr marL="1828800" marR="0" lvl="3" indent="-228600" algn="l" rtl="0">
              <a:spcBef>
                <a:spcPts val="240"/>
              </a:spcBef>
              <a:spcAft>
                <a:spcPts val="0"/>
              </a:spcAft>
              <a:buClr>
                <a:schemeClr val="dk2"/>
              </a:buClr>
              <a:buSzPts val="1200"/>
              <a:buFont typeface="Arial"/>
              <a:buNone/>
              <a:defRPr sz="1200" b="1" i="0" u="none" strike="noStrike" cap="none">
                <a:solidFill>
                  <a:srgbClr val="595959"/>
                </a:solidFill>
                <a:latin typeface="Calibri"/>
                <a:ea typeface="Calibri"/>
                <a:cs typeface="Calibri"/>
                <a:sym typeface="Calibri"/>
              </a:defRPr>
            </a:lvl4pPr>
            <a:lvl5pPr marL="2286000" marR="0" lvl="4" indent="-228600" algn="l" rtl="0">
              <a:spcBef>
                <a:spcPts val="240"/>
              </a:spcBef>
              <a:spcAft>
                <a:spcPts val="0"/>
              </a:spcAft>
              <a:buClr>
                <a:schemeClr val="dk2"/>
              </a:buClr>
              <a:buSzPts val="1200"/>
              <a:buFont typeface="Arial"/>
              <a:buNone/>
              <a:defRPr sz="1200" b="1" i="0" u="none" strike="noStrike" cap="none">
                <a:solidFill>
                  <a:srgbClr val="595959"/>
                </a:solidFill>
                <a:latin typeface="Calibri"/>
                <a:ea typeface="Calibri"/>
                <a:cs typeface="Calibri"/>
                <a:sym typeface="Calibri"/>
              </a:defRPr>
            </a:lvl5pPr>
            <a:lvl6pPr marL="2743200" marR="0" lvl="5" indent="-228600" algn="l" rtl="0">
              <a:spcBef>
                <a:spcPts val="24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spcBef>
                <a:spcPts val="24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spcBef>
                <a:spcPts val="24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spcBef>
                <a:spcPts val="24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2337" name="Shape 2337"/>
          <p:cNvSpPr txBox="1">
            <a:spLocks noGrp="1"/>
          </p:cNvSpPr>
          <p:nvPr>
            <p:ph type="body" idx="4"/>
          </p:nvPr>
        </p:nvSpPr>
        <p:spPr>
          <a:xfrm>
            <a:off x="4649153" y="1631158"/>
            <a:ext cx="4023361" cy="3203972"/>
          </a:xfrm>
          <a:prstGeom prst="rect">
            <a:avLst/>
          </a:prstGeom>
          <a:noFill/>
          <a:ln>
            <a:noFill/>
          </a:ln>
        </p:spPr>
        <p:txBody>
          <a:bodyPr spcFirstLastPara="1" wrap="square" lIns="91425" tIns="91425" rIns="91425" bIns="91425" anchor="t" anchorCtr="0"/>
          <a:lstStyle>
            <a:lvl1pPr marL="457200" marR="0" lvl="0" indent="-342900" algn="l" rtl="0">
              <a:spcBef>
                <a:spcPts val="360"/>
              </a:spcBef>
              <a:spcAft>
                <a:spcPts val="0"/>
              </a:spcAft>
              <a:buClr>
                <a:schemeClr val="dk2"/>
              </a:buClr>
              <a:buSzPts val="1800"/>
              <a:buFont typeface="Noto Sans Symbols"/>
              <a:buChar char="▪"/>
              <a:defRPr sz="1800" b="0" i="0" u="none" strike="noStrike" cap="none">
                <a:solidFill>
                  <a:srgbClr val="595959"/>
                </a:solidFill>
                <a:latin typeface="Calibri"/>
                <a:ea typeface="Calibri"/>
                <a:cs typeface="Calibri"/>
                <a:sym typeface="Calibri"/>
              </a:defRPr>
            </a:lvl1pPr>
            <a:lvl2pPr marL="914400" marR="0" lvl="1" indent="-323850" algn="l" rtl="0">
              <a:spcBef>
                <a:spcPts val="300"/>
              </a:spcBef>
              <a:spcAft>
                <a:spcPts val="0"/>
              </a:spcAft>
              <a:buClr>
                <a:schemeClr val="dk2"/>
              </a:buClr>
              <a:buSzPts val="1500"/>
              <a:buFont typeface="Calibri"/>
              <a:buChar char="–"/>
              <a:defRPr sz="1500" b="0" i="0" u="none" strike="noStrike" cap="none">
                <a:solidFill>
                  <a:srgbClr val="595959"/>
                </a:solidFill>
                <a:latin typeface="Calibri"/>
                <a:ea typeface="Calibri"/>
                <a:cs typeface="Calibri"/>
                <a:sym typeface="Calibri"/>
              </a:defRPr>
            </a:lvl2pPr>
            <a:lvl3pPr marL="1371600" marR="0" lvl="2" indent="-314325" algn="l" rtl="0">
              <a:spcBef>
                <a:spcPts val="270"/>
              </a:spcBef>
              <a:spcAft>
                <a:spcPts val="0"/>
              </a:spcAft>
              <a:buClr>
                <a:schemeClr val="dk2"/>
              </a:buClr>
              <a:buSzPts val="1350"/>
              <a:buFont typeface="Noto Sans Symbols"/>
              <a:buChar char="▪"/>
              <a:defRPr sz="1350" b="0" i="0" u="none" strike="noStrike" cap="none">
                <a:solidFill>
                  <a:srgbClr val="595959"/>
                </a:solidFill>
                <a:latin typeface="Calibri"/>
                <a:ea typeface="Calibri"/>
                <a:cs typeface="Calibri"/>
                <a:sym typeface="Calibri"/>
              </a:defRPr>
            </a:lvl3pPr>
            <a:lvl4pPr marL="1828800" marR="0" lvl="3" indent="-304800" algn="l" rtl="0">
              <a:spcBef>
                <a:spcPts val="240"/>
              </a:spcBef>
              <a:spcAft>
                <a:spcPts val="0"/>
              </a:spcAft>
              <a:buClr>
                <a:schemeClr val="dk2"/>
              </a:buClr>
              <a:buSzPts val="1200"/>
              <a:buFont typeface="Calibri"/>
              <a:buChar char="–"/>
              <a:defRPr sz="1200" b="0" i="0" u="none" strike="noStrike" cap="none">
                <a:solidFill>
                  <a:srgbClr val="595959"/>
                </a:solidFill>
                <a:latin typeface="Calibri"/>
                <a:ea typeface="Calibri"/>
                <a:cs typeface="Calibri"/>
                <a:sym typeface="Calibri"/>
              </a:defRPr>
            </a:lvl4pPr>
            <a:lvl5pPr marL="2286000" marR="0" lvl="4" indent="-304800" algn="l" rtl="0">
              <a:spcBef>
                <a:spcPts val="240"/>
              </a:spcBef>
              <a:spcAft>
                <a:spcPts val="0"/>
              </a:spcAft>
              <a:buClr>
                <a:schemeClr val="dk2"/>
              </a:buClr>
              <a:buSzPts val="1200"/>
              <a:buFont typeface="Calibri"/>
              <a:buChar char="»"/>
              <a:defRPr sz="1200" b="0" i="0" u="none" strike="noStrike" cap="none">
                <a:solidFill>
                  <a:srgbClr val="595959"/>
                </a:solidFill>
                <a:latin typeface="Calibri"/>
                <a:ea typeface="Calibri"/>
                <a:cs typeface="Calibri"/>
                <a:sym typeface="Calibri"/>
              </a:defRPr>
            </a:lvl5pPr>
            <a:lvl6pPr marL="2743200" marR="0" lvl="5" indent="-304800" algn="l" rtl="0">
              <a:spcBef>
                <a:spcPts val="24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6pPr>
            <a:lvl7pPr marL="3200400" marR="0" lvl="6" indent="-304800" algn="l" rtl="0">
              <a:spcBef>
                <a:spcPts val="24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7pPr>
            <a:lvl8pPr marL="3657600" marR="0" lvl="7" indent="-304800" algn="l" rtl="0">
              <a:spcBef>
                <a:spcPts val="24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8pPr>
            <a:lvl9pPr marL="4114800" marR="0" lvl="8" indent="-304800" algn="l" rtl="0">
              <a:spcBef>
                <a:spcPts val="24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9pPr>
          </a:lstStyle>
          <a:p>
            <a:endParaRPr/>
          </a:p>
        </p:txBody>
      </p:sp>
      <p:sp>
        <p:nvSpPr>
          <p:cNvPr id="2338" name="Shape 2338"/>
          <p:cNvSpPr txBox="1">
            <a:spLocks noGrp="1"/>
          </p:cNvSpPr>
          <p:nvPr>
            <p:ph type="title"/>
          </p:nvPr>
        </p:nvSpPr>
        <p:spPr>
          <a:xfrm>
            <a:off x="-9698" y="1"/>
            <a:ext cx="7863804" cy="1033895"/>
          </a:xfrm>
          <a:prstGeom prst="rect">
            <a:avLst/>
          </a:prstGeom>
          <a:solidFill>
            <a:schemeClr val="lt2"/>
          </a:solidFill>
          <a:ln>
            <a:noFill/>
          </a:ln>
        </p:spPr>
        <p:txBody>
          <a:bodyPr spcFirstLastPara="1" wrap="square" lIns="91425" tIns="91425" rIns="91425" bIns="91425" anchor="b" anchorCtr="0"/>
          <a:lstStyle>
            <a:lvl1pPr marR="0" lvl="0" algn="l" rtl="0">
              <a:spcBef>
                <a:spcPts val="0"/>
              </a:spcBef>
              <a:spcAft>
                <a:spcPts val="0"/>
              </a:spcAft>
              <a:buSzPts val="1400"/>
              <a:buNone/>
              <a:defRPr sz="3300" b="0" i="0" u="none" strike="noStrike" cap="none">
                <a:solidFill>
                  <a:schemeClr val="lt1"/>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285.xml><?xml version="1.0" encoding="utf-8"?>
<p:sldLayout xmlns:a="http://schemas.openxmlformats.org/drawingml/2006/main" xmlns:r="http://schemas.openxmlformats.org/officeDocument/2006/relationships" xmlns:p="http://schemas.openxmlformats.org/presentationml/2006/main" matchingName="Standard Slide 2 Column w/Footer Bar">
  <p:cSld name="Standard Slide 2 Column w/Footer Bar">
    <p:spTree>
      <p:nvGrpSpPr>
        <p:cNvPr id="1" name="Shape 2339"/>
        <p:cNvGrpSpPr/>
        <p:nvPr/>
      </p:nvGrpSpPr>
      <p:grpSpPr>
        <a:xfrm>
          <a:off x="0" y="0"/>
          <a:ext cx="0" cy="0"/>
          <a:chOff x="0" y="0"/>
          <a:chExt cx="0" cy="0"/>
        </a:xfrm>
      </p:grpSpPr>
      <p:grpSp>
        <p:nvGrpSpPr>
          <p:cNvPr id="2340" name="Shape 2340"/>
          <p:cNvGrpSpPr/>
          <p:nvPr/>
        </p:nvGrpSpPr>
        <p:grpSpPr>
          <a:xfrm>
            <a:off x="-2" y="4838700"/>
            <a:ext cx="9144003" cy="304800"/>
            <a:chOff x="-2" y="6451600"/>
            <a:chExt cx="9144003" cy="406400"/>
          </a:xfrm>
        </p:grpSpPr>
        <p:sp>
          <p:nvSpPr>
            <p:cNvPr id="2341" name="Shape 2341"/>
            <p:cNvSpPr/>
            <p:nvPr/>
          </p:nvSpPr>
          <p:spPr>
            <a:xfrm>
              <a:off x="-2" y="6451600"/>
              <a:ext cx="7872153" cy="406400"/>
            </a:xfrm>
            <a:prstGeom prst="rect">
              <a:avLst/>
            </a:prstGeom>
            <a:solidFill>
              <a:srgbClr val="59595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sp>
          <p:nvSpPr>
            <p:cNvPr id="2342" name="Shape 2342"/>
            <p:cNvSpPr/>
            <p:nvPr/>
          </p:nvSpPr>
          <p:spPr>
            <a:xfrm>
              <a:off x="7954964" y="6451600"/>
              <a:ext cx="1189037" cy="4064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grpSp>
      <p:sp>
        <p:nvSpPr>
          <p:cNvPr id="2343" name="Shape 2343"/>
          <p:cNvSpPr txBox="1">
            <a:spLocks noGrp="1"/>
          </p:cNvSpPr>
          <p:nvPr>
            <p:ph type="body" idx="1"/>
          </p:nvPr>
        </p:nvSpPr>
        <p:spPr>
          <a:xfrm>
            <a:off x="457201" y="1151335"/>
            <a:ext cx="4040188" cy="479822"/>
          </a:xfrm>
          <a:prstGeom prst="rect">
            <a:avLst/>
          </a:prstGeom>
          <a:noFill/>
          <a:ln>
            <a:noFill/>
          </a:ln>
        </p:spPr>
        <p:txBody>
          <a:bodyPr spcFirstLastPara="1" wrap="square" lIns="91425" tIns="91425" rIns="91425" bIns="91425" anchor="b" anchorCtr="0"/>
          <a:lstStyle>
            <a:lvl1pPr marL="457200" marR="0" lvl="0" indent="-228600" algn="l" rtl="0">
              <a:spcBef>
                <a:spcPts val="360"/>
              </a:spcBef>
              <a:spcAft>
                <a:spcPts val="0"/>
              </a:spcAft>
              <a:buClr>
                <a:schemeClr val="dk2"/>
              </a:buClr>
              <a:buSzPts val="1800"/>
              <a:buFont typeface="Arial"/>
              <a:buNone/>
              <a:defRPr sz="1800" b="1" i="0" u="none" strike="noStrike" cap="none">
                <a:solidFill>
                  <a:schemeClr val="dk2"/>
                </a:solidFill>
                <a:latin typeface="Calibri"/>
                <a:ea typeface="Calibri"/>
                <a:cs typeface="Calibri"/>
                <a:sym typeface="Calibri"/>
              </a:defRPr>
            </a:lvl1pPr>
            <a:lvl2pPr marL="914400" marR="0" lvl="1" indent="-228600" algn="l" rtl="0">
              <a:spcBef>
                <a:spcPts val="300"/>
              </a:spcBef>
              <a:spcAft>
                <a:spcPts val="0"/>
              </a:spcAft>
              <a:buClr>
                <a:schemeClr val="dk2"/>
              </a:buClr>
              <a:buSzPts val="1500"/>
              <a:buFont typeface="Arial"/>
              <a:buNone/>
              <a:defRPr sz="1500" b="1" i="0" u="none" strike="noStrike" cap="none">
                <a:solidFill>
                  <a:srgbClr val="595959"/>
                </a:solidFill>
                <a:latin typeface="Calibri"/>
                <a:ea typeface="Calibri"/>
                <a:cs typeface="Calibri"/>
                <a:sym typeface="Calibri"/>
              </a:defRPr>
            </a:lvl2pPr>
            <a:lvl3pPr marL="1371600" marR="0" lvl="2" indent="-228600" algn="l" rtl="0">
              <a:spcBef>
                <a:spcPts val="270"/>
              </a:spcBef>
              <a:spcAft>
                <a:spcPts val="0"/>
              </a:spcAft>
              <a:buClr>
                <a:schemeClr val="dk2"/>
              </a:buClr>
              <a:buSzPts val="1350"/>
              <a:buFont typeface="Arial"/>
              <a:buNone/>
              <a:defRPr sz="1350" b="1" i="0" u="none" strike="noStrike" cap="none">
                <a:solidFill>
                  <a:srgbClr val="595959"/>
                </a:solidFill>
                <a:latin typeface="Calibri"/>
                <a:ea typeface="Calibri"/>
                <a:cs typeface="Calibri"/>
                <a:sym typeface="Calibri"/>
              </a:defRPr>
            </a:lvl3pPr>
            <a:lvl4pPr marL="1828800" marR="0" lvl="3" indent="-228600" algn="l" rtl="0">
              <a:spcBef>
                <a:spcPts val="240"/>
              </a:spcBef>
              <a:spcAft>
                <a:spcPts val="0"/>
              </a:spcAft>
              <a:buClr>
                <a:schemeClr val="dk2"/>
              </a:buClr>
              <a:buSzPts val="1200"/>
              <a:buFont typeface="Arial"/>
              <a:buNone/>
              <a:defRPr sz="1200" b="1" i="0" u="none" strike="noStrike" cap="none">
                <a:solidFill>
                  <a:srgbClr val="595959"/>
                </a:solidFill>
                <a:latin typeface="Calibri"/>
                <a:ea typeface="Calibri"/>
                <a:cs typeface="Calibri"/>
                <a:sym typeface="Calibri"/>
              </a:defRPr>
            </a:lvl4pPr>
            <a:lvl5pPr marL="2286000" marR="0" lvl="4" indent="-228600" algn="l" rtl="0">
              <a:spcBef>
                <a:spcPts val="240"/>
              </a:spcBef>
              <a:spcAft>
                <a:spcPts val="0"/>
              </a:spcAft>
              <a:buClr>
                <a:schemeClr val="dk2"/>
              </a:buClr>
              <a:buSzPts val="1200"/>
              <a:buFont typeface="Arial"/>
              <a:buNone/>
              <a:defRPr sz="1200" b="1" i="0" u="none" strike="noStrike" cap="none">
                <a:solidFill>
                  <a:srgbClr val="595959"/>
                </a:solidFill>
                <a:latin typeface="Calibri"/>
                <a:ea typeface="Calibri"/>
                <a:cs typeface="Calibri"/>
                <a:sym typeface="Calibri"/>
              </a:defRPr>
            </a:lvl5pPr>
            <a:lvl6pPr marL="2743200" marR="0" lvl="5" indent="-228600" algn="l" rtl="0">
              <a:spcBef>
                <a:spcPts val="24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spcBef>
                <a:spcPts val="24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spcBef>
                <a:spcPts val="24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spcBef>
                <a:spcPts val="24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2344" name="Shape 2344"/>
          <p:cNvSpPr txBox="1">
            <a:spLocks noGrp="1"/>
          </p:cNvSpPr>
          <p:nvPr>
            <p:ph type="body" idx="2"/>
          </p:nvPr>
        </p:nvSpPr>
        <p:spPr>
          <a:xfrm>
            <a:off x="457202" y="1631156"/>
            <a:ext cx="4023361" cy="2997972"/>
          </a:xfrm>
          <a:prstGeom prst="rect">
            <a:avLst/>
          </a:prstGeom>
          <a:noFill/>
          <a:ln>
            <a:noFill/>
          </a:ln>
        </p:spPr>
        <p:txBody>
          <a:bodyPr spcFirstLastPara="1" wrap="square" lIns="91425" tIns="91425" rIns="91425" bIns="91425" anchor="t" anchorCtr="0"/>
          <a:lstStyle>
            <a:lvl1pPr marL="457200" marR="0" lvl="0" indent="-342900" algn="l" rtl="0">
              <a:spcBef>
                <a:spcPts val="360"/>
              </a:spcBef>
              <a:spcAft>
                <a:spcPts val="0"/>
              </a:spcAft>
              <a:buClr>
                <a:schemeClr val="dk2"/>
              </a:buClr>
              <a:buSzPts val="1800"/>
              <a:buFont typeface="Noto Sans Symbols"/>
              <a:buChar char="▪"/>
              <a:defRPr sz="1800" b="0" i="0" u="none" strike="noStrike" cap="none">
                <a:solidFill>
                  <a:srgbClr val="595959"/>
                </a:solidFill>
                <a:latin typeface="Calibri"/>
                <a:ea typeface="Calibri"/>
                <a:cs typeface="Calibri"/>
                <a:sym typeface="Calibri"/>
              </a:defRPr>
            </a:lvl1pPr>
            <a:lvl2pPr marL="914400" marR="0" lvl="1" indent="-323850" algn="l" rtl="0">
              <a:spcBef>
                <a:spcPts val="300"/>
              </a:spcBef>
              <a:spcAft>
                <a:spcPts val="0"/>
              </a:spcAft>
              <a:buClr>
                <a:schemeClr val="dk2"/>
              </a:buClr>
              <a:buSzPts val="1500"/>
              <a:buFont typeface="Calibri"/>
              <a:buChar char="–"/>
              <a:defRPr sz="1500" b="0" i="0" u="none" strike="noStrike" cap="none">
                <a:solidFill>
                  <a:srgbClr val="595959"/>
                </a:solidFill>
                <a:latin typeface="Calibri"/>
                <a:ea typeface="Calibri"/>
                <a:cs typeface="Calibri"/>
                <a:sym typeface="Calibri"/>
              </a:defRPr>
            </a:lvl2pPr>
            <a:lvl3pPr marL="1371600" marR="0" lvl="2" indent="-314325" algn="l" rtl="0">
              <a:spcBef>
                <a:spcPts val="270"/>
              </a:spcBef>
              <a:spcAft>
                <a:spcPts val="0"/>
              </a:spcAft>
              <a:buClr>
                <a:schemeClr val="dk2"/>
              </a:buClr>
              <a:buSzPts val="1350"/>
              <a:buFont typeface="Noto Sans Symbols"/>
              <a:buChar char="▪"/>
              <a:defRPr sz="1350" b="0" i="0" u="none" strike="noStrike" cap="none">
                <a:solidFill>
                  <a:srgbClr val="595959"/>
                </a:solidFill>
                <a:latin typeface="Calibri"/>
                <a:ea typeface="Calibri"/>
                <a:cs typeface="Calibri"/>
                <a:sym typeface="Calibri"/>
              </a:defRPr>
            </a:lvl3pPr>
            <a:lvl4pPr marL="1828800" marR="0" lvl="3" indent="-304800" algn="l" rtl="0">
              <a:spcBef>
                <a:spcPts val="240"/>
              </a:spcBef>
              <a:spcAft>
                <a:spcPts val="0"/>
              </a:spcAft>
              <a:buClr>
                <a:schemeClr val="dk2"/>
              </a:buClr>
              <a:buSzPts val="1200"/>
              <a:buFont typeface="Calibri"/>
              <a:buChar char="–"/>
              <a:defRPr sz="1200" b="0" i="0" u="none" strike="noStrike" cap="none">
                <a:solidFill>
                  <a:srgbClr val="595959"/>
                </a:solidFill>
                <a:latin typeface="Calibri"/>
                <a:ea typeface="Calibri"/>
                <a:cs typeface="Calibri"/>
                <a:sym typeface="Calibri"/>
              </a:defRPr>
            </a:lvl4pPr>
            <a:lvl5pPr marL="2286000" marR="0" lvl="4" indent="-304800" algn="l" rtl="0">
              <a:spcBef>
                <a:spcPts val="240"/>
              </a:spcBef>
              <a:spcAft>
                <a:spcPts val="0"/>
              </a:spcAft>
              <a:buClr>
                <a:schemeClr val="dk2"/>
              </a:buClr>
              <a:buSzPts val="1200"/>
              <a:buFont typeface="Calibri"/>
              <a:buChar char="»"/>
              <a:defRPr sz="1200" b="0" i="0" u="none" strike="noStrike" cap="none">
                <a:solidFill>
                  <a:srgbClr val="595959"/>
                </a:solidFill>
                <a:latin typeface="Calibri"/>
                <a:ea typeface="Calibri"/>
                <a:cs typeface="Calibri"/>
                <a:sym typeface="Calibri"/>
              </a:defRPr>
            </a:lvl5pPr>
            <a:lvl6pPr marL="2743200" marR="0" lvl="5" indent="-304800" algn="l" rtl="0">
              <a:spcBef>
                <a:spcPts val="24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6pPr>
            <a:lvl7pPr marL="3200400" marR="0" lvl="6" indent="-304800" algn="l" rtl="0">
              <a:spcBef>
                <a:spcPts val="24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7pPr>
            <a:lvl8pPr marL="3657600" marR="0" lvl="7" indent="-304800" algn="l" rtl="0">
              <a:spcBef>
                <a:spcPts val="24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8pPr>
            <a:lvl9pPr marL="4114800" marR="0" lvl="8" indent="-304800" algn="l" rtl="0">
              <a:spcBef>
                <a:spcPts val="24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9pPr>
          </a:lstStyle>
          <a:p>
            <a:endParaRPr/>
          </a:p>
        </p:txBody>
      </p:sp>
      <p:sp>
        <p:nvSpPr>
          <p:cNvPr id="2345" name="Shape 2345"/>
          <p:cNvSpPr txBox="1">
            <a:spLocks noGrp="1"/>
          </p:cNvSpPr>
          <p:nvPr>
            <p:ph type="body" idx="3"/>
          </p:nvPr>
        </p:nvSpPr>
        <p:spPr>
          <a:xfrm>
            <a:off x="4649151" y="1151335"/>
            <a:ext cx="4040188" cy="479822"/>
          </a:xfrm>
          <a:prstGeom prst="rect">
            <a:avLst/>
          </a:prstGeom>
          <a:noFill/>
          <a:ln>
            <a:noFill/>
          </a:ln>
        </p:spPr>
        <p:txBody>
          <a:bodyPr spcFirstLastPara="1" wrap="square" lIns="91425" tIns="91425" rIns="91425" bIns="91425" anchor="b" anchorCtr="0"/>
          <a:lstStyle>
            <a:lvl1pPr marL="457200" marR="0" lvl="0" indent="-228600" algn="l" rtl="0">
              <a:spcBef>
                <a:spcPts val="360"/>
              </a:spcBef>
              <a:spcAft>
                <a:spcPts val="0"/>
              </a:spcAft>
              <a:buClr>
                <a:schemeClr val="dk2"/>
              </a:buClr>
              <a:buSzPts val="1800"/>
              <a:buFont typeface="Arial"/>
              <a:buNone/>
              <a:defRPr sz="1800" b="1" i="0" u="none" strike="noStrike" cap="none">
                <a:solidFill>
                  <a:schemeClr val="dk2"/>
                </a:solidFill>
                <a:latin typeface="Calibri"/>
                <a:ea typeface="Calibri"/>
                <a:cs typeface="Calibri"/>
                <a:sym typeface="Calibri"/>
              </a:defRPr>
            </a:lvl1pPr>
            <a:lvl2pPr marL="914400" marR="0" lvl="1" indent="-228600" algn="l" rtl="0">
              <a:spcBef>
                <a:spcPts val="300"/>
              </a:spcBef>
              <a:spcAft>
                <a:spcPts val="0"/>
              </a:spcAft>
              <a:buClr>
                <a:schemeClr val="dk2"/>
              </a:buClr>
              <a:buSzPts val="1500"/>
              <a:buFont typeface="Arial"/>
              <a:buNone/>
              <a:defRPr sz="1500" b="1" i="0" u="none" strike="noStrike" cap="none">
                <a:solidFill>
                  <a:srgbClr val="595959"/>
                </a:solidFill>
                <a:latin typeface="Calibri"/>
                <a:ea typeface="Calibri"/>
                <a:cs typeface="Calibri"/>
                <a:sym typeface="Calibri"/>
              </a:defRPr>
            </a:lvl2pPr>
            <a:lvl3pPr marL="1371600" marR="0" lvl="2" indent="-228600" algn="l" rtl="0">
              <a:spcBef>
                <a:spcPts val="270"/>
              </a:spcBef>
              <a:spcAft>
                <a:spcPts val="0"/>
              </a:spcAft>
              <a:buClr>
                <a:schemeClr val="dk2"/>
              </a:buClr>
              <a:buSzPts val="1350"/>
              <a:buFont typeface="Arial"/>
              <a:buNone/>
              <a:defRPr sz="1350" b="1" i="0" u="none" strike="noStrike" cap="none">
                <a:solidFill>
                  <a:srgbClr val="595959"/>
                </a:solidFill>
                <a:latin typeface="Calibri"/>
                <a:ea typeface="Calibri"/>
                <a:cs typeface="Calibri"/>
                <a:sym typeface="Calibri"/>
              </a:defRPr>
            </a:lvl3pPr>
            <a:lvl4pPr marL="1828800" marR="0" lvl="3" indent="-228600" algn="l" rtl="0">
              <a:spcBef>
                <a:spcPts val="240"/>
              </a:spcBef>
              <a:spcAft>
                <a:spcPts val="0"/>
              </a:spcAft>
              <a:buClr>
                <a:schemeClr val="dk2"/>
              </a:buClr>
              <a:buSzPts val="1200"/>
              <a:buFont typeface="Arial"/>
              <a:buNone/>
              <a:defRPr sz="1200" b="1" i="0" u="none" strike="noStrike" cap="none">
                <a:solidFill>
                  <a:srgbClr val="595959"/>
                </a:solidFill>
                <a:latin typeface="Calibri"/>
                <a:ea typeface="Calibri"/>
                <a:cs typeface="Calibri"/>
                <a:sym typeface="Calibri"/>
              </a:defRPr>
            </a:lvl4pPr>
            <a:lvl5pPr marL="2286000" marR="0" lvl="4" indent="-228600" algn="l" rtl="0">
              <a:spcBef>
                <a:spcPts val="240"/>
              </a:spcBef>
              <a:spcAft>
                <a:spcPts val="0"/>
              </a:spcAft>
              <a:buClr>
                <a:schemeClr val="dk2"/>
              </a:buClr>
              <a:buSzPts val="1200"/>
              <a:buFont typeface="Arial"/>
              <a:buNone/>
              <a:defRPr sz="1200" b="1" i="0" u="none" strike="noStrike" cap="none">
                <a:solidFill>
                  <a:srgbClr val="595959"/>
                </a:solidFill>
                <a:latin typeface="Calibri"/>
                <a:ea typeface="Calibri"/>
                <a:cs typeface="Calibri"/>
                <a:sym typeface="Calibri"/>
              </a:defRPr>
            </a:lvl5pPr>
            <a:lvl6pPr marL="2743200" marR="0" lvl="5" indent="-228600" algn="l" rtl="0">
              <a:spcBef>
                <a:spcPts val="24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spcBef>
                <a:spcPts val="24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spcBef>
                <a:spcPts val="24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spcBef>
                <a:spcPts val="24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2346" name="Shape 2346"/>
          <p:cNvSpPr txBox="1">
            <a:spLocks noGrp="1"/>
          </p:cNvSpPr>
          <p:nvPr>
            <p:ph type="body" idx="4"/>
          </p:nvPr>
        </p:nvSpPr>
        <p:spPr>
          <a:xfrm>
            <a:off x="4649153" y="1631157"/>
            <a:ext cx="4023361" cy="2997971"/>
          </a:xfrm>
          <a:prstGeom prst="rect">
            <a:avLst/>
          </a:prstGeom>
          <a:noFill/>
          <a:ln>
            <a:noFill/>
          </a:ln>
        </p:spPr>
        <p:txBody>
          <a:bodyPr spcFirstLastPara="1" wrap="square" lIns="91425" tIns="91425" rIns="91425" bIns="91425" anchor="t" anchorCtr="0"/>
          <a:lstStyle>
            <a:lvl1pPr marL="457200" marR="0" lvl="0" indent="-342900" algn="l" rtl="0">
              <a:spcBef>
                <a:spcPts val="360"/>
              </a:spcBef>
              <a:spcAft>
                <a:spcPts val="0"/>
              </a:spcAft>
              <a:buClr>
                <a:schemeClr val="dk2"/>
              </a:buClr>
              <a:buSzPts val="1800"/>
              <a:buFont typeface="Noto Sans Symbols"/>
              <a:buChar char="▪"/>
              <a:defRPr sz="1800" b="0" i="0" u="none" strike="noStrike" cap="none">
                <a:solidFill>
                  <a:srgbClr val="595959"/>
                </a:solidFill>
                <a:latin typeface="Calibri"/>
                <a:ea typeface="Calibri"/>
                <a:cs typeface="Calibri"/>
                <a:sym typeface="Calibri"/>
              </a:defRPr>
            </a:lvl1pPr>
            <a:lvl2pPr marL="914400" marR="0" lvl="1" indent="-323850" algn="l" rtl="0">
              <a:spcBef>
                <a:spcPts val="300"/>
              </a:spcBef>
              <a:spcAft>
                <a:spcPts val="0"/>
              </a:spcAft>
              <a:buClr>
                <a:schemeClr val="dk2"/>
              </a:buClr>
              <a:buSzPts val="1500"/>
              <a:buFont typeface="Calibri"/>
              <a:buChar char="–"/>
              <a:defRPr sz="1500" b="0" i="0" u="none" strike="noStrike" cap="none">
                <a:solidFill>
                  <a:srgbClr val="595959"/>
                </a:solidFill>
                <a:latin typeface="Calibri"/>
                <a:ea typeface="Calibri"/>
                <a:cs typeface="Calibri"/>
                <a:sym typeface="Calibri"/>
              </a:defRPr>
            </a:lvl2pPr>
            <a:lvl3pPr marL="1371600" marR="0" lvl="2" indent="-314325" algn="l" rtl="0">
              <a:spcBef>
                <a:spcPts val="270"/>
              </a:spcBef>
              <a:spcAft>
                <a:spcPts val="0"/>
              </a:spcAft>
              <a:buClr>
                <a:schemeClr val="dk2"/>
              </a:buClr>
              <a:buSzPts val="1350"/>
              <a:buFont typeface="Noto Sans Symbols"/>
              <a:buChar char="▪"/>
              <a:defRPr sz="1350" b="0" i="0" u="none" strike="noStrike" cap="none">
                <a:solidFill>
                  <a:srgbClr val="595959"/>
                </a:solidFill>
                <a:latin typeface="Calibri"/>
                <a:ea typeface="Calibri"/>
                <a:cs typeface="Calibri"/>
                <a:sym typeface="Calibri"/>
              </a:defRPr>
            </a:lvl3pPr>
            <a:lvl4pPr marL="1828800" marR="0" lvl="3" indent="-304800" algn="l" rtl="0">
              <a:spcBef>
                <a:spcPts val="240"/>
              </a:spcBef>
              <a:spcAft>
                <a:spcPts val="0"/>
              </a:spcAft>
              <a:buClr>
                <a:schemeClr val="dk2"/>
              </a:buClr>
              <a:buSzPts val="1200"/>
              <a:buFont typeface="Calibri"/>
              <a:buChar char="–"/>
              <a:defRPr sz="1200" b="0" i="0" u="none" strike="noStrike" cap="none">
                <a:solidFill>
                  <a:srgbClr val="595959"/>
                </a:solidFill>
                <a:latin typeface="Calibri"/>
                <a:ea typeface="Calibri"/>
                <a:cs typeface="Calibri"/>
                <a:sym typeface="Calibri"/>
              </a:defRPr>
            </a:lvl4pPr>
            <a:lvl5pPr marL="2286000" marR="0" lvl="4" indent="-304800" algn="l" rtl="0">
              <a:spcBef>
                <a:spcPts val="240"/>
              </a:spcBef>
              <a:spcAft>
                <a:spcPts val="0"/>
              </a:spcAft>
              <a:buClr>
                <a:schemeClr val="dk2"/>
              </a:buClr>
              <a:buSzPts val="1200"/>
              <a:buFont typeface="Calibri"/>
              <a:buChar char="»"/>
              <a:defRPr sz="1200" b="0" i="0" u="none" strike="noStrike" cap="none">
                <a:solidFill>
                  <a:srgbClr val="595959"/>
                </a:solidFill>
                <a:latin typeface="Calibri"/>
                <a:ea typeface="Calibri"/>
                <a:cs typeface="Calibri"/>
                <a:sym typeface="Calibri"/>
              </a:defRPr>
            </a:lvl5pPr>
            <a:lvl6pPr marL="2743200" marR="0" lvl="5" indent="-304800" algn="l" rtl="0">
              <a:spcBef>
                <a:spcPts val="24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6pPr>
            <a:lvl7pPr marL="3200400" marR="0" lvl="6" indent="-304800" algn="l" rtl="0">
              <a:spcBef>
                <a:spcPts val="24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7pPr>
            <a:lvl8pPr marL="3657600" marR="0" lvl="7" indent="-304800" algn="l" rtl="0">
              <a:spcBef>
                <a:spcPts val="24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8pPr>
            <a:lvl9pPr marL="4114800" marR="0" lvl="8" indent="-304800" algn="l" rtl="0">
              <a:spcBef>
                <a:spcPts val="24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9pPr>
          </a:lstStyle>
          <a:p>
            <a:endParaRPr/>
          </a:p>
        </p:txBody>
      </p:sp>
      <p:sp>
        <p:nvSpPr>
          <p:cNvPr id="2347" name="Shape 2347"/>
          <p:cNvSpPr txBox="1">
            <a:spLocks noGrp="1"/>
          </p:cNvSpPr>
          <p:nvPr>
            <p:ph type="title"/>
          </p:nvPr>
        </p:nvSpPr>
        <p:spPr>
          <a:xfrm>
            <a:off x="-9698" y="1"/>
            <a:ext cx="7863804" cy="1033895"/>
          </a:xfrm>
          <a:prstGeom prst="rect">
            <a:avLst/>
          </a:prstGeom>
          <a:solidFill>
            <a:schemeClr val="lt2"/>
          </a:solidFill>
          <a:ln>
            <a:noFill/>
          </a:ln>
        </p:spPr>
        <p:txBody>
          <a:bodyPr spcFirstLastPara="1" wrap="square" lIns="91425" tIns="91425" rIns="91425" bIns="91425" anchor="b" anchorCtr="0"/>
          <a:lstStyle>
            <a:lvl1pPr marR="0" lvl="0" algn="l" rtl="0">
              <a:spcBef>
                <a:spcPts val="0"/>
              </a:spcBef>
              <a:spcAft>
                <a:spcPts val="0"/>
              </a:spcAft>
              <a:buSzPts val="1400"/>
              <a:buNone/>
              <a:defRPr sz="3300" b="0" i="0" u="none" strike="noStrike" cap="none">
                <a:solidFill>
                  <a:schemeClr val="lt1"/>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
        <p:nvSpPr>
          <p:cNvPr id="2348" name="Shape 2348"/>
          <p:cNvSpPr txBox="1">
            <a:spLocks noGrp="1"/>
          </p:cNvSpPr>
          <p:nvPr>
            <p:ph type="dt" idx="10"/>
          </p:nvPr>
        </p:nvSpPr>
        <p:spPr>
          <a:xfrm>
            <a:off x="2" y="4835128"/>
            <a:ext cx="1554163" cy="308372"/>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2349" name="Shape 2349"/>
          <p:cNvSpPr txBox="1">
            <a:spLocks noGrp="1"/>
          </p:cNvSpPr>
          <p:nvPr>
            <p:ph type="ftr" idx="11"/>
          </p:nvPr>
        </p:nvSpPr>
        <p:spPr>
          <a:xfrm>
            <a:off x="1554163" y="4835128"/>
            <a:ext cx="6310312" cy="308372"/>
          </a:xfrm>
          <a:prstGeom prst="rect">
            <a:avLst/>
          </a:prstGeom>
          <a:noFill/>
          <a:ln>
            <a:noFill/>
          </a:ln>
        </p:spPr>
        <p:txBody>
          <a:bodyPr spcFirstLastPara="1" wrap="square" lIns="91425" tIns="91425" rIns="91425" bIns="91425" anchor="ctr" anchorCtr="0"/>
          <a:lstStyle>
            <a:lvl1pPr marR="0" lvl="0" algn="ctr"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2350" name="Shape 2350"/>
          <p:cNvSpPr txBox="1">
            <a:spLocks noGrp="1"/>
          </p:cNvSpPr>
          <p:nvPr>
            <p:ph type="sldNum" idx="12"/>
          </p:nvPr>
        </p:nvSpPr>
        <p:spPr>
          <a:xfrm>
            <a:off x="7954965" y="4835128"/>
            <a:ext cx="1189037" cy="308372"/>
          </a:xfrm>
          <a:prstGeom prst="rect">
            <a:avLst/>
          </a:prstGeom>
          <a:noFill/>
          <a:ln>
            <a:noFill/>
          </a:ln>
        </p:spPr>
        <p:txBody>
          <a:bodyPr spcFirstLastPara="1" wrap="square" lIns="91425" tIns="45700" rIns="91425" bIns="45700" anchor="ctr" anchorCtr="0">
            <a:noAutofit/>
          </a:bodyPr>
          <a:lstStyle>
            <a:lvl1pPr marL="0" marR="0" lvl="0"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1pPr>
            <a:lvl2pPr marL="0" marR="0" lvl="1"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2pPr>
            <a:lvl3pPr marL="0" marR="0" lvl="2"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3pPr>
            <a:lvl4pPr marL="0" marR="0" lvl="3"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4pPr>
            <a:lvl5pPr marL="0" marR="0" lvl="4"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5pPr>
            <a:lvl6pPr marL="0" marR="0" lvl="5"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6pPr>
            <a:lvl7pPr marL="0" marR="0" lvl="6"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7pPr>
            <a:lvl8pPr marL="0" marR="0" lvl="7"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8pPr>
            <a:lvl9pPr marL="0" marR="0" lvl="8"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86.xml><?xml version="1.0" encoding="utf-8"?>
<p:sldLayout xmlns:a="http://schemas.openxmlformats.org/drawingml/2006/main" xmlns:r="http://schemas.openxmlformats.org/officeDocument/2006/relationships" xmlns:p="http://schemas.openxmlformats.org/presentationml/2006/main" matchingName="Large Image w/ Footer">
  <p:cSld name="Large Image w/ Footer">
    <p:spTree>
      <p:nvGrpSpPr>
        <p:cNvPr id="1" name="Shape 2351"/>
        <p:cNvGrpSpPr/>
        <p:nvPr/>
      </p:nvGrpSpPr>
      <p:grpSpPr>
        <a:xfrm>
          <a:off x="0" y="0"/>
          <a:ext cx="0" cy="0"/>
          <a:chOff x="0" y="0"/>
          <a:chExt cx="0" cy="0"/>
        </a:xfrm>
      </p:grpSpPr>
      <p:grpSp>
        <p:nvGrpSpPr>
          <p:cNvPr id="2352" name="Shape 2352"/>
          <p:cNvGrpSpPr/>
          <p:nvPr/>
        </p:nvGrpSpPr>
        <p:grpSpPr>
          <a:xfrm>
            <a:off x="-2" y="4838700"/>
            <a:ext cx="9144003" cy="304800"/>
            <a:chOff x="-2" y="6451600"/>
            <a:chExt cx="9144003" cy="406400"/>
          </a:xfrm>
        </p:grpSpPr>
        <p:sp>
          <p:nvSpPr>
            <p:cNvPr id="2353" name="Shape 2353"/>
            <p:cNvSpPr/>
            <p:nvPr/>
          </p:nvSpPr>
          <p:spPr>
            <a:xfrm>
              <a:off x="-2" y="6451600"/>
              <a:ext cx="7872153" cy="406400"/>
            </a:xfrm>
            <a:prstGeom prst="rect">
              <a:avLst/>
            </a:prstGeom>
            <a:solidFill>
              <a:srgbClr val="59595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sp>
          <p:nvSpPr>
            <p:cNvPr id="2354" name="Shape 2354"/>
            <p:cNvSpPr/>
            <p:nvPr/>
          </p:nvSpPr>
          <p:spPr>
            <a:xfrm>
              <a:off x="7954964" y="6451600"/>
              <a:ext cx="1189037" cy="4064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grpSp>
      <p:sp>
        <p:nvSpPr>
          <p:cNvPr id="2355" name="Shape 2355"/>
          <p:cNvSpPr>
            <a:spLocks noGrp="1"/>
          </p:cNvSpPr>
          <p:nvPr>
            <p:ph type="pic" idx="2"/>
          </p:nvPr>
        </p:nvSpPr>
        <p:spPr>
          <a:xfrm>
            <a:off x="0" y="1102056"/>
            <a:ext cx="9144000" cy="3657601"/>
          </a:xfrm>
          <a:prstGeom prst="rect">
            <a:avLst/>
          </a:prstGeom>
          <a:noFill/>
          <a:ln>
            <a:noFill/>
          </a:ln>
        </p:spPr>
        <p:txBody>
          <a:bodyPr spcFirstLastPara="1" wrap="square" lIns="91425" tIns="91425" rIns="91425" bIns="91425" anchor="t" anchorCtr="0"/>
          <a:lstStyle>
            <a:lvl1pPr marR="0" lvl="0" algn="l" rtl="0">
              <a:spcBef>
                <a:spcPts val="480"/>
              </a:spcBef>
              <a:spcAft>
                <a:spcPts val="0"/>
              </a:spcAft>
              <a:buClr>
                <a:schemeClr val="dk2"/>
              </a:buClr>
              <a:buSzPts val="2400"/>
              <a:buFont typeface="Arial"/>
              <a:buChar char="•"/>
              <a:defRPr sz="2400" b="0" i="0" u="none" strike="noStrike" cap="none">
                <a:solidFill>
                  <a:srgbClr val="595959"/>
                </a:solidFill>
                <a:latin typeface="Calibri"/>
                <a:ea typeface="Calibri"/>
                <a:cs typeface="Calibri"/>
                <a:sym typeface="Calibri"/>
              </a:defRPr>
            </a:lvl1pPr>
            <a:lvl2pPr marR="0" lvl="1" algn="l" rtl="0">
              <a:spcBef>
                <a:spcPts val="420"/>
              </a:spcBef>
              <a:spcAft>
                <a:spcPts val="0"/>
              </a:spcAft>
              <a:buClr>
                <a:schemeClr val="dk2"/>
              </a:buClr>
              <a:buSzPts val="2100"/>
              <a:buFont typeface="Arial"/>
              <a:buChar char="–"/>
              <a:defRPr sz="2100" b="0" i="0" u="none" strike="noStrike" cap="none">
                <a:solidFill>
                  <a:srgbClr val="595959"/>
                </a:solidFill>
                <a:latin typeface="Calibri"/>
                <a:ea typeface="Calibri"/>
                <a:cs typeface="Calibri"/>
                <a:sym typeface="Calibri"/>
              </a:defRPr>
            </a:lvl2pPr>
            <a:lvl3pPr marR="0" lvl="2" algn="l" rtl="0">
              <a:spcBef>
                <a:spcPts val="360"/>
              </a:spcBef>
              <a:spcAft>
                <a:spcPts val="0"/>
              </a:spcAft>
              <a:buClr>
                <a:schemeClr val="dk2"/>
              </a:buClr>
              <a:buSzPts val="1800"/>
              <a:buFont typeface="Arial"/>
              <a:buChar char="•"/>
              <a:defRPr sz="1800" b="0" i="0" u="none" strike="noStrike" cap="none">
                <a:solidFill>
                  <a:srgbClr val="595959"/>
                </a:solidFill>
                <a:latin typeface="Calibri"/>
                <a:ea typeface="Calibri"/>
                <a:cs typeface="Calibri"/>
                <a:sym typeface="Calibri"/>
              </a:defRPr>
            </a:lvl3pPr>
            <a:lvl4pPr marR="0" lvl="3"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4pPr>
            <a:lvl5pPr marR="0" lvl="4"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5pPr>
            <a:lvl6pPr marR="0" lvl="5"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R="0" lvl="6"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R="0" lvl="7"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R="0" lvl="8"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2356" name="Shape 2356"/>
          <p:cNvSpPr txBox="1">
            <a:spLocks noGrp="1"/>
          </p:cNvSpPr>
          <p:nvPr>
            <p:ph type="dt" idx="10"/>
          </p:nvPr>
        </p:nvSpPr>
        <p:spPr>
          <a:xfrm>
            <a:off x="2" y="4835128"/>
            <a:ext cx="1554163" cy="308372"/>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2357" name="Shape 2357"/>
          <p:cNvSpPr txBox="1">
            <a:spLocks noGrp="1"/>
          </p:cNvSpPr>
          <p:nvPr>
            <p:ph type="ftr" idx="11"/>
          </p:nvPr>
        </p:nvSpPr>
        <p:spPr>
          <a:xfrm>
            <a:off x="1554163" y="4835128"/>
            <a:ext cx="6310312" cy="308372"/>
          </a:xfrm>
          <a:prstGeom prst="rect">
            <a:avLst/>
          </a:prstGeom>
          <a:noFill/>
          <a:ln>
            <a:noFill/>
          </a:ln>
        </p:spPr>
        <p:txBody>
          <a:bodyPr spcFirstLastPara="1" wrap="square" lIns="91425" tIns="91425" rIns="91425" bIns="91425" anchor="ctr" anchorCtr="0"/>
          <a:lstStyle>
            <a:lvl1pPr marR="0" lvl="0" algn="ctr"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2358" name="Shape 2358"/>
          <p:cNvSpPr txBox="1">
            <a:spLocks noGrp="1"/>
          </p:cNvSpPr>
          <p:nvPr>
            <p:ph type="sldNum" idx="12"/>
          </p:nvPr>
        </p:nvSpPr>
        <p:spPr>
          <a:xfrm>
            <a:off x="7954965" y="4835128"/>
            <a:ext cx="1189037" cy="308372"/>
          </a:xfrm>
          <a:prstGeom prst="rect">
            <a:avLst/>
          </a:prstGeom>
          <a:noFill/>
          <a:ln>
            <a:noFill/>
          </a:ln>
        </p:spPr>
        <p:txBody>
          <a:bodyPr spcFirstLastPara="1" wrap="square" lIns="91425" tIns="45700" rIns="91425" bIns="45700" anchor="ctr" anchorCtr="0">
            <a:noAutofit/>
          </a:bodyPr>
          <a:lstStyle>
            <a:lvl1pPr marL="0" marR="0" lvl="0"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1pPr>
            <a:lvl2pPr marL="0" marR="0" lvl="1"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2pPr>
            <a:lvl3pPr marL="0" marR="0" lvl="2"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3pPr>
            <a:lvl4pPr marL="0" marR="0" lvl="3"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4pPr>
            <a:lvl5pPr marL="0" marR="0" lvl="4"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5pPr>
            <a:lvl6pPr marL="0" marR="0" lvl="5"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6pPr>
            <a:lvl7pPr marL="0" marR="0" lvl="6"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7pPr>
            <a:lvl8pPr marL="0" marR="0" lvl="7"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8pPr>
            <a:lvl9pPr marL="0" marR="0" lvl="8"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
        <p:nvSpPr>
          <p:cNvPr id="2359" name="Shape 2359"/>
          <p:cNvSpPr txBox="1">
            <a:spLocks noGrp="1"/>
          </p:cNvSpPr>
          <p:nvPr>
            <p:ph type="title"/>
          </p:nvPr>
        </p:nvSpPr>
        <p:spPr>
          <a:xfrm>
            <a:off x="-9698" y="1"/>
            <a:ext cx="7863804" cy="1033895"/>
          </a:xfrm>
          <a:prstGeom prst="rect">
            <a:avLst/>
          </a:prstGeom>
          <a:solidFill>
            <a:schemeClr val="lt2"/>
          </a:solidFill>
          <a:ln>
            <a:noFill/>
          </a:ln>
        </p:spPr>
        <p:txBody>
          <a:bodyPr spcFirstLastPara="1" wrap="square" lIns="91425" tIns="91425" rIns="91425" bIns="91425" anchor="b" anchorCtr="0"/>
          <a:lstStyle>
            <a:lvl1pPr marR="0" lvl="0" algn="l" rtl="0">
              <a:spcBef>
                <a:spcPts val="0"/>
              </a:spcBef>
              <a:spcAft>
                <a:spcPts val="0"/>
              </a:spcAft>
              <a:buSzPts val="1400"/>
              <a:buNone/>
              <a:defRPr sz="3300" b="0" i="0" u="none" strike="noStrike" cap="none">
                <a:solidFill>
                  <a:schemeClr val="lt1"/>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287.xml><?xml version="1.0" encoding="utf-8"?>
<p:sldLayout xmlns:a="http://schemas.openxmlformats.org/drawingml/2006/main" xmlns:r="http://schemas.openxmlformats.org/officeDocument/2006/relationships" xmlns:p="http://schemas.openxmlformats.org/presentationml/2006/main" showMasterSp="0" matchingName="Image with Left Bar Caption">
  <p:cSld name="Image with Left Bar Caption">
    <p:spTree>
      <p:nvGrpSpPr>
        <p:cNvPr id="1" name="Shape 2360"/>
        <p:cNvGrpSpPr/>
        <p:nvPr/>
      </p:nvGrpSpPr>
      <p:grpSpPr>
        <a:xfrm>
          <a:off x="0" y="0"/>
          <a:ext cx="0" cy="0"/>
          <a:chOff x="0" y="0"/>
          <a:chExt cx="0" cy="0"/>
        </a:xfrm>
      </p:grpSpPr>
      <p:sp>
        <p:nvSpPr>
          <p:cNvPr id="2361" name="Shape 2361"/>
          <p:cNvSpPr txBox="1">
            <a:spLocks noGrp="1"/>
          </p:cNvSpPr>
          <p:nvPr>
            <p:ph type="body" idx="1"/>
          </p:nvPr>
        </p:nvSpPr>
        <p:spPr>
          <a:xfrm>
            <a:off x="3" y="0"/>
            <a:ext cx="2057399" cy="5143500"/>
          </a:xfrm>
          <a:prstGeom prst="rect">
            <a:avLst/>
          </a:prstGeom>
          <a:solidFill>
            <a:srgbClr val="586D2D"/>
          </a:solidFill>
          <a:ln>
            <a:noFill/>
          </a:ln>
        </p:spPr>
        <p:txBody>
          <a:bodyPr spcFirstLastPara="1" wrap="square" lIns="91425" tIns="91425" rIns="91425" bIns="91425" anchor="t" anchorCtr="0"/>
          <a:lstStyle>
            <a:lvl1pPr marL="457200" marR="0" lvl="0" indent="-228600" algn="l" rtl="0">
              <a:spcBef>
                <a:spcPts val="660"/>
              </a:spcBef>
              <a:spcAft>
                <a:spcPts val="0"/>
              </a:spcAft>
              <a:buClr>
                <a:schemeClr val="dk2"/>
              </a:buClr>
              <a:buSzPts val="3300"/>
              <a:buFont typeface="Arial"/>
              <a:buNone/>
              <a:defRPr sz="3300" b="0" i="0" u="none" strike="noStrike" cap="none">
                <a:solidFill>
                  <a:schemeClr val="lt1"/>
                </a:solidFill>
                <a:latin typeface="Calibri"/>
                <a:ea typeface="Calibri"/>
                <a:cs typeface="Calibri"/>
                <a:sym typeface="Calibri"/>
              </a:defRPr>
            </a:lvl1pPr>
            <a:lvl2pPr marL="914400" marR="0" lvl="1" indent="-361950" algn="l" rtl="0">
              <a:spcBef>
                <a:spcPts val="420"/>
              </a:spcBef>
              <a:spcAft>
                <a:spcPts val="0"/>
              </a:spcAft>
              <a:buClr>
                <a:schemeClr val="dk2"/>
              </a:buClr>
              <a:buSzPts val="2100"/>
              <a:buFont typeface="Arial"/>
              <a:buChar char="–"/>
              <a:defRPr sz="2100" b="0" i="0" u="none" strike="noStrike" cap="none">
                <a:solidFill>
                  <a:srgbClr val="595959"/>
                </a:solidFill>
                <a:latin typeface="Calibri"/>
                <a:ea typeface="Calibri"/>
                <a:cs typeface="Calibri"/>
                <a:sym typeface="Calibri"/>
              </a:defRPr>
            </a:lvl2pPr>
            <a:lvl3pPr marL="1371600" marR="0" lvl="2" indent="-342900" algn="l" rtl="0">
              <a:spcBef>
                <a:spcPts val="360"/>
              </a:spcBef>
              <a:spcAft>
                <a:spcPts val="0"/>
              </a:spcAft>
              <a:buClr>
                <a:schemeClr val="dk2"/>
              </a:buClr>
              <a:buSzPts val="1800"/>
              <a:buFont typeface="Arial"/>
              <a:buChar char="•"/>
              <a:defRPr sz="1800" b="0" i="0" u="none" strike="noStrike" cap="none">
                <a:solidFill>
                  <a:srgbClr val="595959"/>
                </a:solidFill>
                <a:latin typeface="Calibri"/>
                <a:ea typeface="Calibri"/>
                <a:cs typeface="Calibri"/>
                <a:sym typeface="Calibri"/>
              </a:defRPr>
            </a:lvl3pPr>
            <a:lvl4pPr marL="1828800" marR="0" lvl="3" indent="-323850"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4pPr>
            <a:lvl5pPr marL="2286000" marR="0" lvl="4" indent="-323850"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2362" name="Shape 2362"/>
          <p:cNvSpPr>
            <a:spLocks noGrp="1"/>
          </p:cNvSpPr>
          <p:nvPr>
            <p:ph type="pic" idx="2"/>
          </p:nvPr>
        </p:nvSpPr>
        <p:spPr>
          <a:xfrm>
            <a:off x="2057400" y="0"/>
            <a:ext cx="7086600" cy="5143500"/>
          </a:xfrm>
          <a:prstGeom prst="rect">
            <a:avLst/>
          </a:prstGeom>
          <a:noFill/>
          <a:ln>
            <a:noFill/>
          </a:ln>
        </p:spPr>
        <p:txBody>
          <a:bodyPr spcFirstLastPara="1" wrap="square" lIns="91425" tIns="91425" rIns="91425" bIns="91425" anchor="t" anchorCtr="0"/>
          <a:lstStyle>
            <a:lvl1pPr marR="0" lvl="0" algn="l" rtl="0">
              <a:spcBef>
                <a:spcPts val="480"/>
              </a:spcBef>
              <a:spcAft>
                <a:spcPts val="0"/>
              </a:spcAft>
              <a:buClr>
                <a:schemeClr val="dk2"/>
              </a:buClr>
              <a:buSzPts val="2400"/>
              <a:buFont typeface="Arial"/>
              <a:buChar char="•"/>
              <a:defRPr sz="2400" b="0" i="0" u="none" strike="noStrike" cap="none">
                <a:solidFill>
                  <a:srgbClr val="595959"/>
                </a:solidFill>
                <a:latin typeface="Calibri"/>
                <a:ea typeface="Calibri"/>
                <a:cs typeface="Calibri"/>
                <a:sym typeface="Calibri"/>
              </a:defRPr>
            </a:lvl1pPr>
            <a:lvl2pPr marR="0" lvl="1" algn="l" rtl="0">
              <a:spcBef>
                <a:spcPts val="420"/>
              </a:spcBef>
              <a:spcAft>
                <a:spcPts val="0"/>
              </a:spcAft>
              <a:buClr>
                <a:schemeClr val="dk2"/>
              </a:buClr>
              <a:buSzPts val="2100"/>
              <a:buFont typeface="Arial"/>
              <a:buChar char="–"/>
              <a:defRPr sz="2100" b="0" i="0" u="none" strike="noStrike" cap="none">
                <a:solidFill>
                  <a:srgbClr val="595959"/>
                </a:solidFill>
                <a:latin typeface="Calibri"/>
                <a:ea typeface="Calibri"/>
                <a:cs typeface="Calibri"/>
                <a:sym typeface="Calibri"/>
              </a:defRPr>
            </a:lvl2pPr>
            <a:lvl3pPr marR="0" lvl="2" algn="l" rtl="0">
              <a:spcBef>
                <a:spcPts val="360"/>
              </a:spcBef>
              <a:spcAft>
                <a:spcPts val="0"/>
              </a:spcAft>
              <a:buClr>
                <a:schemeClr val="dk2"/>
              </a:buClr>
              <a:buSzPts val="1800"/>
              <a:buFont typeface="Arial"/>
              <a:buChar char="•"/>
              <a:defRPr sz="1800" b="0" i="0" u="none" strike="noStrike" cap="none">
                <a:solidFill>
                  <a:srgbClr val="595959"/>
                </a:solidFill>
                <a:latin typeface="Calibri"/>
                <a:ea typeface="Calibri"/>
                <a:cs typeface="Calibri"/>
                <a:sym typeface="Calibri"/>
              </a:defRPr>
            </a:lvl3pPr>
            <a:lvl4pPr marR="0" lvl="3"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4pPr>
            <a:lvl5pPr marR="0" lvl="4"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5pPr>
            <a:lvl6pPr marR="0" lvl="5"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R="0" lvl="6"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R="0" lvl="7"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R="0" lvl="8"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2363" name="Shape 2363"/>
          <p:cNvSpPr txBox="1">
            <a:spLocks noGrp="1"/>
          </p:cNvSpPr>
          <p:nvPr>
            <p:ph type="title"/>
          </p:nvPr>
        </p:nvSpPr>
        <p:spPr>
          <a:xfrm>
            <a:off x="-9699" y="0"/>
            <a:ext cx="2067099" cy="5143500"/>
          </a:xfrm>
          <a:prstGeom prst="rect">
            <a:avLst/>
          </a:prstGeom>
          <a:solidFill>
            <a:schemeClr val="lt2"/>
          </a:solidFill>
          <a:ln>
            <a:noFill/>
          </a:ln>
        </p:spPr>
        <p:txBody>
          <a:bodyPr spcFirstLastPara="1" wrap="square" lIns="91425" tIns="91425" rIns="91425" bIns="91425" anchor="b" anchorCtr="0"/>
          <a:lstStyle>
            <a:lvl1pPr marR="0" lvl="0" algn="l" rtl="0">
              <a:spcBef>
                <a:spcPts val="0"/>
              </a:spcBef>
              <a:spcAft>
                <a:spcPts val="0"/>
              </a:spcAft>
              <a:buSzPts val="1400"/>
              <a:buNone/>
              <a:defRPr sz="2400" b="0" i="0" u="none" strike="noStrike" cap="none">
                <a:solidFill>
                  <a:schemeClr val="lt1"/>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288.xml><?xml version="1.0" encoding="utf-8"?>
<p:sldLayout xmlns:a="http://schemas.openxmlformats.org/drawingml/2006/main" xmlns:r="http://schemas.openxmlformats.org/officeDocument/2006/relationships" xmlns:p="http://schemas.openxmlformats.org/presentationml/2006/main" matchingName="Three Image_Right w/ Footer">
  <p:cSld name="Three Image_Right w/ Footer">
    <p:spTree>
      <p:nvGrpSpPr>
        <p:cNvPr id="1" name="Shape 2364"/>
        <p:cNvGrpSpPr/>
        <p:nvPr/>
      </p:nvGrpSpPr>
      <p:grpSpPr>
        <a:xfrm>
          <a:off x="0" y="0"/>
          <a:ext cx="0" cy="0"/>
          <a:chOff x="0" y="0"/>
          <a:chExt cx="0" cy="0"/>
        </a:xfrm>
      </p:grpSpPr>
      <p:sp>
        <p:nvSpPr>
          <p:cNvPr id="2365" name="Shape 2365"/>
          <p:cNvSpPr>
            <a:spLocks noGrp="1"/>
          </p:cNvSpPr>
          <p:nvPr>
            <p:ph type="pic" idx="2"/>
          </p:nvPr>
        </p:nvSpPr>
        <p:spPr>
          <a:xfrm>
            <a:off x="0" y="1102056"/>
            <a:ext cx="5943600" cy="3657601"/>
          </a:xfrm>
          <a:prstGeom prst="rect">
            <a:avLst/>
          </a:prstGeom>
          <a:noFill/>
          <a:ln>
            <a:noFill/>
          </a:ln>
        </p:spPr>
        <p:txBody>
          <a:bodyPr spcFirstLastPara="1" wrap="square" lIns="91425" tIns="91425" rIns="91425" bIns="91425" anchor="t" anchorCtr="0"/>
          <a:lstStyle>
            <a:lvl1pPr marR="0" lvl="0" algn="l" rtl="0">
              <a:spcBef>
                <a:spcPts val="480"/>
              </a:spcBef>
              <a:spcAft>
                <a:spcPts val="0"/>
              </a:spcAft>
              <a:buClr>
                <a:schemeClr val="dk2"/>
              </a:buClr>
              <a:buSzPts val="2400"/>
              <a:buFont typeface="Arial"/>
              <a:buChar char="•"/>
              <a:defRPr sz="2400" b="0" i="0" u="none" strike="noStrike" cap="none">
                <a:solidFill>
                  <a:srgbClr val="595959"/>
                </a:solidFill>
                <a:latin typeface="Calibri"/>
                <a:ea typeface="Calibri"/>
                <a:cs typeface="Calibri"/>
                <a:sym typeface="Calibri"/>
              </a:defRPr>
            </a:lvl1pPr>
            <a:lvl2pPr marR="0" lvl="1" algn="l" rtl="0">
              <a:spcBef>
                <a:spcPts val="420"/>
              </a:spcBef>
              <a:spcAft>
                <a:spcPts val="0"/>
              </a:spcAft>
              <a:buClr>
                <a:schemeClr val="dk2"/>
              </a:buClr>
              <a:buSzPts val="2100"/>
              <a:buFont typeface="Arial"/>
              <a:buChar char="–"/>
              <a:defRPr sz="2100" b="0" i="0" u="none" strike="noStrike" cap="none">
                <a:solidFill>
                  <a:srgbClr val="595959"/>
                </a:solidFill>
                <a:latin typeface="Calibri"/>
                <a:ea typeface="Calibri"/>
                <a:cs typeface="Calibri"/>
                <a:sym typeface="Calibri"/>
              </a:defRPr>
            </a:lvl2pPr>
            <a:lvl3pPr marR="0" lvl="2" algn="l" rtl="0">
              <a:spcBef>
                <a:spcPts val="360"/>
              </a:spcBef>
              <a:spcAft>
                <a:spcPts val="0"/>
              </a:spcAft>
              <a:buClr>
                <a:schemeClr val="dk2"/>
              </a:buClr>
              <a:buSzPts val="1800"/>
              <a:buFont typeface="Arial"/>
              <a:buChar char="•"/>
              <a:defRPr sz="1800" b="0" i="0" u="none" strike="noStrike" cap="none">
                <a:solidFill>
                  <a:srgbClr val="595959"/>
                </a:solidFill>
                <a:latin typeface="Calibri"/>
                <a:ea typeface="Calibri"/>
                <a:cs typeface="Calibri"/>
                <a:sym typeface="Calibri"/>
              </a:defRPr>
            </a:lvl3pPr>
            <a:lvl4pPr marR="0" lvl="3"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4pPr>
            <a:lvl5pPr marR="0" lvl="4"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5pPr>
            <a:lvl6pPr marR="0" lvl="5"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R="0" lvl="6"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R="0" lvl="7"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R="0" lvl="8"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2366" name="Shape 2366"/>
          <p:cNvSpPr>
            <a:spLocks noGrp="1"/>
          </p:cNvSpPr>
          <p:nvPr>
            <p:ph type="pic" idx="3"/>
          </p:nvPr>
        </p:nvSpPr>
        <p:spPr>
          <a:xfrm>
            <a:off x="6019800" y="1100138"/>
            <a:ext cx="3124200" cy="1796796"/>
          </a:xfrm>
          <a:prstGeom prst="rect">
            <a:avLst/>
          </a:prstGeom>
          <a:noFill/>
          <a:ln>
            <a:noFill/>
          </a:ln>
        </p:spPr>
        <p:txBody>
          <a:bodyPr spcFirstLastPara="1" wrap="square" lIns="91425" tIns="91425" rIns="91425" bIns="91425" anchor="t" anchorCtr="0"/>
          <a:lstStyle>
            <a:lvl1pPr marR="0" lvl="0" algn="l" rtl="0">
              <a:spcBef>
                <a:spcPts val="480"/>
              </a:spcBef>
              <a:spcAft>
                <a:spcPts val="0"/>
              </a:spcAft>
              <a:buClr>
                <a:schemeClr val="dk2"/>
              </a:buClr>
              <a:buSzPts val="2400"/>
              <a:buFont typeface="Arial"/>
              <a:buChar char="•"/>
              <a:defRPr sz="2400" b="0" i="0" u="none" strike="noStrike" cap="none">
                <a:solidFill>
                  <a:srgbClr val="595959"/>
                </a:solidFill>
                <a:latin typeface="Calibri"/>
                <a:ea typeface="Calibri"/>
                <a:cs typeface="Calibri"/>
                <a:sym typeface="Calibri"/>
              </a:defRPr>
            </a:lvl1pPr>
            <a:lvl2pPr marR="0" lvl="1" algn="l" rtl="0">
              <a:spcBef>
                <a:spcPts val="420"/>
              </a:spcBef>
              <a:spcAft>
                <a:spcPts val="0"/>
              </a:spcAft>
              <a:buClr>
                <a:schemeClr val="dk2"/>
              </a:buClr>
              <a:buSzPts val="2100"/>
              <a:buFont typeface="Arial"/>
              <a:buChar char="–"/>
              <a:defRPr sz="2100" b="0" i="0" u="none" strike="noStrike" cap="none">
                <a:solidFill>
                  <a:srgbClr val="595959"/>
                </a:solidFill>
                <a:latin typeface="Calibri"/>
                <a:ea typeface="Calibri"/>
                <a:cs typeface="Calibri"/>
                <a:sym typeface="Calibri"/>
              </a:defRPr>
            </a:lvl2pPr>
            <a:lvl3pPr marR="0" lvl="2" algn="l" rtl="0">
              <a:spcBef>
                <a:spcPts val="360"/>
              </a:spcBef>
              <a:spcAft>
                <a:spcPts val="0"/>
              </a:spcAft>
              <a:buClr>
                <a:schemeClr val="dk2"/>
              </a:buClr>
              <a:buSzPts val="1800"/>
              <a:buFont typeface="Arial"/>
              <a:buChar char="•"/>
              <a:defRPr sz="1800" b="0" i="0" u="none" strike="noStrike" cap="none">
                <a:solidFill>
                  <a:srgbClr val="595959"/>
                </a:solidFill>
                <a:latin typeface="Calibri"/>
                <a:ea typeface="Calibri"/>
                <a:cs typeface="Calibri"/>
                <a:sym typeface="Calibri"/>
              </a:defRPr>
            </a:lvl3pPr>
            <a:lvl4pPr marR="0" lvl="3"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4pPr>
            <a:lvl5pPr marR="0" lvl="4"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5pPr>
            <a:lvl6pPr marR="0" lvl="5"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R="0" lvl="6"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R="0" lvl="7"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R="0" lvl="8"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2367" name="Shape 2367"/>
          <p:cNvSpPr>
            <a:spLocks noGrp="1"/>
          </p:cNvSpPr>
          <p:nvPr>
            <p:ph type="pic" idx="4"/>
          </p:nvPr>
        </p:nvSpPr>
        <p:spPr>
          <a:xfrm>
            <a:off x="6019800" y="2957513"/>
            <a:ext cx="3124200" cy="1796796"/>
          </a:xfrm>
          <a:prstGeom prst="rect">
            <a:avLst/>
          </a:prstGeom>
          <a:noFill/>
          <a:ln>
            <a:noFill/>
          </a:ln>
        </p:spPr>
        <p:txBody>
          <a:bodyPr spcFirstLastPara="1" wrap="square" lIns="91425" tIns="91425" rIns="91425" bIns="91425" anchor="t" anchorCtr="0"/>
          <a:lstStyle>
            <a:lvl1pPr marR="0" lvl="0" algn="l" rtl="0">
              <a:spcBef>
                <a:spcPts val="480"/>
              </a:spcBef>
              <a:spcAft>
                <a:spcPts val="0"/>
              </a:spcAft>
              <a:buClr>
                <a:schemeClr val="dk2"/>
              </a:buClr>
              <a:buSzPts val="2400"/>
              <a:buFont typeface="Arial"/>
              <a:buChar char="•"/>
              <a:defRPr sz="2400" b="0" i="0" u="none" strike="noStrike" cap="none">
                <a:solidFill>
                  <a:srgbClr val="595959"/>
                </a:solidFill>
                <a:latin typeface="Calibri"/>
                <a:ea typeface="Calibri"/>
                <a:cs typeface="Calibri"/>
                <a:sym typeface="Calibri"/>
              </a:defRPr>
            </a:lvl1pPr>
            <a:lvl2pPr marR="0" lvl="1" algn="l" rtl="0">
              <a:spcBef>
                <a:spcPts val="420"/>
              </a:spcBef>
              <a:spcAft>
                <a:spcPts val="0"/>
              </a:spcAft>
              <a:buClr>
                <a:schemeClr val="dk2"/>
              </a:buClr>
              <a:buSzPts val="2100"/>
              <a:buFont typeface="Arial"/>
              <a:buChar char="–"/>
              <a:defRPr sz="2100" b="0" i="0" u="none" strike="noStrike" cap="none">
                <a:solidFill>
                  <a:srgbClr val="595959"/>
                </a:solidFill>
                <a:latin typeface="Calibri"/>
                <a:ea typeface="Calibri"/>
                <a:cs typeface="Calibri"/>
                <a:sym typeface="Calibri"/>
              </a:defRPr>
            </a:lvl2pPr>
            <a:lvl3pPr marR="0" lvl="2" algn="l" rtl="0">
              <a:spcBef>
                <a:spcPts val="360"/>
              </a:spcBef>
              <a:spcAft>
                <a:spcPts val="0"/>
              </a:spcAft>
              <a:buClr>
                <a:schemeClr val="dk2"/>
              </a:buClr>
              <a:buSzPts val="1800"/>
              <a:buFont typeface="Arial"/>
              <a:buChar char="•"/>
              <a:defRPr sz="1800" b="0" i="0" u="none" strike="noStrike" cap="none">
                <a:solidFill>
                  <a:srgbClr val="595959"/>
                </a:solidFill>
                <a:latin typeface="Calibri"/>
                <a:ea typeface="Calibri"/>
                <a:cs typeface="Calibri"/>
                <a:sym typeface="Calibri"/>
              </a:defRPr>
            </a:lvl3pPr>
            <a:lvl4pPr marR="0" lvl="3"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4pPr>
            <a:lvl5pPr marR="0" lvl="4"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5pPr>
            <a:lvl6pPr marR="0" lvl="5"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R="0" lvl="6"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R="0" lvl="7"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R="0" lvl="8"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2368" name="Shape 2368"/>
          <p:cNvSpPr txBox="1">
            <a:spLocks noGrp="1"/>
          </p:cNvSpPr>
          <p:nvPr>
            <p:ph type="title"/>
          </p:nvPr>
        </p:nvSpPr>
        <p:spPr>
          <a:xfrm>
            <a:off x="-9698" y="1"/>
            <a:ext cx="7863804" cy="1033895"/>
          </a:xfrm>
          <a:prstGeom prst="rect">
            <a:avLst/>
          </a:prstGeom>
          <a:solidFill>
            <a:schemeClr val="lt2"/>
          </a:solidFill>
          <a:ln>
            <a:noFill/>
          </a:ln>
        </p:spPr>
        <p:txBody>
          <a:bodyPr spcFirstLastPara="1" wrap="square" lIns="91425" tIns="91425" rIns="91425" bIns="91425" anchor="b" anchorCtr="0"/>
          <a:lstStyle>
            <a:lvl1pPr marR="0" lvl="0" algn="l" rtl="0">
              <a:spcBef>
                <a:spcPts val="0"/>
              </a:spcBef>
              <a:spcAft>
                <a:spcPts val="0"/>
              </a:spcAft>
              <a:buSzPts val="1400"/>
              <a:buNone/>
              <a:defRPr sz="3300" b="0" i="0" u="none" strike="noStrike" cap="none">
                <a:solidFill>
                  <a:schemeClr val="lt1"/>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grpSp>
        <p:nvGrpSpPr>
          <p:cNvPr id="2369" name="Shape 2369"/>
          <p:cNvGrpSpPr/>
          <p:nvPr/>
        </p:nvGrpSpPr>
        <p:grpSpPr>
          <a:xfrm>
            <a:off x="-2" y="4838700"/>
            <a:ext cx="9144003" cy="304800"/>
            <a:chOff x="-2" y="6451600"/>
            <a:chExt cx="9144003" cy="406400"/>
          </a:xfrm>
        </p:grpSpPr>
        <p:sp>
          <p:nvSpPr>
            <p:cNvPr id="2370" name="Shape 2370"/>
            <p:cNvSpPr/>
            <p:nvPr/>
          </p:nvSpPr>
          <p:spPr>
            <a:xfrm>
              <a:off x="-2" y="6451600"/>
              <a:ext cx="7872153" cy="406400"/>
            </a:xfrm>
            <a:prstGeom prst="rect">
              <a:avLst/>
            </a:prstGeom>
            <a:solidFill>
              <a:srgbClr val="59595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sp>
          <p:nvSpPr>
            <p:cNvPr id="2371" name="Shape 2371"/>
            <p:cNvSpPr/>
            <p:nvPr/>
          </p:nvSpPr>
          <p:spPr>
            <a:xfrm>
              <a:off x="7954964" y="6451600"/>
              <a:ext cx="1189037" cy="4064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grpSp>
      <p:sp>
        <p:nvSpPr>
          <p:cNvPr id="2372" name="Shape 2372"/>
          <p:cNvSpPr txBox="1">
            <a:spLocks noGrp="1"/>
          </p:cNvSpPr>
          <p:nvPr>
            <p:ph type="dt" idx="10"/>
          </p:nvPr>
        </p:nvSpPr>
        <p:spPr>
          <a:xfrm>
            <a:off x="2" y="4835128"/>
            <a:ext cx="1554163" cy="308372"/>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2373" name="Shape 2373"/>
          <p:cNvSpPr txBox="1">
            <a:spLocks noGrp="1"/>
          </p:cNvSpPr>
          <p:nvPr>
            <p:ph type="ftr" idx="11"/>
          </p:nvPr>
        </p:nvSpPr>
        <p:spPr>
          <a:xfrm>
            <a:off x="1554163" y="4835128"/>
            <a:ext cx="6310312" cy="308372"/>
          </a:xfrm>
          <a:prstGeom prst="rect">
            <a:avLst/>
          </a:prstGeom>
          <a:noFill/>
          <a:ln>
            <a:noFill/>
          </a:ln>
        </p:spPr>
        <p:txBody>
          <a:bodyPr spcFirstLastPara="1" wrap="square" lIns="91425" tIns="91425" rIns="91425" bIns="91425" anchor="ctr" anchorCtr="0"/>
          <a:lstStyle>
            <a:lvl1pPr marR="0" lvl="0" algn="ctr"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2374" name="Shape 2374"/>
          <p:cNvSpPr txBox="1">
            <a:spLocks noGrp="1"/>
          </p:cNvSpPr>
          <p:nvPr>
            <p:ph type="sldNum" idx="12"/>
          </p:nvPr>
        </p:nvSpPr>
        <p:spPr>
          <a:xfrm>
            <a:off x="7954965" y="4835128"/>
            <a:ext cx="1189037" cy="308372"/>
          </a:xfrm>
          <a:prstGeom prst="rect">
            <a:avLst/>
          </a:prstGeom>
          <a:noFill/>
          <a:ln>
            <a:noFill/>
          </a:ln>
        </p:spPr>
        <p:txBody>
          <a:bodyPr spcFirstLastPara="1" wrap="square" lIns="91425" tIns="45700" rIns="91425" bIns="45700" anchor="ctr" anchorCtr="0">
            <a:noAutofit/>
          </a:bodyPr>
          <a:lstStyle>
            <a:lvl1pPr marL="0" marR="0" lvl="0"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1pPr>
            <a:lvl2pPr marL="0" marR="0" lvl="1"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2pPr>
            <a:lvl3pPr marL="0" marR="0" lvl="2"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3pPr>
            <a:lvl4pPr marL="0" marR="0" lvl="3"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4pPr>
            <a:lvl5pPr marL="0" marR="0" lvl="4"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5pPr>
            <a:lvl6pPr marL="0" marR="0" lvl="5"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6pPr>
            <a:lvl7pPr marL="0" marR="0" lvl="6"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7pPr>
            <a:lvl8pPr marL="0" marR="0" lvl="7"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8pPr>
            <a:lvl9pPr marL="0" marR="0" lvl="8"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89.xml><?xml version="1.0" encoding="utf-8"?>
<p:sldLayout xmlns:a="http://schemas.openxmlformats.org/drawingml/2006/main" xmlns:r="http://schemas.openxmlformats.org/officeDocument/2006/relationships" xmlns:p="http://schemas.openxmlformats.org/presentationml/2006/main" matchingName="Three Image_Left w/ Footer">
  <p:cSld name="Three Image_Left w/ Footer">
    <p:spTree>
      <p:nvGrpSpPr>
        <p:cNvPr id="1" name="Shape 2375"/>
        <p:cNvGrpSpPr/>
        <p:nvPr/>
      </p:nvGrpSpPr>
      <p:grpSpPr>
        <a:xfrm>
          <a:off x="0" y="0"/>
          <a:ext cx="0" cy="0"/>
          <a:chOff x="0" y="0"/>
          <a:chExt cx="0" cy="0"/>
        </a:xfrm>
      </p:grpSpPr>
      <p:sp>
        <p:nvSpPr>
          <p:cNvPr id="2376" name="Shape 2376"/>
          <p:cNvSpPr>
            <a:spLocks noGrp="1"/>
          </p:cNvSpPr>
          <p:nvPr>
            <p:ph type="pic" idx="2"/>
          </p:nvPr>
        </p:nvSpPr>
        <p:spPr>
          <a:xfrm>
            <a:off x="3200400" y="1102056"/>
            <a:ext cx="5943600" cy="3657601"/>
          </a:xfrm>
          <a:prstGeom prst="rect">
            <a:avLst/>
          </a:prstGeom>
          <a:noFill/>
          <a:ln>
            <a:noFill/>
          </a:ln>
        </p:spPr>
        <p:txBody>
          <a:bodyPr spcFirstLastPara="1" wrap="square" lIns="91425" tIns="91425" rIns="91425" bIns="91425" anchor="t" anchorCtr="0"/>
          <a:lstStyle>
            <a:lvl1pPr marR="0" lvl="0" algn="l" rtl="0">
              <a:spcBef>
                <a:spcPts val="480"/>
              </a:spcBef>
              <a:spcAft>
                <a:spcPts val="0"/>
              </a:spcAft>
              <a:buClr>
                <a:schemeClr val="dk2"/>
              </a:buClr>
              <a:buSzPts val="2400"/>
              <a:buFont typeface="Arial"/>
              <a:buChar char="•"/>
              <a:defRPr sz="2400" b="0" i="0" u="none" strike="noStrike" cap="none">
                <a:solidFill>
                  <a:srgbClr val="595959"/>
                </a:solidFill>
                <a:latin typeface="Calibri"/>
                <a:ea typeface="Calibri"/>
                <a:cs typeface="Calibri"/>
                <a:sym typeface="Calibri"/>
              </a:defRPr>
            </a:lvl1pPr>
            <a:lvl2pPr marR="0" lvl="1" algn="l" rtl="0">
              <a:spcBef>
                <a:spcPts val="420"/>
              </a:spcBef>
              <a:spcAft>
                <a:spcPts val="0"/>
              </a:spcAft>
              <a:buClr>
                <a:schemeClr val="dk2"/>
              </a:buClr>
              <a:buSzPts val="2100"/>
              <a:buFont typeface="Arial"/>
              <a:buChar char="–"/>
              <a:defRPr sz="2100" b="0" i="0" u="none" strike="noStrike" cap="none">
                <a:solidFill>
                  <a:srgbClr val="595959"/>
                </a:solidFill>
                <a:latin typeface="Calibri"/>
                <a:ea typeface="Calibri"/>
                <a:cs typeface="Calibri"/>
                <a:sym typeface="Calibri"/>
              </a:defRPr>
            </a:lvl2pPr>
            <a:lvl3pPr marR="0" lvl="2" algn="l" rtl="0">
              <a:spcBef>
                <a:spcPts val="360"/>
              </a:spcBef>
              <a:spcAft>
                <a:spcPts val="0"/>
              </a:spcAft>
              <a:buClr>
                <a:schemeClr val="dk2"/>
              </a:buClr>
              <a:buSzPts val="1800"/>
              <a:buFont typeface="Arial"/>
              <a:buChar char="•"/>
              <a:defRPr sz="1800" b="0" i="0" u="none" strike="noStrike" cap="none">
                <a:solidFill>
                  <a:srgbClr val="595959"/>
                </a:solidFill>
                <a:latin typeface="Calibri"/>
                <a:ea typeface="Calibri"/>
                <a:cs typeface="Calibri"/>
                <a:sym typeface="Calibri"/>
              </a:defRPr>
            </a:lvl3pPr>
            <a:lvl4pPr marR="0" lvl="3"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4pPr>
            <a:lvl5pPr marR="0" lvl="4"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5pPr>
            <a:lvl6pPr marR="0" lvl="5"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R="0" lvl="6"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R="0" lvl="7"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R="0" lvl="8"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2377" name="Shape 2377"/>
          <p:cNvSpPr>
            <a:spLocks noGrp="1"/>
          </p:cNvSpPr>
          <p:nvPr>
            <p:ph type="pic" idx="3"/>
          </p:nvPr>
        </p:nvSpPr>
        <p:spPr>
          <a:xfrm>
            <a:off x="0" y="1100138"/>
            <a:ext cx="3124200" cy="1796796"/>
          </a:xfrm>
          <a:prstGeom prst="rect">
            <a:avLst/>
          </a:prstGeom>
          <a:noFill/>
          <a:ln>
            <a:noFill/>
          </a:ln>
        </p:spPr>
        <p:txBody>
          <a:bodyPr spcFirstLastPara="1" wrap="square" lIns="91425" tIns="91425" rIns="91425" bIns="91425" anchor="t" anchorCtr="0"/>
          <a:lstStyle>
            <a:lvl1pPr marR="0" lvl="0" algn="l" rtl="0">
              <a:spcBef>
                <a:spcPts val="480"/>
              </a:spcBef>
              <a:spcAft>
                <a:spcPts val="0"/>
              </a:spcAft>
              <a:buClr>
                <a:schemeClr val="dk2"/>
              </a:buClr>
              <a:buSzPts val="2400"/>
              <a:buFont typeface="Arial"/>
              <a:buChar char="•"/>
              <a:defRPr sz="2400" b="0" i="0" u="none" strike="noStrike" cap="none">
                <a:solidFill>
                  <a:srgbClr val="595959"/>
                </a:solidFill>
                <a:latin typeface="Calibri"/>
                <a:ea typeface="Calibri"/>
                <a:cs typeface="Calibri"/>
                <a:sym typeface="Calibri"/>
              </a:defRPr>
            </a:lvl1pPr>
            <a:lvl2pPr marR="0" lvl="1" algn="l" rtl="0">
              <a:spcBef>
                <a:spcPts val="420"/>
              </a:spcBef>
              <a:spcAft>
                <a:spcPts val="0"/>
              </a:spcAft>
              <a:buClr>
                <a:schemeClr val="dk2"/>
              </a:buClr>
              <a:buSzPts val="2100"/>
              <a:buFont typeface="Arial"/>
              <a:buChar char="–"/>
              <a:defRPr sz="2100" b="0" i="0" u="none" strike="noStrike" cap="none">
                <a:solidFill>
                  <a:srgbClr val="595959"/>
                </a:solidFill>
                <a:latin typeface="Calibri"/>
                <a:ea typeface="Calibri"/>
                <a:cs typeface="Calibri"/>
                <a:sym typeface="Calibri"/>
              </a:defRPr>
            </a:lvl2pPr>
            <a:lvl3pPr marR="0" lvl="2" algn="l" rtl="0">
              <a:spcBef>
                <a:spcPts val="360"/>
              </a:spcBef>
              <a:spcAft>
                <a:spcPts val="0"/>
              </a:spcAft>
              <a:buClr>
                <a:schemeClr val="dk2"/>
              </a:buClr>
              <a:buSzPts val="1800"/>
              <a:buFont typeface="Arial"/>
              <a:buChar char="•"/>
              <a:defRPr sz="1800" b="0" i="0" u="none" strike="noStrike" cap="none">
                <a:solidFill>
                  <a:srgbClr val="595959"/>
                </a:solidFill>
                <a:latin typeface="Calibri"/>
                <a:ea typeface="Calibri"/>
                <a:cs typeface="Calibri"/>
                <a:sym typeface="Calibri"/>
              </a:defRPr>
            </a:lvl3pPr>
            <a:lvl4pPr marR="0" lvl="3"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4pPr>
            <a:lvl5pPr marR="0" lvl="4"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5pPr>
            <a:lvl6pPr marR="0" lvl="5"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R="0" lvl="6"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R="0" lvl="7"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R="0" lvl="8"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2378" name="Shape 2378"/>
          <p:cNvSpPr>
            <a:spLocks noGrp="1"/>
          </p:cNvSpPr>
          <p:nvPr>
            <p:ph type="pic" idx="4"/>
          </p:nvPr>
        </p:nvSpPr>
        <p:spPr>
          <a:xfrm>
            <a:off x="0" y="2957513"/>
            <a:ext cx="3124200" cy="1796796"/>
          </a:xfrm>
          <a:prstGeom prst="rect">
            <a:avLst/>
          </a:prstGeom>
          <a:noFill/>
          <a:ln>
            <a:noFill/>
          </a:ln>
        </p:spPr>
        <p:txBody>
          <a:bodyPr spcFirstLastPara="1" wrap="square" lIns="91425" tIns="91425" rIns="91425" bIns="91425" anchor="t" anchorCtr="0"/>
          <a:lstStyle>
            <a:lvl1pPr marR="0" lvl="0" algn="l" rtl="0">
              <a:spcBef>
                <a:spcPts val="480"/>
              </a:spcBef>
              <a:spcAft>
                <a:spcPts val="0"/>
              </a:spcAft>
              <a:buClr>
                <a:schemeClr val="dk2"/>
              </a:buClr>
              <a:buSzPts val="2400"/>
              <a:buFont typeface="Arial"/>
              <a:buChar char="•"/>
              <a:defRPr sz="2400" b="0" i="0" u="none" strike="noStrike" cap="none">
                <a:solidFill>
                  <a:srgbClr val="595959"/>
                </a:solidFill>
                <a:latin typeface="Calibri"/>
                <a:ea typeface="Calibri"/>
                <a:cs typeface="Calibri"/>
                <a:sym typeface="Calibri"/>
              </a:defRPr>
            </a:lvl1pPr>
            <a:lvl2pPr marR="0" lvl="1" algn="l" rtl="0">
              <a:spcBef>
                <a:spcPts val="420"/>
              </a:spcBef>
              <a:spcAft>
                <a:spcPts val="0"/>
              </a:spcAft>
              <a:buClr>
                <a:schemeClr val="dk2"/>
              </a:buClr>
              <a:buSzPts val="2100"/>
              <a:buFont typeface="Arial"/>
              <a:buChar char="–"/>
              <a:defRPr sz="2100" b="0" i="0" u="none" strike="noStrike" cap="none">
                <a:solidFill>
                  <a:srgbClr val="595959"/>
                </a:solidFill>
                <a:latin typeface="Calibri"/>
                <a:ea typeface="Calibri"/>
                <a:cs typeface="Calibri"/>
                <a:sym typeface="Calibri"/>
              </a:defRPr>
            </a:lvl2pPr>
            <a:lvl3pPr marR="0" lvl="2" algn="l" rtl="0">
              <a:spcBef>
                <a:spcPts val="360"/>
              </a:spcBef>
              <a:spcAft>
                <a:spcPts val="0"/>
              </a:spcAft>
              <a:buClr>
                <a:schemeClr val="dk2"/>
              </a:buClr>
              <a:buSzPts val="1800"/>
              <a:buFont typeface="Arial"/>
              <a:buChar char="•"/>
              <a:defRPr sz="1800" b="0" i="0" u="none" strike="noStrike" cap="none">
                <a:solidFill>
                  <a:srgbClr val="595959"/>
                </a:solidFill>
                <a:latin typeface="Calibri"/>
                <a:ea typeface="Calibri"/>
                <a:cs typeface="Calibri"/>
                <a:sym typeface="Calibri"/>
              </a:defRPr>
            </a:lvl3pPr>
            <a:lvl4pPr marR="0" lvl="3"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4pPr>
            <a:lvl5pPr marR="0" lvl="4"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5pPr>
            <a:lvl6pPr marR="0" lvl="5"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R="0" lvl="6"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R="0" lvl="7"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R="0" lvl="8"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2379" name="Shape 2379"/>
          <p:cNvSpPr txBox="1">
            <a:spLocks noGrp="1"/>
          </p:cNvSpPr>
          <p:nvPr>
            <p:ph type="title"/>
          </p:nvPr>
        </p:nvSpPr>
        <p:spPr>
          <a:xfrm>
            <a:off x="-9698" y="1"/>
            <a:ext cx="7863804" cy="1033895"/>
          </a:xfrm>
          <a:prstGeom prst="rect">
            <a:avLst/>
          </a:prstGeom>
          <a:solidFill>
            <a:schemeClr val="lt2"/>
          </a:solidFill>
          <a:ln>
            <a:noFill/>
          </a:ln>
        </p:spPr>
        <p:txBody>
          <a:bodyPr spcFirstLastPara="1" wrap="square" lIns="91425" tIns="91425" rIns="91425" bIns="91425" anchor="b" anchorCtr="0"/>
          <a:lstStyle>
            <a:lvl1pPr marR="0" lvl="0" algn="l" rtl="0">
              <a:spcBef>
                <a:spcPts val="0"/>
              </a:spcBef>
              <a:spcAft>
                <a:spcPts val="0"/>
              </a:spcAft>
              <a:buSzPts val="1400"/>
              <a:buNone/>
              <a:defRPr sz="3300" b="0" i="0" u="none" strike="noStrike" cap="none">
                <a:solidFill>
                  <a:schemeClr val="lt1"/>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grpSp>
        <p:nvGrpSpPr>
          <p:cNvPr id="2380" name="Shape 2380"/>
          <p:cNvGrpSpPr/>
          <p:nvPr/>
        </p:nvGrpSpPr>
        <p:grpSpPr>
          <a:xfrm>
            <a:off x="-2" y="4838700"/>
            <a:ext cx="9144003" cy="304800"/>
            <a:chOff x="-2" y="6451600"/>
            <a:chExt cx="9144003" cy="406400"/>
          </a:xfrm>
        </p:grpSpPr>
        <p:sp>
          <p:nvSpPr>
            <p:cNvPr id="2381" name="Shape 2381"/>
            <p:cNvSpPr/>
            <p:nvPr/>
          </p:nvSpPr>
          <p:spPr>
            <a:xfrm>
              <a:off x="-2" y="6451600"/>
              <a:ext cx="7872153" cy="406400"/>
            </a:xfrm>
            <a:prstGeom prst="rect">
              <a:avLst/>
            </a:prstGeom>
            <a:solidFill>
              <a:srgbClr val="59595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sp>
          <p:nvSpPr>
            <p:cNvPr id="2382" name="Shape 2382"/>
            <p:cNvSpPr/>
            <p:nvPr/>
          </p:nvSpPr>
          <p:spPr>
            <a:xfrm>
              <a:off x="7954964" y="6451600"/>
              <a:ext cx="1189037" cy="4064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grpSp>
      <p:sp>
        <p:nvSpPr>
          <p:cNvPr id="2383" name="Shape 2383"/>
          <p:cNvSpPr txBox="1">
            <a:spLocks noGrp="1"/>
          </p:cNvSpPr>
          <p:nvPr>
            <p:ph type="dt" idx="10"/>
          </p:nvPr>
        </p:nvSpPr>
        <p:spPr>
          <a:xfrm>
            <a:off x="2" y="4835128"/>
            <a:ext cx="1554163" cy="308372"/>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2384" name="Shape 2384"/>
          <p:cNvSpPr txBox="1">
            <a:spLocks noGrp="1"/>
          </p:cNvSpPr>
          <p:nvPr>
            <p:ph type="ftr" idx="11"/>
          </p:nvPr>
        </p:nvSpPr>
        <p:spPr>
          <a:xfrm>
            <a:off x="1554163" y="4835128"/>
            <a:ext cx="6310312" cy="308372"/>
          </a:xfrm>
          <a:prstGeom prst="rect">
            <a:avLst/>
          </a:prstGeom>
          <a:noFill/>
          <a:ln>
            <a:noFill/>
          </a:ln>
        </p:spPr>
        <p:txBody>
          <a:bodyPr spcFirstLastPara="1" wrap="square" lIns="91425" tIns="91425" rIns="91425" bIns="91425" anchor="ctr" anchorCtr="0"/>
          <a:lstStyle>
            <a:lvl1pPr marR="0" lvl="0" algn="ctr"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2385" name="Shape 2385"/>
          <p:cNvSpPr txBox="1">
            <a:spLocks noGrp="1"/>
          </p:cNvSpPr>
          <p:nvPr>
            <p:ph type="sldNum" idx="12"/>
          </p:nvPr>
        </p:nvSpPr>
        <p:spPr>
          <a:xfrm>
            <a:off x="7954965" y="4835128"/>
            <a:ext cx="1189037" cy="308372"/>
          </a:xfrm>
          <a:prstGeom prst="rect">
            <a:avLst/>
          </a:prstGeom>
          <a:noFill/>
          <a:ln>
            <a:noFill/>
          </a:ln>
        </p:spPr>
        <p:txBody>
          <a:bodyPr spcFirstLastPara="1" wrap="square" lIns="91425" tIns="45700" rIns="91425" bIns="45700" anchor="ctr" anchorCtr="0">
            <a:noAutofit/>
          </a:bodyPr>
          <a:lstStyle>
            <a:lvl1pPr marL="0" marR="0" lvl="0"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1pPr>
            <a:lvl2pPr marL="0" marR="0" lvl="1"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2pPr>
            <a:lvl3pPr marL="0" marR="0" lvl="2"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3pPr>
            <a:lvl4pPr marL="0" marR="0" lvl="3"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4pPr>
            <a:lvl5pPr marL="0" marR="0" lvl="4"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5pPr>
            <a:lvl6pPr marL="0" marR="0" lvl="5"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6pPr>
            <a:lvl7pPr marL="0" marR="0" lvl="6"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7pPr>
            <a:lvl8pPr marL="0" marR="0" lvl="7"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8pPr>
            <a:lvl9pPr marL="0" marR="0" lvl="8"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Standard Slide">
  <p:cSld name="Standard Slide">
    <p:spTree>
      <p:nvGrpSpPr>
        <p:cNvPr id="1" name="Shape 245"/>
        <p:cNvGrpSpPr/>
        <p:nvPr/>
      </p:nvGrpSpPr>
      <p:grpSpPr>
        <a:xfrm>
          <a:off x="0" y="0"/>
          <a:ext cx="0" cy="0"/>
          <a:chOff x="0" y="0"/>
          <a:chExt cx="0" cy="0"/>
        </a:xfrm>
      </p:grpSpPr>
      <p:sp>
        <p:nvSpPr>
          <p:cNvPr id="246" name="Shape 246"/>
          <p:cNvSpPr txBox="1">
            <a:spLocks noGrp="1"/>
          </p:cNvSpPr>
          <p:nvPr>
            <p:ph type="title"/>
          </p:nvPr>
        </p:nvSpPr>
        <p:spPr>
          <a:xfrm>
            <a:off x="-9698" y="1"/>
            <a:ext cx="7863804" cy="1033895"/>
          </a:xfrm>
          <a:prstGeom prst="rect">
            <a:avLst/>
          </a:prstGeom>
          <a:solidFill>
            <a:schemeClr val="lt2"/>
          </a:solidFill>
          <a:ln>
            <a:noFill/>
          </a:ln>
        </p:spPr>
        <p:txBody>
          <a:bodyPr spcFirstLastPara="1" wrap="square" lIns="91425" tIns="91425" rIns="91425" bIns="91425" anchor="b" anchorCtr="0"/>
          <a:lstStyle>
            <a:lvl1pPr marR="0" lvl="0" algn="l" rtl="0">
              <a:spcBef>
                <a:spcPts val="0"/>
              </a:spcBef>
              <a:spcAft>
                <a:spcPts val="0"/>
              </a:spcAft>
              <a:buSzPts val="1400"/>
              <a:buNone/>
              <a:defRPr sz="3300" b="0" i="0" u="none" strike="noStrike" cap="none">
                <a:solidFill>
                  <a:schemeClr val="lt1"/>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
        <p:nvSpPr>
          <p:cNvPr id="247" name="Shape 247"/>
          <p:cNvSpPr txBox="1">
            <a:spLocks noGrp="1"/>
          </p:cNvSpPr>
          <p:nvPr>
            <p:ph type="body" idx="1"/>
          </p:nvPr>
        </p:nvSpPr>
        <p:spPr>
          <a:xfrm>
            <a:off x="457200" y="1200150"/>
            <a:ext cx="8229600" cy="3371850"/>
          </a:xfrm>
          <a:prstGeom prst="rect">
            <a:avLst/>
          </a:prstGeom>
          <a:noFill/>
          <a:ln>
            <a:noFill/>
          </a:ln>
        </p:spPr>
        <p:txBody>
          <a:bodyPr spcFirstLastPara="1" wrap="square" lIns="91425" tIns="91425" rIns="91425" bIns="91425" anchor="t" anchorCtr="0"/>
          <a:lstStyle>
            <a:lvl1pPr marL="457200" marR="0" lvl="0" indent="-381000" algn="l" rtl="0">
              <a:spcBef>
                <a:spcPts val="480"/>
              </a:spcBef>
              <a:spcAft>
                <a:spcPts val="0"/>
              </a:spcAft>
              <a:buClr>
                <a:schemeClr val="dk2"/>
              </a:buClr>
              <a:buSzPts val="2400"/>
              <a:buFont typeface="Arial"/>
              <a:buChar char="•"/>
              <a:defRPr sz="2400" b="0" i="0" u="none" strike="noStrike" cap="none">
                <a:solidFill>
                  <a:srgbClr val="595959"/>
                </a:solidFill>
                <a:latin typeface="Calibri"/>
                <a:ea typeface="Calibri"/>
                <a:cs typeface="Calibri"/>
                <a:sym typeface="Calibri"/>
              </a:defRPr>
            </a:lvl1pPr>
            <a:lvl2pPr marL="914400" marR="0" lvl="1" indent="-361950" algn="l" rtl="0">
              <a:spcBef>
                <a:spcPts val="420"/>
              </a:spcBef>
              <a:spcAft>
                <a:spcPts val="0"/>
              </a:spcAft>
              <a:buClr>
                <a:schemeClr val="dk2"/>
              </a:buClr>
              <a:buSzPts val="2100"/>
              <a:buFont typeface="Arial"/>
              <a:buChar char="–"/>
              <a:defRPr sz="2100" b="0" i="0" u="none" strike="noStrike" cap="none">
                <a:solidFill>
                  <a:srgbClr val="595959"/>
                </a:solidFill>
                <a:latin typeface="Calibri"/>
                <a:ea typeface="Calibri"/>
                <a:cs typeface="Calibri"/>
                <a:sym typeface="Calibri"/>
              </a:defRPr>
            </a:lvl2pPr>
            <a:lvl3pPr marL="1371600" marR="0" lvl="2" indent="-342900" algn="l" rtl="0">
              <a:spcBef>
                <a:spcPts val="360"/>
              </a:spcBef>
              <a:spcAft>
                <a:spcPts val="0"/>
              </a:spcAft>
              <a:buClr>
                <a:schemeClr val="dk2"/>
              </a:buClr>
              <a:buSzPts val="1800"/>
              <a:buFont typeface="Arial"/>
              <a:buChar char="•"/>
              <a:defRPr sz="1800" b="0" i="0" u="none" strike="noStrike" cap="none">
                <a:solidFill>
                  <a:srgbClr val="595959"/>
                </a:solidFill>
                <a:latin typeface="Calibri"/>
                <a:ea typeface="Calibri"/>
                <a:cs typeface="Calibri"/>
                <a:sym typeface="Calibri"/>
              </a:defRPr>
            </a:lvl3pPr>
            <a:lvl4pPr marL="1828800" marR="0" lvl="3" indent="-323850"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4pPr>
            <a:lvl5pPr marL="2286000" marR="0" lvl="4" indent="-323850"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290.xml><?xml version="1.0" encoding="utf-8"?>
<p:sldLayout xmlns:a="http://schemas.openxmlformats.org/drawingml/2006/main" xmlns:r="http://schemas.openxmlformats.org/officeDocument/2006/relationships" xmlns:p="http://schemas.openxmlformats.org/presentationml/2006/main" showMasterSp="0" matchingName="Full Image">
  <p:cSld name="Full Image">
    <p:spTree>
      <p:nvGrpSpPr>
        <p:cNvPr id="1" name="Shape 2386"/>
        <p:cNvGrpSpPr/>
        <p:nvPr/>
      </p:nvGrpSpPr>
      <p:grpSpPr>
        <a:xfrm>
          <a:off x="0" y="0"/>
          <a:ext cx="0" cy="0"/>
          <a:chOff x="0" y="0"/>
          <a:chExt cx="0" cy="0"/>
        </a:xfrm>
      </p:grpSpPr>
      <p:sp>
        <p:nvSpPr>
          <p:cNvPr id="2387" name="Shape 2387"/>
          <p:cNvSpPr>
            <a:spLocks noGrp="1"/>
          </p:cNvSpPr>
          <p:nvPr>
            <p:ph type="pic" idx="2"/>
          </p:nvPr>
        </p:nvSpPr>
        <p:spPr>
          <a:xfrm>
            <a:off x="0" y="0"/>
            <a:ext cx="9144000" cy="5143500"/>
          </a:xfrm>
          <a:prstGeom prst="rect">
            <a:avLst/>
          </a:prstGeom>
          <a:noFill/>
          <a:ln>
            <a:noFill/>
          </a:ln>
        </p:spPr>
        <p:txBody>
          <a:bodyPr spcFirstLastPara="1" wrap="square" lIns="91425" tIns="91425" rIns="91425" bIns="91425" anchor="t" anchorCtr="0"/>
          <a:lstStyle>
            <a:lvl1pPr marR="0" lvl="0" algn="l" rtl="0">
              <a:spcBef>
                <a:spcPts val="480"/>
              </a:spcBef>
              <a:spcAft>
                <a:spcPts val="0"/>
              </a:spcAft>
              <a:buClr>
                <a:schemeClr val="dk2"/>
              </a:buClr>
              <a:buSzPts val="2400"/>
              <a:buFont typeface="Arial"/>
              <a:buChar char="•"/>
              <a:defRPr sz="2400" b="0" i="0" u="none" strike="noStrike" cap="none">
                <a:solidFill>
                  <a:srgbClr val="595959"/>
                </a:solidFill>
                <a:latin typeface="Calibri"/>
                <a:ea typeface="Calibri"/>
                <a:cs typeface="Calibri"/>
                <a:sym typeface="Calibri"/>
              </a:defRPr>
            </a:lvl1pPr>
            <a:lvl2pPr marR="0" lvl="1" algn="l" rtl="0">
              <a:spcBef>
                <a:spcPts val="420"/>
              </a:spcBef>
              <a:spcAft>
                <a:spcPts val="0"/>
              </a:spcAft>
              <a:buClr>
                <a:schemeClr val="dk2"/>
              </a:buClr>
              <a:buSzPts val="2100"/>
              <a:buFont typeface="Arial"/>
              <a:buChar char="–"/>
              <a:defRPr sz="2100" b="0" i="0" u="none" strike="noStrike" cap="none">
                <a:solidFill>
                  <a:srgbClr val="595959"/>
                </a:solidFill>
                <a:latin typeface="Calibri"/>
                <a:ea typeface="Calibri"/>
                <a:cs typeface="Calibri"/>
                <a:sym typeface="Calibri"/>
              </a:defRPr>
            </a:lvl2pPr>
            <a:lvl3pPr marR="0" lvl="2" algn="l" rtl="0">
              <a:spcBef>
                <a:spcPts val="360"/>
              </a:spcBef>
              <a:spcAft>
                <a:spcPts val="0"/>
              </a:spcAft>
              <a:buClr>
                <a:schemeClr val="dk2"/>
              </a:buClr>
              <a:buSzPts val="1800"/>
              <a:buFont typeface="Arial"/>
              <a:buChar char="•"/>
              <a:defRPr sz="1800" b="0" i="0" u="none" strike="noStrike" cap="none">
                <a:solidFill>
                  <a:srgbClr val="595959"/>
                </a:solidFill>
                <a:latin typeface="Calibri"/>
                <a:ea typeface="Calibri"/>
                <a:cs typeface="Calibri"/>
                <a:sym typeface="Calibri"/>
              </a:defRPr>
            </a:lvl3pPr>
            <a:lvl4pPr marR="0" lvl="3"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4pPr>
            <a:lvl5pPr marR="0" lvl="4"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5pPr>
            <a:lvl6pPr marR="0" lvl="5"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R="0" lvl="6"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R="0" lvl="7"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R="0" lvl="8"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291.xml><?xml version="1.0" encoding="utf-8"?>
<p:sldLayout xmlns:a="http://schemas.openxmlformats.org/drawingml/2006/main" xmlns:r="http://schemas.openxmlformats.org/officeDocument/2006/relationships" xmlns:p="http://schemas.openxmlformats.org/presentationml/2006/main" showMasterSp="0" matchingName="Standard Slide Alt 1">
  <p:cSld name="Standard Slide Alt 1">
    <p:spTree>
      <p:nvGrpSpPr>
        <p:cNvPr id="1" name="Shape 2388"/>
        <p:cNvGrpSpPr/>
        <p:nvPr/>
      </p:nvGrpSpPr>
      <p:grpSpPr>
        <a:xfrm>
          <a:off x="0" y="0"/>
          <a:ext cx="0" cy="0"/>
          <a:chOff x="0" y="0"/>
          <a:chExt cx="0" cy="0"/>
        </a:xfrm>
      </p:grpSpPr>
      <p:sp>
        <p:nvSpPr>
          <p:cNvPr id="2389" name="Shape 2389"/>
          <p:cNvSpPr txBox="1">
            <a:spLocks noGrp="1"/>
          </p:cNvSpPr>
          <p:nvPr>
            <p:ph type="title"/>
          </p:nvPr>
        </p:nvSpPr>
        <p:spPr>
          <a:xfrm>
            <a:off x="-9699" y="0"/>
            <a:ext cx="3858491" cy="5143500"/>
          </a:xfrm>
          <a:prstGeom prst="rect">
            <a:avLst/>
          </a:prstGeom>
          <a:solidFill>
            <a:schemeClr val="lt2"/>
          </a:solidFill>
          <a:ln>
            <a:noFill/>
          </a:ln>
        </p:spPr>
        <p:txBody>
          <a:bodyPr spcFirstLastPara="1" wrap="square" lIns="91425" tIns="91425" rIns="91425" bIns="91425" anchor="t" anchorCtr="0"/>
          <a:lstStyle>
            <a:lvl1pPr marR="0" lvl="0" algn="l" rtl="0">
              <a:spcBef>
                <a:spcPts val="0"/>
              </a:spcBef>
              <a:spcAft>
                <a:spcPts val="0"/>
              </a:spcAft>
              <a:buSzPts val="1400"/>
              <a:buNone/>
              <a:defRPr sz="3300" b="0" i="0" u="none" strike="noStrike" cap="none">
                <a:solidFill>
                  <a:schemeClr val="lt1"/>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
        <p:nvSpPr>
          <p:cNvPr id="2390" name="Shape 2390"/>
          <p:cNvSpPr txBox="1">
            <a:spLocks noGrp="1"/>
          </p:cNvSpPr>
          <p:nvPr>
            <p:ph type="body" idx="1"/>
          </p:nvPr>
        </p:nvSpPr>
        <p:spPr>
          <a:xfrm>
            <a:off x="4114806" y="377214"/>
            <a:ext cx="4571995" cy="4457915"/>
          </a:xfrm>
          <a:prstGeom prst="rect">
            <a:avLst/>
          </a:prstGeom>
          <a:noFill/>
          <a:ln>
            <a:noFill/>
          </a:ln>
        </p:spPr>
        <p:txBody>
          <a:bodyPr spcFirstLastPara="1" wrap="square" lIns="91425" tIns="91425" rIns="91425" bIns="91425" anchor="t" anchorCtr="0"/>
          <a:lstStyle>
            <a:lvl1pPr marL="457200" marR="0" lvl="0" indent="-381000" algn="l" rtl="0">
              <a:spcBef>
                <a:spcPts val="480"/>
              </a:spcBef>
              <a:spcAft>
                <a:spcPts val="0"/>
              </a:spcAft>
              <a:buClr>
                <a:schemeClr val="dk2"/>
              </a:buClr>
              <a:buSzPts val="2400"/>
              <a:buFont typeface="Noto Sans Symbols"/>
              <a:buChar char="▪"/>
              <a:defRPr sz="2400" b="0" i="0" u="none" strike="noStrike" cap="none">
                <a:solidFill>
                  <a:srgbClr val="595959"/>
                </a:solidFill>
                <a:latin typeface="Calibri"/>
                <a:ea typeface="Calibri"/>
                <a:cs typeface="Calibri"/>
                <a:sym typeface="Calibri"/>
              </a:defRPr>
            </a:lvl1pPr>
            <a:lvl2pPr marL="914400" marR="0" lvl="1" indent="-361950" algn="l" rtl="0">
              <a:spcBef>
                <a:spcPts val="420"/>
              </a:spcBef>
              <a:spcAft>
                <a:spcPts val="0"/>
              </a:spcAft>
              <a:buClr>
                <a:schemeClr val="dk2"/>
              </a:buClr>
              <a:buSzPts val="2100"/>
              <a:buFont typeface="Calibri"/>
              <a:buChar char="–"/>
              <a:defRPr sz="2100" b="0" i="0" u="none" strike="noStrike" cap="none">
                <a:solidFill>
                  <a:srgbClr val="595959"/>
                </a:solidFill>
                <a:latin typeface="Calibri"/>
                <a:ea typeface="Calibri"/>
                <a:cs typeface="Calibri"/>
                <a:sym typeface="Calibri"/>
              </a:defRPr>
            </a:lvl2pPr>
            <a:lvl3pPr marL="1371600" marR="0" lvl="2" indent="-342900" algn="l" rtl="0">
              <a:spcBef>
                <a:spcPts val="360"/>
              </a:spcBef>
              <a:spcAft>
                <a:spcPts val="0"/>
              </a:spcAft>
              <a:buClr>
                <a:schemeClr val="dk2"/>
              </a:buClr>
              <a:buSzPts val="1800"/>
              <a:buFont typeface="Noto Sans Symbols"/>
              <a:buChar char="▪"/>
              <a:defRPr sz="1800" b="0" i="0" u="none" strike="noStrike" cap="none">
                <a:solidFill>
                  <a:srgbClr val="595959"/>
                </a:solidFill>
                <a:latin typeface="Calibri"/>
                <a:ea typeface="Calibri"/>
                <a:cs typeface="Calibri"/>
                <a:sym typeface="Calibri"/>
              </a:defRPr>
            </a:lvl3pPr>
            <a:lvl4pPr marL="1828800" marR="0" lvl="3" indent="-323850" algn="l" rtl="0">
              <a:spcBef>
                <a:spcPts val="300"/>
              </a:spcBef>
              <a:spcAft>
                <a:spcPts val="0"/>
              </a:spcAft>
              <a:buClr>
                <a:schemeClr val="dk2"/>
              </a:buClr>
              <a:buSzPts val="1500"/>
              <a:buFont typeface="Calibri"/>
              <a:buChar char="–"/>
              <a:defRPr sz="1500" b="0" i="0" u="none" strike="noStrike" cap="none">
                <a:solidFill>
                  <a:srgbClr val="595959"/>
                </a:solidFill>
                <a:latin typeface="Calibri"/>
                <a:ea typeface="Calibri"/>
                <a:cs typeface="Calibri"/>
                <a:sym typeface="Calibri"/>
              </a:defRPr>
            </a:lvl4pPr>
            <a:lvl5pPr marL="2286000" marR="0" lvl="4" indent="-323850" algn="l" rtl="0">
              <a:spcBef>
                <a:spcPts val="300"/>
              </a:spcBef>
              <a:spcAft>
                <a:spcPts val="0"/>
              </a:spcAft>
              <a:buClr>
                <a:schemeClr val="dk2"/>
              </a:buClr>
              <a:buSzPts val="1500"/>
              <a:buFont typeface="Calibri"/>
              <a:buChar char="»"/>
              <a:defRPr sz="1500" b="0" i="0"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292.xml><?xml version="1.0" encoding="utf-8"?>
<p:sldLayout xmlns:a="http://schemas.openxmlformats.org/drawingml/2006/main" xmlns:r="http://schemas.openxmlformats.org/officeDocument/2006/relationships" xmlns:p="http://schemas.openxmlformats.org/presentationml/2006/main" showMasterSp="0" matchingName="Standard Slide Alt 2">
  <p:cSld name="Standard Slide Alt 2">
    <p:spTree>
      <p:nvGrpSpPr>
        <p:cNvPr id="1" name="Shape 2391"/>
        <p:cNvGrpSpPr/>
        <p:nvPr/>
      </p:nvGrpSpPr>
      <p:grpSpPr>
        <a:xfrm>
          <a:off x="0" y="0"/>
          <a:ext cx="0" cy="0"/>
          <a:chOff x="0" y="0"/>
          <a:chExt cx="0" cy="0"/>
        </a:xfrm>
      </p:grpSpPr>
      <p:sp>
        <p:nvSpPr>
          <p:cNvPr id="2392" name="Shape 2392"/>
          <p:cNvSpPr/>
          <p:nvPr/>
        </p:nvSpPr>
        <p:spPr>
          <a:xfrm>
            <a:off x="1279526" y="0"/>
            <a:ext cx="7864475" cy="5143500"/>
          </a:xfrm>
          <a:prstGeom prst="rect">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350"/>
              <a:buFont typeface="Arial"/>
              <a:buNone/>
            </a:pPr>
            <a:endParaRPr sz="1350" b="0" i="0" u="none" strike="noStrike" cap="none">
              <a:solidFill>
                <a:srgbClr val="FFFFFF"/>
              </a:solidFill>
              <a:latin typeface="Arial"/>
              <a:ea typeface="Arial"/>
              <a:cs typeface="Arial"/>
              <a:sym typeface="Arial"/>
            </a:endParaRPr>
          </a:p>
        </p:txBody>
      </p:sp>
      <p:sp>
        <p:nvSpPr>
          <p:cNvPr id="2393" name="Shape 2393"/>
          <p:cNvSpPr/>
          <p:nvPr/>
        </p:nvSpPr>
        <p:spPr>
          <a:xfrm>
            <a:off x="2" y="0"/>
            <a:ext cx="1189039" cy="51435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350"/>
              <a:buFont typeface="Arial"/>
              <a:buNone/>
            </a:pPr>
            <a:endParaRPr sz="1350" b="0" i="0" u="none" strike="noStrike" cap="none">
              <a:solidFill>
                <a:srgbClr val="FFFFFF"/>
              </a:solidFill>
              <a:latin typeface="Arial"/>
              <a:ea typeface="Arial"/>
              <a:cs typeface="Arial"/>
              <a:sym typeface="Arial"/>
            </a:endParaRPr>
          </a:p>
        </p:txBody>
      </p:sp>
      <p:pic>
        <p:nvPicPr>
          <p:cNvPr id="2394" name="Shape 2394"/>
          <p:cNvPicPr preferRelativeResize="0"/>
          <p:nvPr/>
        </p:nvPicPr>
        <p:blipFill rotWithShape="1">
          <a:blip r:embed="rId2">
            <a:alphaModFix/>
          </a:blip>
          <a:srcRect l="27296" t="17010" r="21719" b="22162"/>
          <a:stretch/>
        </p:blipFill>
        <p:spPr>
          <a:xfrm>
            <a:off x="382589" y="377428"/>
            <a:ext cx="806451" cy="557213"/>
          </a:xfrm>
          <a:prstGeom prst="rect">
            <a:avLst/>
          </a:prstGeom>
          <a:noFill/>
          <a:ln>
            <a:noFill/>
          </a:ln>
        </p:spPr>
      </p:pic>
      <p:sp>
        <p:nvSpPr>
          <p:cNvPr id="2395" name="Shape 2395"/>
          <p:cNvSpPr txBox="1">
            <a:spLocks noGrp="1"/>
          </p:cNvSpPr>
          <p:nvPr>
            <p:ph type="body" idx="1"/>
          </p:nvPr>
        </p:nvSpPr>
        <p:spPr>
          <a:xfrm>
            <a:off x="1645952" y="1200150"/>
            <a:ext cx="7040848" cy="3634979"/>
          </a:xfrm>
          <a:prstGeom prst="rect">
            <a:avLst/>
          </a:prstGeom>
          <a:noFill/>
          <a:ln>
            <a:noFill/>
          </a:ln>
        </p:spPr>
        <p:txBody>
          <a:bodyPr spcFirstLastPara="1" wrap="square" lIns="91425" tIns="91425" rIns="91425" bIns="91425" anchor="t" anchorCtr="0"/>
          <a:lstStyle>
            <a:lvl1pPr marL="457200" marR="0" lvl="0" indent="-381000" algn="l" rtl="0">
              <a:spcBef>
                <a:spcPts val="480"/>
              </a:spcBef>
              <a:spcAft>
                <a:spcPts val="0"/>
              </a:spcAft>
              <a:buClr>
                <a:schemeClr val="dk2"/>
              </a:buClr>
              <a:buSzPts val="2400"/>
              <a:buFont typeface="Noto Sans Symbols"/>
              <a:buChar char="▪"/>
              <a:defRPr sz="2400" b="0" i="0" u="none" strike="noStrike" cap="none">
                <a:solidFill>
                  <a:schemeClr val="lt1"/>
                </a:solidFill>
                <a:latin typeface="Calibri"/>
                <a:ea typeface="Calibri"/>
                <a:cs typeface="Calibri"/>
                <a:sym typeface="Calibri"/>
              </a:defRPr>
            </a:lvl1pPr>
            <a:lvl2pPr marL="914400" marR="0" lvl="1" indent="-361950" algn="l" rtl="0">
              <a:spcBef>
                <a:spcPts val="420"/>
              </a:spcBef>
              <a:spcAft>
                <a:spcPts val="0"/>
              </a:spcAft>
              <a:buClr>
                <a:schemeClr val="dk2"/>
              </a:buClr>
              <a:buSzPts val="2100"/>
              <a:buFont typeface="Calibri"/>
              <a:buChar char="–"/>
              <a:defRPr sz="2100" b="0" i="0" u="none" strike="noStrike" cap="none">
                <a:solidFill>
                  <a:schemeClr val="lt1"/>
                </a:solidFill>
                <a:latin typeface="Calibri"/>
                <a:ea typeface="Calibri"/>
                <a:cs typeface="Calibri"/>
                <a:sym typeface="Calibri"/>
              </a:defRPr>
            </a:lvl2pPr>
            <a:lvl3pPr marL="1371600" marR="0" lvl="2" indent="-342900" algn="l" rtl="0">
              <a:spcBef>
                <a:spcPts val="360"/>
              </a:spcBef>
              <a:spcAft>
                <a:spcPts val="0"/>
              </a:spcAft>
              <a:buClr>
                <a:schemeClr val="dk2"/>
              </a:buClr>
              <a:buSzPts val="1800"/>
              <a:buFont typeface="Noto Sans Symbols"/>
              <a:buChar char="▪"/>
              <a:defRPr sz="1800" b="0" i="0" u="none" strike="noStrike" cap="none">
                <a:solidFill>
                  <a:schemeClr val="lt1"/>
                </a:solidFill>
                <a:latin typeface="Calibri"/>
                <a:ea typeface="Calibri"/>
                <a:cs typeface="Calibri"/>
                <a:sym typeface="Calibri"/>
              </a:defRPr>
            </a:lvl3pPr>
            <a:lvl4pPr marL="1828800" marR="0" lvl="3" indent="-323850" algn="l" rtl="0">
              <a:spcBef>
                <a:spcPts val="300"/>
              </a:spcBef>
              <a:spcAft>
                <a:spcPts val="0"/>
              </a:spcAft>
              <a:buClr>
                <a:schemeClr val="dk2"/>
              </a:buClr>
              <a:buSzPts val="1500"/>
              <a:buFont typeface="Calibri"/>
              <a:buChar char="–"/>
              <a:defRPr sz="1500" b="0" i="0" u="none" strike="noStrike" cap="none">
                <a:solidFill>
                  <a:schemeClr val="lt1"/>
                </a:solidFill>
                <a:latin typeface="Calibri"/>
                <a:ea typeface="Calibri"/>
                <a:cs typeface="Calibri"/>
                <a:sym typeface="Calibri"/>
              </a:defRPr>
            </a:lvl4pPr>
            <a:lvl5pPr marL="2286000" marR="0" lvl="4" indent="-323850" algn="l" rtl="0">
              <a:spcBef>
                <a:spcPts val="300"/>
              </a:spcBef>
              <a:spcAft>
                <a:spcPts val="0"/>
              </a:spcAft>
              <a:buClr>
                <a:schemeClr val="dk2"/>
              </a:buClr>
              <a:buSzPts val="1500"/>
              <a:buFont typeface="Calibri"/>
              <a:buChar char="»"/>
              <a:defRPr sz="1500" b="0" i="0" u="none" strike="noStrike" cap="none">
                <a:solidFill>
                  <a:schemeClr val="lt1"/>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2396" name="Shape 2396"/>
          <p:cNvSpPr txBox="1">
            <a:spLocks noGrp="1"/>
          </p:cNvSpPr>
          <p:nvPr>
            <p:ph type="title"/>
          </p:nvPr>
        </p:nvSpPr>
        <p:spPr>
          <a:xfrm>
            <a:off x="1295401" y="1"/>
            <a:ext cx="7863804" cy="1033895"/>
          </a:xfrm>
          <a:prstGeom prst="rect">
            <a:avLst/>
          </a:prstGeom>
          <a:noFill/>
          <a:ln>
            <a:noFill/>
          </a:ln>
        </p:spPr>
        <p:txBody>
          <a:bodyPr spcFirstLastPara="1" wrap="square" lIns="91425" tIns="91425" rIns="91425" bIns="91425" anchor="b" anchorCtr="0"/>
          <a:lstStyle>
            <a:lvl1pPr marR="0" lvl="0" algn="l" rtl="0">
              <a:spcBef>
                <a:spcPts val="0"/>
              </a:spcBef>
              <a:spcAft>
                <a:spcPts val="0"/>
              </a:spcAft>
              <a:buSzPts val="1400"/>
              <a:buNone/>
              <a:defRPr sz="3300" b="0" i="0" u="none" strike="noStrike" cap="none">
                <a:solidFill>
                  <a:schemeClr val="lt1"/>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293.xml><?xml version="1.0" encoding="utf-8"?>
<p:sldLayout xmlns:a="http://schemas.openxmlformats.org/drawingml/2006/main" xmlns:r="http://schemas.openxmlformats.org/officeDocument/2006/relationships" xmlns:p="http://schemas.openxmlformats.org/presentationml/2006/main" showMasterSp="0" matchingName="Standard Slide 2 Column Alt">
  <p:cSld name="Standard Slide 2 Column Alt">
    <p:spTree>
      <p:nvGrpSpPr>
        <p:cNvPr id="1" name="Shape 2397"/>
        <p:cNvGrpSpPr/>
        <p:nvPr/>
      </p:nvGrpSpPr>
      <p:grpSpPr>
        <a:xfrm>
          <a:off x="0" y="0"/>
          <a:ext cx="0" cy="0"/>
          <a:chOff x="0" y="0"/>
          <a:chExt cx="0" cy="0"/>
        </a:xfrm>
      </p:grpSpPr>
      <p:sp>
        <p:nvSpPr>
          <p:cNvPr id="2398" name="Shape 2398"/>
          <p:cNvSpPr/>
          <p:nvPr/>
        </p:nvSpPr>
        <p:spPr>
          <a:xfrm>
            <a:off x="1279526" y="0"/>
            <a:ext cx="7864475" cy="5143500"/>
          </a:xfrm>
          <a:prstGeom prst="rect">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350"/>
              <a:buFont typeface="Arial"/>
              <a:buNone/>
            </a:pPr>
            <a:endParaRPr sz="1350" b="0" i="0" u="none" strike="noStrike" cap="none">
              <a:solidFill>
                <a:srgbClr val="FFFFFF"/>
              </a:solidFill>
              <a:latin typeface="Arial"/>
              <a:ea typeface="Arial"/>
              <a:cs typeface="Arial"/>
              <a:sym typeface="Arial"/>
            </a:endParaRPr>
          </a:p>
        </p:txBody>
      </p:sp>
      <p:sp>
        <p:nvSpPr>
          <p:cNvPr id="2399" name="Shape 2399"/>
          <p:cNvSpPr/>
          <p:nvPr/>
        </p:nvSpPr>
        <p:spPr>
          <a:xfrm>
            <a:off x="2" y="0"/>
            <a:ext cx="1189039" cy="51435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350"/>
              <a:buFont typeface="Arial"/>
              <a:buNone/>
            </a:pPr>
            <a:endParaRPr sz="1350" b="0" i="0" u="none" strike="noStrike" cap="none">
              <a:solidFill>
                <a:srgbClr val="FFFFFF"/>
              </a:solidFill>
              <a:latin typeface="Arial"/>
              <a:ea typeface="Arial"/>
              <a:cs typeface="Arial"/>
              <a:sym typeface="Arial"/>
            </a:endParaRPr>
          </a:p>
        </p:txBody>
      </p:sp>
      <p:pic>
        <p:nvPicPr>
          <p:cNvPr id="2400" name="Shape 2400"/>
          <p:cNvPicPr preferRelativeResize="0"/>
          <p:nvPr/>
        </p:nvPicPr>
        <p:blipFill rotWithShape="1">
          <a:blip r:embed="rId2">
            <a:alphaModFix/>
          </a:blip>
          <a:srcRect l="27296" t="17010" r="21719" b="22162"/>
          <a:stretch/>
        </p:blipFill>
        <p:spPr>
          <a:xfrm>
            <a:off x="382589" y="377428"/>
            <a:ext cx="806451" cy="557213"/>
          </a:xfrm>
          <a:prstGeom prst="rect">
            <a:avLst/>
          </a:prstGeom>
          <a:noFill/>
          <a:ln>
            <a:noFill/>
          </a:ln>
        </p:spPr>
      </p:pic>
      <p:sp>
        <p:nvSpPr>
          <p:cNvPr id="2401" name="Shape 2401"/>
          <p:cNvSpPr txBox="1">
            <a:spLocks noGrp="1"/>
          </p:cNvSpPr>
          <p:nvPr>
            <p:ph type="body" idx="1"/>
          </p:nvPr>
        </p:nvSpPr>
        <p:spPr>
          <a:xfrm>
            <a:off x="5486391" y="1200151"/>
            <a:ext cx="3200455" cy="3394472"/>
          </a:xfrm>
          <a:prstGeom prst="rect">
            <a:avLst/>
          </a:prstGeom>
          <a:noFill/>
          <a:ln>
            <a:noFill/>
          </a:ln>
        </p:spPr>
        <p:txBody>
          <a:bodyPr spcFirstLastPara="1" wrap="square" lIns="91425" tIns="91425" rIns="91425" bIns="91425" anchor="t" anchorCtr="0"/>
          <a:lstStyle>
            <a:lvl1pPr marL="457200" marR="0" lvl="0" indent="-361950" algn="l" rtl="0">
              <a:spcBef>
                <a:spcPts val="420"/>
              </a:spcBef>
              <a:spcAft>
                <a:spcPts val="0"/>
              </a:spcAft>
              <a:buClr>
                <a:schemeClr val="dk2"/>
              </a:buClr>
              <a:buSzPts val="2100"/>
              <a:buFont typeface="Noto Sans Symbols"/>
              <a:buChar char="▪"/>
              <a:defRPr sz="2100" b="0" i="0" u="none" strike="noStrike" cap="none">
                <a:solidFill>
                  <a:schemeClr val="lt1"/>
                </a:solidFill>
                <a:latin typeface="Calibri"/>
                <a:ea typeface="Calibri"/>
                <a:cs typeface="Calibri"/>
                <a:sym typeface="Calibri"/>
              </a:defRPr>
            </a:lvl1pPr>
            <a:lvl2pPr marL="914400" marR="0" lvl="1" indent="-342900" algn="l" rtl="0">
              <a:spcBef>
                <a:spcPts val="360"/>
              </a:spcBef>
              <a:spcAft>
                <a:spcPts val="0"/>
              </a:spcAft>
              <a:buClr>
                <a:schemeClr val="dk2"/>
              </a:buClr>
              <a:buSzPts val="1800"/>
              <a:buFont typeface="Calibri"/>
              <a:buChar char="–"/>
              <a:defRPr sz="1800" b="0" i="0" u="none" strike="noStrike" cap="none">
                <a:solidFill>
                  <a:schemeClr val="lt1"/>
                </a:solidFill>
                <a:latin typeface="Calibri"/>
                <a:ea typeface="Calibri"/>
                <a:cs typeface="Calibri"/>
                <a:sym typeface="Calibri"/>
              </a:defRPr>
            </a:lvl2pPr>
            <a:lvl3pPr marL="1371600" marR="0" lvl="2" indent="-323850" algn="l" rtl="0">
              <a:spcBef>
                <a:spcPts val="300"/>
              </a:spcBef>
              <a:spcAft>
                <a:spcPts val="0"/>
              </a:spcAft>
              <a:buClr>
                <a:schemeClr val="dk2"/>
              </a:buClr>
              <a:buSzPts val="1500"/>
              <a:buFont typeface="Noto Sans Symbols"/>
              <a:buChar char="▪"/>
              <a:defRPr sz="1500" b="0" i="0" u="none" strike="noStrike" cap="none">
                <a:solidFill>
                  <a:schemeClr val="lt1"/>
                </a:solidFill>
                <a:latin typeface="Calibri"/>
                <a:ea typeface="Calibri"/>
                <a:cs typeface="Calibri"/>
                <a:sym typeface="Calibri"/>
              </a:defRPr>
            </a:lvl3pPr>
            <a:lvl4pPr marL="1828800" marR="0" lvl="3" indent="-314325" algn="l" rtl="0">
              <a:spcBef>
                <a:spcPts val="270"/>
              </a:spcBef>
              <a:spcAft>
                <a:spcPts val="0"/>
              </a:spcAft>
              <a:buClr>
                <a:schemeClr val="dk2"/>
              </a:buClr>
              <a:buSzPts val="1350"/>
              <a:buFont typeface="Calibri"/>
              <a:buChar char="–"/>
              <a:defRPr sz="1350" b="0" i="0" u="none" strike="noStrike" cap="none">
                <a:solidFill>
                  <a:schemeClr val="lt1"/>
                </a:solidFill>
                <a:latin typeface="Calibri"/>
                <a:ea typeface="Calibri"/>
                <a:cs typeface="Calibri"/>
                <a:sym typeface="Calibri"/>
              </a:defRPr>
            </a:lvl4pPr>
            <a:lvl5pPr marL="2286000" marR="0" lvl="4" indent="-314325" algn="l" rtl="0">
              <a:spcBef>
                <a:spcPts val="270"/>
              </a:spcBef>
              <a:spcAft>
                <a:spcPts val="0"/>
              </a:spcAft>
              <a:buClr>
                <a:schemeClr val="dk2"/>
              </a:buClr>
              <a:buSzPts val="1350"/>
              <a:buFont typeface="Calibri"/>
              <a:buChar char="»"/>
              <a:defRPr sz="1350" b="0" i="0" u="none" strike="noStrike" cap="none">
                <a:solidFill>
                  <a:schemeClr val="lt1"/>
                </a:solidFill>
                <a:latin typeface="Calibri"/>
                <a:ea typeface="Calibri"/>
                <a:cs typeface="Calibri"/>
                <a:sym typeface="Calibri"/>
              </a:defRPr>
            </a:lvl5pPr>
            <a:lvl6pPr marL="2743200" marR="0" lvl="5" indent="-314325" algn="l" rtl="0">
              <a:spcBef>
                <a:spcPts val="270"/>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6pPr>
            <a:lvl7pPr marL="3200400" marR="0" lvl="6" indent="-314325" algn="l" rtl="0">
              <a:spcBef>
                <a:spcPts val="270"/>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7pPr>
            <a:lvl8pPr marL="3657600" marR="0" lvl="7" indent="-314325" algn="l" rtl="0">
              <a:spcBef>
                <a:spcPts val="270"/>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8pPr>
            <a:lvl9pPr marL="4114800" marR="0" lvl="8" indent="-314325" algn="l" rtl="0">
              <a:spcBef>
                <a:spcPts val="270"/>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9pPr>
          </a:lstStyle>
          <a:p>
            <a:endParaRPr/>
          </a:p>
        </p:txBody>
      </p:sp>
      <p:sp>
        <p:nvSpPr>
          <p:cNvPr id="2402" name="Shape 2402"/>
          <p:cNvSpPr txBox="1">
            <a:spLocks noGrp="1"/>
          </p:cNvSpPr>
          <p:nvPr>
            <p:ph type="body" idx="2"/>
          </p:nvPr>
        </p:nvSpPr>
        <p:spPr>
          <a:xfrm>
            <a:off x="1737303" y="1200166"/>
            <a:ext cx="3200455" cy="3394472"/>
          </a:xfrm>
          <a:prstGeom prst="rect">
            <a:avLst/>
          </a:prstGeom>
          <a:noFill/>
          <a:ln>
            <a:noFill/>
          </a:ln>
        </p:spPr>
        <p:txBody>
          <a:bodyPr spcFirstLastPara="1" wrap="square" lIns="91425" tIns="91425" rIns="91425" bIns="91425" anchor="t" anchorCtr="0"/>
          <a:lstStyle>
            <a:lvl1pPr marL="457200" marR="0" lvl="0" indent="-361950" algn="l" rtl="0">
              <a:spcBef>
                <a:spcPts val="420"/>
              </a:spcBef>
              <a:spcAft>
                <a:spcPts val="0"/>
              </a:spcAft>
              <a:buClr>
                <a:schemeClr val="dk2"/>
              </a:buClr>
              <a:buSzPts val="2100"/>
              <a:buFont typeface="Noto Sans Symbols"/>
              <a:buChar char="▪"/>
              <a:defRPr sz="2100" b="0" i="0" u="none" strike="noStrike" cap="none">
                <a:solidFill>
                  <a:schemeClr val="lt1"/>
                </a:solidFill>
                <a:latin typeface="Calibri"/>
                <a:ea typeface="Calibri"/>
                <a:cs typeface="Calibri"/>
                <a:sym typeface="Calibri"/>
              </a:defRPr>
            </a:lvl1pPr>
            <a:lvl2pPr marL="914400" marR="0" lvl="1" indent="-342900" algn="l" rtl="0">
              <a:spcBef>
                <a:spcPts val="360"/>
              </a:spcBef>
              <a:spcAft>
                <a:spcPts val="0"/>
              </a:spcAft>
              <a:buClr>
                <a:schemeClr val="dk2"/>
              </a:buClr>
              <a:buSzPts val="1800"/>
              <a:buFont typeface="Calibri"/>
              <a:buChar char="–"/>
              <a:defRPr sz="1800" b="0" i="0" u="none" strike="noStrike" cap="none">
                <a:solidFill>
                  <a:schemeClr val="lt1"/>
                </a:solidFill>
                <a:latin typeface="Calibri"/>
                <a:ea typeface="Calibri"/>
                <a:cs typeface="Calibri"/>
                <a:sym typeface="Calibri"/>
              </a:defRPr>
            </a:lvl2pPr>
            <a:lvl3pPr marL="1371600" marR="0" lvl="2" indent="-323850" algn="l" rtl="0">
              <a:spcBef>
                <a:spcPts val="300"/>
              </a:spcBef>
              <a:spcAft>
                <a:spcPts val="0"/>
              </a:spcAft>
              <a:buClr>
                <a:schemeClr val="dk2"/>
              </a:buClr>
              <a:buSzPts val="1500"/>
              <a:buFont typeface="Noto Sans Symbols"/>
              <a:buChar char="▪"/>
              <a:defRPr sz="1500" b="0" i="0" u="none" strike="noStrike" cap="none">
                <a:solidFill>
                  <a:schemeClr val="lt1"/>
                </a:solidFill>
                <a:latin typeface="Calibri"/>
                <a:ea typeface="Calibri"/>
                <a:cs typeface="Calibri"/>
                <a:sym typeface="Calibri"/>
              </a:defRPr>
            </a:lvl3pPr>
            <a:lvl4pPr marL="1828800" marR="0" lvl="3" indent="-314325" algn="l" rtl="0">
              <a:spcBef>
                <a:spcPts val="270"/>
              </a:spcBef>
              <a:spcAft>
                <a:spcPts val="0"/>
              </a:spcAft>
              <a:buClr>
                <a:schemeClr val="dk2"/>
              </a:buClr>
              <a:buSzPts val="1350"/>
              <a:buFont typeface="Calibri"/>
              <a:buChar char="–"/>
              <a:defRPr sz="1350" b="0" i="0" u="none" strike="noStrike" cap="none">
                <a:solidFill>
                  <a:schemeClr val="lt1"/>
                </a:solidFill>
                <a:latin typeface="Calibri"/>
                <a:ea typeface="Calibri"/>
                <a:cs typeface="Calibri"/>
                <a:sym typeface="Calibri"/>
              </a:defRPr>
            </a:lvl4pPr>
            <a:lvl5pPr marL="2286000" marR="0" lvl="4" indent="-314325" algn="l" rtl="0">
              <a:spcBef>
                <a:spcPts val="270"/>
              </a:spcBef>
              <a:spcAft>
                <a:spcPts val="0"/>
              </a:spcAft>
              <a:buClr>
                <a:schemeClr val="dk2"/>
              </a:buClr>
              <a:buSzPts val="1350"/>
              <a:buFont typeface="Calibri"/>
              <a:buChar char="»"/>
              <a:defRPr sz="1350" b="0" i="0" u="none" strike="noStrike" cap="none">
                <a:solidFill>
                  <a:schemeClr val="lt1"/>
                </a:solidFill>
                <a:latin typeface="Calibri"/>
                <a:ea typeface="Calibri"/>
                <a:cs typeface="Calibri"/>
                <a:sym typeface="Calibri"/>
              </a:defRPr>
            </a:lvl5pPr>
            <a:lvl6pPr marL="2743200" marR="0" lvl="5" indent="-314325" algn="l" rtl="0">
              <a:spcBef>
                <a:spcPts val="270"/>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6pPr>
            <a:lvl7pPr marL="3200400" marR="0" lvl="6" indent="-314325" algn="l" rtl="0">
              <a:spcBef>
                <a:spcPts val="270"/>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7pPr>
            <a:lvl8pPr marL="3657600" marR="0" lvl="7" indent="-314325" algn="l" rtl="0">
              <a:spcBef>
                <a:spcPts val="270"/>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8pPr>
            <a:lvl9pPr marL="4114800" marR="0" lvl="8" indent="-314325" algn="l" rtl="0">
              <a:spcBef>
                <a:spcPts val="270"/>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9pPr>
          </a:lstStyle>
          <a:p>
            <a:endParaRPr/>
          </a:p>
        </p:txBody>
      </p:sp>
      <p:sp>
        <p:nvSpPr>
          <p:cNvPr id="2403" name="Shape 2403"/>
          <p:cNvSpPr txBox="1">
            <a:spLocks noGrp="1"/>
          </p:cNvSpPr>
          <p:nvPr>
            <p:ph type="title"/>
          </p:nvPr>
        </p:nvSpPr>
        <p:spPr>
          <a:xfrm>
            <a:off x="1280197" y="1"/>
            <a:ext cx="7863804" cy="1033895"/>
          </a:xfrm>
          <a:prstGeom prst="rect">
            <a:avLst/>
          </a:prstGeom>
          <a:noFill/>
          <a:ln>
            <a:noFill/>
          </a:ln>
        </p:spPr>
        <p:txBody>
          <a:bodyPr spcFirstLastPara="1" wrap="square" lIns="91425" tIns="91425" rIns="91425" bIns="91425" anchor="b" anchorCtr="0"/>
          <a:lstStyle>
            <a:lvl1pPr marR="0" lvl="0" algn="l" rtl="0">
              <a:spcBef>
                <a:spcPts val="0"/>
              </a:spcBef>
              <a:spcAft>
                <a:spcPts val="0"/>
              </a:spcAft>
              <a:buSzPts val="1400"/>
              <a:buNone/>
              <a:defRPr sz="3300" b="0" i="0" u="none" strike="noStrike" cap="none">
                <a:solidFill>
                  <a:schemeClr val="lt1"/>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294.xml><?xml version="1.0" encoding="utf-8"?>
<p:sldLayout xmlns:a="http://schemas.openxmlformats.org/drawingml/2006/main" xmlns:r="http://schemas.openxmlformats.org/officeDocument/2006/relationships" xmlns:p="http://schemas.openxmlformats.org/presentationml/2006/main" showMasterSp="0" matchingName="Title Slide 2">
  <p:cSld name="Title Slide 2">
    <p:spTree>
      <p:nvGrpSpPr>
        <p:cNvPr id="1" name="Shape 2404"/>
        <p:cNvGrpSpPr/>
        <p:nvPr/>
      </p:nvGrpSpPr>
      <p:grpSpPr>
        <a:xfrm>
          <a:off x="0" y="0"/>
          <a:ext cx="0" cy="0"/>
          <a:chOff x="0" y="0"/>
          <a:chExt cx="0" cy="0"/>
        </a:xfrm>
      </p:grpSpPr>
      <p:sp>
        <p:nvSpPr>
          <p:cNvPr id="2405" name="Shape 2405"/>
          <p:cNvSpPr txBox="1"/>
          <p:nvPr/>
        </p:nvSpPr>
        <p:spPr>
          <a:xfrm>
            <a:off x="3673477" y="4766073"/>
            <a:ext cx="3253455" cy="207749"/>
          </a:xfrm>
          <a:prstGeom prst="rect">
            <a:avLst/>
          </a:prstGeom>
          <a:noFill/>
          <a:ln>
            <a:noFill/>
          </a:ln>
        </p:spPr>
        <p:txBody>
          <a:bodyPr spcFirstLastPara="1" wrap="square" lIns="0" tIns="45700" rIns="91425" bIns="45700" anchor="t" anchorCtr="0">
            <a:noAutofit/>
          </a:bodyPr>
          <a:lstStyle/>
          <a:p>
            <a:pPr marL="0" marR="0" lvl="0" indent="0" algn="l" rtl="0">
              <a:lnSpc>
                <a:spcPct val="100000"/>
              </a:lnSpc>
              <a:spcBef>
                <a:spcPts val="0"/>
              </a:spcBef>
              <a:spcAft>
                <a:spcPts val="0"/>
              </a:spcAft>
              <a:buClr>
                <a:srgbClr val="254061"/>
              </a:buClr>
              <a:buSzPts val="750"/>
              <a:buFont typeface="Arial"/>
              <a:buNone/>
            </a:pPr>
            <a:r>
              <a:rPr lang="en-US" sz="750" b="0" i="0" u="none" strike="noStrike" cap="none">
                <a:solidFill>
                  <a:srgbClr val="254061"/>
                </a:solidFill>
                <a:latin typeface="Calibri"/>
                <a:ea typeface="Calibri"/>
                <a:cs typeface="Calibri"/>
                <a:sym typeface="Calibri"/>
              </a:rPr>
              <a:t>WeArePublicHealth.org     twitter.com/Maricopahealth     facebook.com/MCDPH</a:t>
            </a:r>
            <a:endParaRPr/>
          </a:p>
        </p:txBody>
      </p:sp>
      <p:pic>
        <p:nvPicPr>
          <p:cNvPr id="2406" name="Shape 2406" descr="PH Letterhead Header.png"/>
          <p:cNvPicPr preferRelativeResize="0"/>
          <p:nvPr/>
        </p:nvPicPr>
        <p:blipFill rotWithShape="1">
          <a:blip r:embed="rId2">
            <a:alphaModFix/>
          </a:blip>
          <a:srcRect/>
          <a:stretch/>
        </p:blipFill>
        <p:spPr>
          <a:xfrm>
            <a:off x="404813" y="4423174"/>
            <a:ext cx="2795587" cy="516731"/>
          </a:xfrm>
          <a:prstGeom prst="rect">
            <a:avLst/>
          </a:prstGeom>
          <a:noFill/>
          <a:ln>
            <a:noFill/>
          </a:ln>
        </p:spPr>
      </p:pic>
      <p:sp>
        <p:nvSpPr>
          <p:cNvPr id="2407" name="Shape 2407"/>
          <p:cNvSpPr txBox="1">
            <a:spLocks noGrp="1"/>
          </p:cNvSpPr>
          <p:nvPr>
            <p:ph type="body" idx="1"/>
          </p:nvPr>
        </p:nvSpPr>
        <p:spPr>
          <a:xfrm>
            <a:off x="0" y="4012407"/>
            <a:ext cx="8686800" cy="410766"/>
          </a:xfrm>
          <a:prstGeom prst="rect">
            <a:avLst/>
          </a:prstGeom>
          <a:noFill/>
          <a:ln>
            <a:noFill/>
          </a:ln>
        </p:spPr>
        <p:txBody>
          <a:bodyPr spcFirstLastPara="1" wrap="square" lIns="91425" tIns="91425" rIns="91425" bIns="91425" anchor="t" anchorCtr="0"/>
          <a:lstStyle>
            <a:lvl1pPr marL="457200" marR="0" lvl="0"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1pPr>
            <a:lvl2pPr marL="914400" marR="0" lvl="1"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2pPr>
            <a:lvl3pPr marL="1371600" marR="0" lvl="2"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3pPr>
            <a:lvl4pPr marL="1828800" marR="0" lvl="3"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4pPr>
            <a:lvl5pPr marL="2286000" marR="0" lvl="4"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2408" name="Shape 2408"/>
          <p:cNvSpPr>
            <a:spLocks noGrp="1"/>
          </p:cNvSpPr>
          <p:nvPr>
            <p:ph type="pic" idx="2"/>
          </p:nvPr>
        </p:nvSpPr>
        <p:spPr>
          <a:xfrm>
            <a:off x="4846637" y="0"/>
            <a:ext cx="4297363" cy="3943350"/>
          </a:xfrm>
          <a:prstGeom prst="rect">
            <a:avLst/>
          </a:prstGeom>
          <a:noFill/>
          <a:ln>
            <a:noFill/>
          </a:ln>
        </p:spPr>
        <p:txBody>
          <a:bodyPr spcFirstLastPara="1" wrap="square" lIns="91425" tIns="91425" rIns="91425" bIns="91425" anchor="ctr" anchorCtr="1"/>
          <a:lstStyle>
            <a:lvl1pPr marR="0" lvl="0" algn="l" rtl="0">
              <a:spcBef>
                <a:spcPts val="480"/>
              </a:spcBef>
              <a:spcAft>
                <a:spcPts val="0"/>
              </a:spcAft>
              <a:buClr>
                <a:schemeClr val="dk2"/>
              </a:buClr>
              <a:buSzPts val="2400"/>
              <a:buFont typeface="Arial"/>
              <a:buChar char="•"/>
              <a:defRPr sz="2400" b="0" i="0" u="none" strike="noStrike" cap="none">
                <a:solidFill>
                  <a:srgbClr val="595959"/>
                </a:solidFill>
                <a:latin typeface="Calibri"/>
                <a:ea typeface="Calibri"/>
                <a:cs typeface="Calibri"/>
                <a:sym typeface="Calibri"/>
              </a:defRPr>
            </a:lvl1pPr>
            <a:lvl2pPr marR="0" lvl="1" algn="l" rtl="0">
              <a:spcBef>
                <a:spcPts val="420"/>
              </a:spcBef>
              <a:spcAft>
                <a:spcPts val="0"/>
              </a:spcAft>
              <a:buClr>
                <a:schemeClr val="dk2"/>
              </a:buClr>
              <a:buSzPts val="2100"/>
              <a:buFont typeface="Arial"/>
              <a:buChar char="–"/>
              <a:defRPr sz="2100" b="0" i="0" u="none" strike="noStrike" cap="none">
                <a:solidFill>
                  <a:srgbClr val="595959"/>
                </a:solidFill>
                <a:latin typeface="Calibri"/>
                <a:ea typeface="Calibri"/>
                <a:cs typeface="Calibri"/>
                <a:sym typeface="Calibri"/>
              </a:defRPr>
            </a:lvl2pPr>
            <a:lvl3pPr marR="0" lvl="2" algn="l" rtl="0">
              <a:spcBef>
                <a:spcPts val="360"/>
              </a:spcBef>
              <a:spcAft>
                <a:spcPts val="0"/>
              </a:spcAft>
              <a:buClr>
                <a:schemeClr val="dk2"/>
              </a:buClr>
              <a:buSzPts val="1800"/>
              <a:buFont typeface="Arial"/>
              <a:buChar char="•"/>
              <a:defRPr sz="1800" b="0" i="0" u="none" strike="noStrike" cap="none">
                <a:solidFill>
                  <a:srgbClr val="595959"/>
                </a:solidFill>
                <a:latin typeface="Calibri"/>
                <a:ea typeface="Calibri"/>
                <a:cs typeface="Calibri"/>
                <a:sym typeface="Calibri"/>
              </a:defRPr>
            </a:lvl3pPr>
            <a:lvl4pPr marR="0" lvl="3"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4pPr>
            <a:lvl5pPr marR="0" lvl="4"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5pPr>
            <a:lvl6pPr marR="0" lvl="5"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R="0" lvl="6"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R="0" lvl="7"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R="0" lvl="8"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2409" name="Shape 2409"/>
          <p:cNvSpPr txBox="1">
            <a:spLocks noGrp="1"/>
          </p:cNvSpPr>
          <p:nvPr>
            <p:ph type="title"/>
          </p:nvPr>
        </p:nvSpPr>
        <p:spPr>
          <a:xfrm>
            <a:off x="0" y="0"/>
            <a:ext cx="4754880" cy="3943350"/>
          </a:xfrm>
          <a:prstGeom prst="rect">
            <a:avLst/>
          </a:prstGeom>
          <a:solidFill>
            <a:schemeClr val="lt2"/>
          </a:solidFill>
          <a:ln>
            <a:noFill/>
          </a:ln>
        </p:spPr>
        <p:txBody>
          <a:bodyPr spcFirstLastPara="1" wrap="square" lIns="91425" tIns="91425" rIns="91425" bIns="91425" anchor="b" anchorCtr="0"/>
          <a:lstStyle>
            <a:lvl1pPr marR="0" lvl="0" algn="l" rtl="0">
              <a:spcBef>
                <a:spcPts val="0"/>
              </a:spcBef>
              <a:spcAft>
                <a:spcPts val="0"/>
              </a:spcAft>
              <a:buSzPts val="1400"/>
              <a:buNone/>
              <a:defRPr sz="3300" b="0" i="0" u="none" strike="noStrike" cap="none">
                <a:solidFill>
                  <a:schemeClr val="lt1"/>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295.xml><?xml version="1.0" encoding="utf-8"?>
<p:sldLayout xmlns:a="http://schemas.openxmlformats.org/drawingml/2006/main" xmlns:r="http://schemas.openxmlformats.org/officeDocument/2006/relationships" xmlns:p="http://schemas.openxmlformats.org/presentationml/2006/main" showMasterSp="0" matchingName="Title Slide 3">
  <p:cSld name="Title Slide 3">
    <p:spTree>
      <p:nvGrpSpPr>
        <p:cNvPr id="1" name="Shape 2410"/>
        <p:cNvGrpSpPr/>
        <p:nvPr/>
      </p:nvGrpSpPr>
      <p:grpSpPr>
        <a:xfrm>
          <a:off x="0" y="0"/>
          <a:ext cx="0" cy="0"/>
          <a:chOff x="0" y="0"/>
          <a:chExt cx="0" cy="0"/>
        </a:xfrm>
      </p:grpSpPr>
      <p:sp>
        <p:nvSpPr>
          <p:cNvPr id="2411" name="Shape 2411"/>
          <p:cNvSpPr txBox="1"/>
          <p:nvPr/>
        </p:nvSpPr>
        <p:spPr>
          <a:xfrm>
            <a:off x="3673477" y="4766073"/>
            <a:ext cx="3253455" cy="207749"/>
          </a:xfrm>
          <a:prstGeom prst="rect">
            <a:avLst/>
          </a:prstGeom>
          <a:noFill/>
          <a:ln>
            <a:noFill/>
          </a:ln>
        </p:spPr>
        <p:txBody>
          <a:bodyPr spcFirstLastPara="1" wrap="square" lIns="0" tIns="45700" rIns="91425" bIns="45700" anchor="t" anchorCtr="0">
            <a:noAutofit/>
          </a:bodyPr>
          <a:lstStyle/>
          <a:p>
            <a:pPr marL="0" marR="0" lvl="0" indent="0" algn="l" rtl="0">
              <a:lnSpc>
                <a:spcPct val="100000"/>
              </a:lnSpc>
              <a:spcBef>
                <a:spcPts val="0"/>
              </a:spcBef>
              <a:spcAft>
                <a:spcPts val="0"/>
              </a:spcAft>
              <a:buClr>
                <a:srgbClr val="254061"/>
              </a:buClr>
              <a:buSzPts val="750"/>
              <a:buFont typeface="Arial"/>
              <a:buNone/>
            </a:pPr>
            <a:r>
              <a:rPr lang="en-US" sz="750" b="0" i="0" u="none" strike="noStrike" cap="none">
                <a:solidFill>
                  <a:srgbClr val="254061"/>
                </a:solidFill>
                <a:latin typeface="Calibri"/>
                <a:ea typeface="Calibri"/>
                <a:cs typeface="Calibri"/>
                <a:sym typeface="Calibri"/>
              </a:rPr>
              <a:t>WeArePublicHealth.org     twitter.com/Maricopahealth     facebook.com/MCDPH</a:t>
            </a:r>
            <a:endParaRPr/>
          </a:p>
        </p:txBody>
      </p:sp>
      <p:pic>
        <p:nvPicPr>
          <p:cNvPr id="2412" name="Shape 2412" descr="PH Letterhead Header.png"/>
          <p:cNvPicPr preferRelativeResize="0"/>
          <p:nvPr/>
        </p:nvPicPr>
        <p:blipFill rotWithShape="1">
          <a:blip r:embed="rId2">
            <a:alphaModFix/>
          </a:blip>
          <a:srcRect/>
          <a:stretch/>
        </p:blipFill>
        <p:spPr>
          <a:xfrm>
            <a:off x="404813" y="4423174"/>
            <a:ext cx="2795587" cy="516731"/>
          </a:xfrm>
          <a:prstGeom prst="rect">
            <a:avLst/>
          </a:prstGeom>
          <a:noFill/>
          <a:ln>
            <a:noFill/>
          </a:ln>
        </p:spPr>
      </p:pic>
      <p:sp>
        <p:nvSpPr>
          <p:cNvPr id="2413" name="Shape 2413"/>
          <p:cNvSpPr/>
          <p:nvPr/>
        </p:nvSpPr>
        <p:spPr>
          <a:xfrm>
            <a:off x="6762750" y="-11907"/>
            <a:ext cx="2381251" cy="3406379"/>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350"/>
              <a:buFont typeface="Arial"/>
              <a:buNone/>
            </a:pPr>
            <a:endParaRPr sz="1350" b="0" i="0" u="none" strike="noStrike" cap="none">
              <a:solidFill>
                <a:srgbClr val="FFFFFF"/>
              </a:solidFill>
              <a:latin typeface="Arial"/>
              <a:ea typeface="Arial"/>
              <a:cs typeface="Arial"/>
              <a:sym typeface="Arial"/>
            </a:endParaRPr>
          </a:p>
        </p:txBody>
      </p:sp>
      <p:sp>
        <p:nvSpPr>
          <p:cNvPr id="2414" name="Shape 2414"/>
          <p:cNvSpPr txBox="1">
            <a:spLocks noGrp="1"/>
          </p:cNvSpPr>
          <p:nvPr>
            <p:ph type="body" idx="1"/>
          </p:nvPr>
        </p:nvSpPr>
        <p:spPr>
          <a:xfrm>
            <a:off x="0" y="4000500"/>
            <a:ext cx="9144000" cy="353601"/>
          </a:xfrm>
          <a:prstGeom prst="rect">
            <a:avLst/>
          </a:prstGeom>
          <a:noFill/>
          <a:ln>
            <a:noFill/>
          </a:ln>
        </p:spPr>
        <p:txBody>
          <a:bodyPr spcFirstLastPara="1" wrap="square" lIns="91425" tIns="91425" rIns="91425" bIns="91425" anchor="t" anchorCtr="0"/>
          <a:lstStyle>
            <a:lvl1pPr marL="457200" marR="0" lvl="0"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1pPr>
            <a:lvl2pPr marL="914400" marR="0" lvl="1"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2pPr>
            <a:lvl3pPr marL="1371600" marR="0" lvl="2"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3pPr>
            <a:lvl4pPr marL="1828800" marR="0" lvl="3"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4pPr>
            <a:lvl5pPr marL="2286000" marR="0" lvl="4"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2415" name="Shape 2415"/>
          <p:cNvSpPr>
            <a:spLocks noGrp="1"/>
          </p:cNvSpPr>
          <p:nvPr>
            <p:ph type="pic" idx="2"/>
          </p:nvPr>
        </p:nvSpPr>
        <p:spPr>
          <a:xfrm>
            <a:off x="-1" y="0"/>
            <a:ext cx="6675097" cy="3394702"/>
          </a:xfrm>
          <a:prstGeom prst="rect">
            <a:avLst/>
          </a:prstGeom>
          <a:noFill/>
          <a:ln>
            <a:noFill/>
          </a:ln>
        </p:spPr>
        <p:txBody>
          <a:bodyPr spcFirstLastPara="1" wrap="square" lIns="91425" tIns="91425" rIns="91425" bIns="91425" anchor="ctr" anchorCtr="1"/>
          <a:lstStyle>
            <a:lvl1pPr marR="0" lvl="0" algn="l" rtl="0">
              <a:spcBef>
                <a:spcPts val="480"/>
              </a:spcBef>
              <a:spcAft>
                <a:spcPts val="0"/>
              </a:spcAft>
              <a:buClr>
                <a:schemeClr val="dk2"/>
              </a:buClr>
              <a:buSzPts val="2400"/>
              <a:buFont typeface="Arial"/>
              <a:buChar char="•"/>
              <a:defRPr sz="2400" b="0" i="0" u="none" strike="noStrike" cap="none">
                <a:solidFill>
                  <a:srgbClr val="595959"/>
                </a:solidFill>
                <a:latin typeface="Calibri"/>
                <a:ea typeface="Calibri"/>
                <a:cs typeface="Calibri"/>
                <a:sym typeface="Calibri"/>
              </a:defRPr>
            </a:lvl1pPr>
            <a:lvl2pPr marR="0" lvl="1" algn="l" rtl="0">
              <a:spcBef>
                <a:spcPts val="420"/>
              </a:spcBef>
              <a:spcAft>
                <a:spcPts val="0"/>
              </a:spcAft>
              <a:buClr>
                <a:schemeClr val="dk2"/>
              </a:buClr>
              <a:buSzPts val="2100"/>
              <a:buFont typeface="Arial"/>
              <a:buChar char="–"/>
              <a:defRPr sz="2100" b="0" i="0" u="none" strike="noStrike" cap="none">
                <a:solidFill>
                  <a:srgbClr val="595959"/>
                </a:solidFill>
                <a:latin typeface="Calibri"/>
                <a:ea typeface="Calibri"/>
                <a:cs typeface="Calibri"/>
                <a:sym typeface="Calibri"/>
              </a:defRPr>
            </a:lvl2pPr>
            <a:lvl3pPr marR="0" lvl="2" algn="l" rtl="0">
              <a:spcBef>
                <a:spcPts val="360"/>
              </a:spcBef>
              <a:spcAft>
                <a:spcPts val="0"/>
              </a:spcAft>
              <a:buClr>
                <a:schemeClr val="dk2"/>
              </a:buClr>
              <a:buSzPts val="1800"/>
              <a:buFont typeface="Arial"/>
              <a:buChar char="•"/>
              <a:defRPr sz="1800" b="0" i="0" u="none" strike="noStrike" cap="none">
                <a:solidFill>
                  <a:srgbClr val="595959"/>
                </a:solidFill>
                <a:latin typeface="Calibri"/>
                <a:ea typeface="Calibri"/>
                <a:cs typeface="Calibri"/>
                <a:sym typeface="Calibri"/>
              </a:defRPr>
            </a:lvl3pPr>
            <a:lvl4pPr marR="0" lvl="3"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4pPr>
            <a:lvl5pPr marR="0" lvl="4"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5pPr>
            <a:lvl6pPr marR="0" lvl="5"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R="0" lvl="6"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R="0" lvl="7"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R="0" lvl="8"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2416" name="Shape 2416"/>
          <p:cNvSpPr txBox="1">
            <a:spLocks noGrp="1"/>
          </p:cNvSpPr>
          <p:nvPr>
            <p:ph type="title"/>
          </p:nvPr>
        </p:nvSpPr>
        <p:spPr>
          <a:xfrm>
            <a:off x="0" y="3543300"/>
            <a:ext cx="9144000" cy="457200"/>
          </a:xfrm>
          <a:prstGeom prst="rect">
            <a:avLst/>
          </a:prstGeom>
          <a:noFill/>
          <a:ln>
            <a:noFill/>
          </a:ln>
        </p:spPr>
        <p:txBody>
          <a:bodyPr spcFirstLastPara="1" wrap="square" lIns="91425" tIns="91425" rIns="91425" bIns="91425" anchor="b" anchorCtr="0"/>
          <a:lstStyle>
            <a:lvl1pPr marR="0" lvl="0" algn="l" rtl="0">
              <a:spcBef>
                <a:spcPts val="0"/>
              </a:spcBef>
              <a:spcAft>
                <a:spcPts val="0"/>
              </a:spcAft>
              <a:buSzPts val="1400"/>
              <a:buNone/>
              <a:defRPr sz="3300" b="0" i="0" u="none" strike="noStrike" cap="none">
                <a:solidFill>
                  <a:schemeClr val="lt2"/>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296.xml><?xml version="1.0" encoding="utf-8"?>
<p:sldLayout xmlns:a="http://schemas.openxmlformats.org/drawingml/2006/main" xmlns:r="http://schemas.openxmlformats.org/officeDocument/2006/relationships" xmlns:p="http://schemas.openxmlformats.org/presentationml/2006/main" showMasterSp="0" matchingName="Title Slide 4">
  <p:cSld name="Title Slide 4">
    <p:spTree>
      <p:nvGrpSpPr>
        <p:cNvPr id="1" name="Shape 2417"/>
        <p:cNvGrpSpPr/>
        <p:nvPr/>
      </p:nvGrpSpPr>
      <p:grpSpPr>
        <a:xfrm>
          <a:off x="0" y="0"/>
          <a:ext cx="0" cy="0"/>
          <a:chOff x="0" y="0"/>
          <a:chExt cx="0" cy="0"/>
        </a:xfrm>
      </p:grpSpPr>
      <p:sp>
        <p:nvSpPr>
          <p:cNvPr id="2418" name="Shape 2418"/>
          <p:cNvSpPr txBox="1"/>
          <p:nvPr/>
        </p:nvSpPr>
        <p:spPr>
          <a:xfrm>
            <a:off x="4114803" y="4766073"/>
            <a:ext cx="3253455" cy="207749"/>
          </a:xfrm>
          <a:prstGeom prst="rect">
            <a:avLst/>
          </a:prstGeom>
          <a:noFill/>
          <a:ln>
            <a:noFill/>
          </a:ln>
        </p:spPr>
        <p:txBody>
          <a:bodyPr spcFirstLastPara="1" wrap="square" lIns="0" tIns="45700" rIns="91425" bIns="45700" anchor="t" anchorCtr="0">
            <a:noAutofit/>
          </a:bodyPr>
          <a:lstStyle/>
          <a:p>
            <a:pPr marL="0" marR="0" lvl="0" indent="0" algn="l" rtl="0">
              <a:lnSpc>
                <a:spcPct val="100000"/>
              </a:lnSpc>
              <a:spcBef>
                <a:spcPts val="0"/>
              </a:spcBef>
              <a:spcAft>
                <a:spcPts val="0"/>
              </a:spcAft>
              <a:buClr>
                <a:srgbClr val="254061"/>
              </a:buClr>
              <a:buSzPts val="750"/>
              <a:buFont typeface="Arial"/>
              <a:buNone/>
            </a:pPr>
            <a:r>
              <a:rPr lang="en-US" sz="750" b="0" i="0" u="none" strike="noStrike" cap="none">
                <a:solidFill>
                  <a:srgbClr val="254061"/>
                </a:solidFill>
                <a:latin typeface="Calibri"/>
                <a:ea typeface="Calibri"/>
                <a:cs typeface="Calibri"/>
                <a:sym typeface="Calibri"/>
              </a:rPr>
              <a:t>WeArePublicHealth.org     twitter.com/Maricopahealth     facebook.com/MCDPH</a:t>
            </a:r>
            <a:endParaRPr/>
          </a:p>
        </p:txBody>
      </p:sp>
      <p:pic>
        <p:nvPicPr>
          <p:cNvPr id="2419" name="Shape 2419" descr="PH Letterhead Header.png"/>
          <p:cNvPicPr preferRelativeResize="0"/>
          <p:nvPr/>
        </p:nvPicPr>
        <p:blipFill rotWithShape="1">
          <a:blip r:embed="rId2">
            <a:alphaModFix/>
          </a:blip>
          <a:srcRect/>
          <a:stretch/>
        </p:blipFill>
        <p:spPr>
          <a:xfrm>
            <a:off x="862014" y="4423174"/>
            <a:ext cx="2795587" cy="516731"/>
          </a:xfrm>
          <a:prstGeom prst="rect">
            <a:avLst/>
          </a:prstGeom>
          <a:noFill/>
          <a:ln>
            <a:noFill/>
          </a:ln>
        </p:spPr>
      </p:pic>
      <p:cxnSp>
        <p:nvCxnSpPr>
          <p:cNvPr id="2420" name="Shape 2420"/>
          <p:cNvCxnSpPr/>
          <p:nvPr/>
        </p:nvCxnSpPr>
        <p:spPr>
          <a:xfrm>
            <a:off x="457200" y="3463529"/>
            <a:ext cx="8229600" cy="0"/>
          </a:xfrm>
          <a:prstGeom prst="straightConnector1">
            <a:avLst/>
          </a:prstGeom>
          <a:noFill/>
          <a:ln w="76200" cap="flat" cmpd="sng">
            <a:solidFill>
              <a:schemeClr val="dk2"/>
            </a:solidFill>
            <a:prstDash val="solid"/>
            <a:round/>
            <a:headEnd type="none" w="sm" len="sm"/>
            <a:tailEnd type="none" w="sm" len="sm"/>
          </a:ln>
        </p:spPr>
      </p:cxnSp>
      <p:sp>
        <p:nvSpPr>
          <p:cNvPr id="2421" name="Shape 2421"/>
          <p:cNvSpPr txBox="1">
            <a:spLocks noGrp="1"/>
          </p:cNvSpPr>
          <p:nvPr>
            <p:ph type="body" idx="1"/>
          </p:nvPr>
        </p:nvSpPr>
        <p:spPr>
          <a:xfrm>
            <a:off x="457200" y="4012624"/>
            <a:ext cx="8229600" cy="410766"/>
          </a:xfrm>
          <a:prstGeom prst="rect">
            <a:avLst/>
          </a:prstGeom>
          <a:noFill/>
          <a:ln>
            <a:noFill/>
          </a:ln>
        </p:spPr>
        <p:txBody>
          <a:bodyPr spcFirstLastPara="1" wrap="square" lIns="91425" tIns="91425" rIns="91425" bIns="91425" anchor="t" anchorCtr="0"/>
          <a:lstStyle>
            <a:lvl1pPr marL="457200" marR="0" lvl="0" indent="-228600" algn="ctr"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1pPr>
            <a:lvl2pPr marL="914400" marR="0" lvl="1"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2pPr>
            <a:lvl3pPr marL="1371600" marR="0" lvl="2"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3pPr>
            <a:lvl4pPr marL="1828800" marR="0" lvl="3"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4pPr>
            <a:lvl5pPr marL="2286000" marR="0" lvl="4"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2422" name="Shape 2422"/>
          <p:cNvSpPr>
            <a:spLocks noGrp="1"/>
          </p:cNvSpPr>
          <p:nvPr>
            <p:ph type="pic" idx="2"/>
          </p:nvPr>
        </p:nvSpPr>
        <p:spPr>
          <a:xfrm>
            <a:off x="457200" y="0"/>
            <a:ext cx="8229600" cy="3257543"/>
          </a:xfrm>
          <a:prstGeom prst="rect">
            <a:avLst/>
          </a:prstGeom>
          <a:noFill/>
          <a:ln>
            <a:noFill/>
          </a:ln>
        </p:spPr>
        <p:txBody>
          <a:bodyPr spcFirstLastPara="1" wrap="square" lIns="91425" tIns="91425" rIns="91425" bIns="91425" anchor="ctr" anchorCtr="1"/>
          <a:lstStyle>
            <a:lvl1pPr marR="0" lvl="0" algn="l" rtl="0">
              <a:spcBef>
                <a:spcPts val="480"/>
              </a:spcBef>
              <a:spcAft>
                <a:spcPts val="0"/>
              </a:spcAft>
              <a:buClr>
                <a:schemeClr val="dk2"/>
              </a:buClr>
              <a:buSzPts val="2400"/>
              <a:buFont typeface="Arial"/>
              <a:buChar char="•"/>
              <a:defRPr sz="2400" b="0" i="0" u="none" strike="noStrike" cap="none">
                <a:solidFill>
                  <a:srgbClr val="595959"/>
                </a:solidFill>
                <a:latin typeface="Calibri"/>
                <a:ea typeface="Calibri"/>
                <a:cs typeface="Calibri"/>
                <a:sym typeface="Calibri"/>
              </a:defRPr>
            </a:lvl1pPr>
            <a:lvl2pPr marR="0" lvl="1" algn="l" rtl="0">
              <a:spcBef>
                <a:spcPts val="420"/>
              </a:spcBef>
              <a:spcAft>
                <a:spcPts val="0"/>
              </a:spcAft>
              <a:buClr>
                <a:schemeClr val="dk2"/>
              </a:buClr>
              <a:buSzPts val="2100"/>
              <a:buFont typeface="Arial"/>
              <a:buChar char="–"/>
              <a:defRPr sz="2100" b="0" i="0" u="none" strike="noStrike" cap="none">
                <a:solidFill>
                  <a:srgbClr val="595959"/>
                </a:solidFill>
                <a:latin typeface="Calibri"/>
                <a:ea typeface="Calibri"/>
                <a:cs typeface="Calibri"/>
                <a:sym typeface="Calibri"/>
              </a:defRPr>
            </a:lvl2pPr>
            <a:lvl3pPr marR="0" lvl="2" algn="l" rtl="0">
              <a:spcBef>
                <a:spcPts val="360"/>
              </a:spcBef>
              <a:spcAft>
                <a:spcPts val="0"/>
              </a:spcAft>
              <a:buClr>
                <a:schemeClr val="dk2"/>
              </a:buClr>
              <a:buSzPts val="1800"/>
              <a:buFont typeface="Arial"/>
              <a:buChar char="•"/>
              <a:defRPr sz="1800" b="0" i="0" u="none" strike="noStrike" cap="none">
                <a:solidFill>
                  <a:srgbClr val="595959"/>
                </a:solidFill>
                <a:latin typeface="Calibri"/>
                <a:ea typeface="Calibri"/>
                <a:cs typeface="Calibri"/>
                <a:sym typeface="Calibri"/>
              </a:defRPr>
            </a:lvl3pPr>
            <a:lvl4pPr marR="0" lvl="3"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4pPr>
            <a:lvl5pPr marR="0" lvl="4"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5pPr>
            <a:lvl6pPr marR="0" lvl="5"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R="0" lvl="6"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R="0" lvl="7"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R="0" lvl="8"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2423" name="Shape 2423"/>
          <p:cNvSpPr txBox="1">
            <a:spLocks noGrp="1"/>
          </p:cNvSpPr>
          <p:nvPr>
            <p:ph type="title"/>
          </p:nvPr>
        </p:nvSpPr>
        <p:spPr>
          <a:xfrm>
            <a:off x="469670" y="3543301"/>
            <a:ext cx="8217131" cy="457199"/>
          </a:xfrm>
          <a:prstGeom prst="rect">
            <a:avLst/>
          </a:prstGeom>
          <a:noFill/>
          <a:ln>
            <a:noFill/>
          </a:ln>
        </p:spPr>
        <p:txBody>
          <a:bodyPr spcFirstLastPara="1" wrap="square" lIns="91425" tIns="91425" rIns="91425" bIns="91425" anchor="ctr" anchorCtr="0"/>
          <a:lstStyle>
            <a:lvl1pPr marR="0" lvl="0" algn="l" rtl="0">
              <a:spcBef>
                <a:spcPts val="0"/>
              </a:spcBef>
              <a:spcAft>
                <a:spcPts val="0"/>
              </a:spcAft>
              <a:buSzPts val="1400"/>
              <a:buNone/>
              <a:defRPr sz="3300" b="0" i="0" u="none" strike="noStrike" cap="none">
                <a:solidFill>
                  <a:schemeClr val="lt2"/>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297.xml><?xml version="1.0" encoding="utf-8"?>
<p:sldLayout xmlns:a="http://schemas.openxmlformats.org/drawingml/2006/main" xmlns:r="http://schemas.openxmlformats.org/officeDocument/2006/relationships" xmlns:p="http://schemas.openxmlformats.org/presentationml/2006/main" showMasterSp="0" matchingName="1_Chapter/Transition">
  <p:cSld name="1_Chapter/Transition">
    <p:spTree>
      <p:nvGrpSpPr>
        <p:cNvPr id="1" name="Shape 2424"/>
        <p:cNvGrpSpPr/>
        <p:nvPr/>
      </p:nvGrpSpPr>
      <p:grpSpPr>
        <a:xfrm>
          <a:off x="0" y="0"/>
          <a:ext cx="0" cy="0"/>
          <a:chOff x="0" y="0"/>
          <a:chExt cx="0" cy="0"/>
        </a:xfrm>
      </p:grpSpPr>
      <p:sp>
        <p:nvSpPr>
          <p:cNvPr id="2425" name="Shape 2425"/>
          <p:cNvSpPr/>
          <p:nvPr/>
        </p:nvSpPr>
        <p:spPr>
          <a:xfrm>
            <a:off x="2" y="0"/>
            <a:ext cx="1189039" cy="51435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350"/>
              <a:buFont typeface="Arial"/>
              <a:buNone/>
            </a:pPr>
            <a:endParaRPr sz="1350" b="0" i="0" u="none" strike="noStrike" cap="none">
              <a:solidFill>
                <a:srgbClr val="FFFFFF"/>
              </a:solidFill>
              <a:latin typeface="Arial"/>
              <a:ea typeface="Arial"/>
              <a:cs typeface="Arial"/>
              <a:sym typeface="Arial"/>
            </a:endParaRPr>
          </a:p>
        </p:txBody>
      </p:sp>
      <p:sp>
        <p:nvSpPr>
          <p:cNvPr id="2426" name="Shape 2426"/>
          <p:cNvSpPr/>
          <p:nvPr/>
        </p:nvSpPr>
        <p:spPr>
          <a:xfrm>
            <a:off x="1279526" y="-9525"/>
            <a:ext cx="7864475" cy="3952875"/>
          </a:xfrm>
          <a:prstGeom prst="rect">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350"/>
              <a:buFont typeface="Arial"/>
              <a:buNone/>
            </a:pPr>
            <a:endParaRPr sz="1350" b="0" i="0" u="none" strike="noStrike" cap="none">
              <a:solidFill>
                <a:srgbClr val="FFFFFF"/>
              </a:solidFill>
              <a:latin typeface="Arial"/>
              <a:ea typeface="Arial"/>
              <a:cs typeface="Arial"/>
              <a:sym typeface="Arial"/>
            </a:endParaRPr>
          </a:p>
        </p:txBody>
      </p:sp>
      <p:pic>
        <p:nvPicPr>
          <p:cNvPr id="2427" name="Shape 2427"/>
          <p:cNvPicPr preferRelativeResize="0"/>
          <p:nvPr/>
        </p:nvPicPr>
        <p:blipFill rotWithShape="1">
          <a:blip r:embed="rId2">
            <a:alphaModFix/>
          </a:blip>
          <a:srcRect l="27296" t="17010" r="21719" b="22162"/>
          <a:stretch/>
        </p:blipFill>
        <p:spPr>
          <a:xfrm>
            <a:off x="382589" y="3874294"/>
            <a:ext cx="806451" cy="557213"/>
          </a:xfrm>
          <a:prstGeom prst="rect">
            <a:avLst/>
          </a:prstGeom>
          <a:noFill/>
          <a:ln>
            <a:noFill/>
          </a:ln>
        </p:spPr>
      </p:pic>
      <p:sp>
        <p:nvSpPr>
          <p:cNvPr id="2428" name="Shape 2428"/>
          <p:cNvSpPr txBox="1">
            <a:spLocks noGrp="1"/>
          </p:cNvSpPr>
          <p:nvPr>
            <p:ph type="title"/>
          </p:nvPr>
        </p:nvSpPr>
        <p:spPr>
          <a:xfrm>
            <a:off x="1279526" y="3943350"/>
            <a:ext cx="7863804" cy="742950"/>
          </a:xfrm>
          <a:prstGeom prst="rect">
            <a:avLst/>
          </a:prstGeom>
          <a:noFill/>
          <a:ln>
            <a:noFill/>
          </a:ln>
        </p:spPr>
        <p:txBody>
          <a:bodyPr spcFirstLastPara="1" wrap="square" lIns="91425" tIns="91425" rIns="91425" bIns="91425" anchor="t" anchorCtr="0"/>
          <a:lstStyle>
            <a:lvl1pPr marR="0" lvl="0" algn="l" rtl="0">
              <a:spcBef>
                <a:spcPts val="0"/>
              </a:spcBef>
              <a:spcAft>
                <a:spcPts val="0"/>
              </a:spcAft>
              <a:buSzPts val="1400"/>
              <a:buNone/>
              <a:defRPr sz="3300" b="0" i="0" u="none" strike="noStrike" cap="none">
                <a:solidFill>
                  <a:schemeClr val="lt2"/>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298.xml><?xml version="1.0" encoding="utf-8"?>
<p:sldLayout xmlns:a="http://schemas.openxmlformats.org/drawingml/2006/main" xmlns:r="http://schemas.openxmlformats.org/officeDocument/2006/relationships" xmlns:p="http://schemas.openxmlformats.org/presentationml/2006/main" showMasterSp="0" matchingName="Chapter/Transition w/Footer">
  <p:cSld name="Chapter/Transition w/Footer">
    <p:spTree>
      <p:nvGrpSpPr>
        <p:cNvPr id="1" name="Shape 2429"/>
        <p:cNvGrpSpPr/>
        <p:nvPr/>
      </p:nvGrpSpPr>
      <p:grpSpPr>
        <a:xfrm>
          <a:off x="0" y="0"/>
          <a:ext cx="0" cy="0"/>
          <a:chOff x="0" y="0"/>
          <a:chExt cx="0" cy="0"/>
        </a:xfrm>
      </p:grpSpPr>
      <p:sp>
        <p:nvSpPr>
          <p:cNvPr id="2430" name="Shape 2430"/>
          <p:cNvSpPr/>
          <p:nvPr/>
        </p:nvSpPr>
        <p:spPr>
          <a:xfrm>
            <a:off x="2" y="0"/>
            <a:ext cx="1189039" cy="51435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350"/>
              <a:buFont typeface="Arial"/>
              <a:buNone/>
            </a:pPr>
            <a:endParaRPr sz="1350" b="0" i="0" u="none" strike="noStrike" cap="none">
              <a:solidFill>
                <a:srgbClr val="FFFFFF"/>
              </a:solidFill>
              <a:latin typeface="Arial"/>
              <a:ea typeface="Arial"/>
              <a:cs typeface="Arial"/>
              <a:sym typeface="Arial"/>
            </a:endParaRPr>
          </a:p>
        </p:txBody>
      </p:sp>
      <p:sp>
        <p:nvSpPr>
          <p:cNvPr id="2431" name="Shape 2431"/>
          <p:cNvSpPr/>
          <p:nvPr/>
        </p:nvSpPr>
        <p:spPr>
          <a:xfrm>
            <a:off x="1279526" y="-9525"/>
            <a:ext cx="7864475" cy="3952875"/>
          </a:xfrm>
          <a:prstGeom prst="rect">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350"/>
              <a:buFont typeface="Arial"/>
              <a:buNone/>
            </a:pPr>
            <a:endParaRPr sz="1350" b="0" i="0" u="none" strike="noStrike" cap="none">
              <a:solidFill>
                <a:srgbClr val="FFFFFF"/>
              </a:solidFill>
              <a:latin typeface="Arial"/>
              <a:ea typeface="Arial"/>
              <a:cs typeface="Arial"/>
              <a:sym typeface="Arial"/>
            </a:endParaRPr>
          </a:p>
        </p:txBody>
      </p:sp>
      <p:pic>
        <p:nvPicPr>
          <p:cNvPr id="2432" name="Shape 2432"/>
          <p:cNvPicPr preferRelativeResize="0"/>
          <p:nvPr/>
        </p:nvPicPr>
        <p:blipFill rotWithShape="1">
          <a:blip r:embed="rId2">
            <a:alphaModFix/>
          </a:blip>
          <a:srcRect l="27296" t="17010" r="21719" b="22162"/>
          <a:stretch/>
        </p:blipFill>
        <p:spPr>
          <a:xfrm>
            <a:off x="382589" y="3874294"/>
            <a:ext cx="806451" cy="557213"/>
          </a:xfrm>
          <a:prstGeom prst="rect">
            <a:avLst/>
          </a:prstGeom>
          <a:noFill/>
          <a:ln>
            <a:noFill/>
          </a:ln>
        </p:spPr>
      </p:pic>
      <p:grpSp>
        <p:nvGrpSpPr>
          <p:cNvPr id="2433" name="Shape 2433"/>
          <p:cNvGrpSpPr/>
          <p:nvPr/>
        </p:nvGrpSpPr>
        <p:grpSpPr>
          <a:xfrm flipH="1">
            <a:off x="-2" y="4838700"/>
            <a:ext cx="9144003" cy="304800"/>
            <a:chOff x="-2" y="6451600"/>
            <a:chExt cx="9144003" cy="406400"/>
          </a:xfrm>
        </p:grpSpPr>
        <p:sp>
          <p:nvSpPr>
            <p:cNvPr id="2434" name="Shape 2434"/>
            <p:cNvSpPr/>
            <p:nvPr/>
          </p:nvSpPr>
          <p:spPr>
            <a:xfrm>
              <a:off x="-2" y="6451600"/>
              <a:ext cx="7872153" cy="406400"/>
            </a:xfrm>
            <a:prstGeom prst="rect">
              <a:avLst/>
            </a:prstGeom>
            <a:solidFill>
              <a:srgbClr val="59595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sp>
          <p:nvSpPr>
            <p:cNvPr id="2435" name="Shape 2435"/>
            <p:cNvSpPr/>
            <p:nvPr/>
          </p:nvSpPr>
          <p:spPr>
            <a:xfrm>
              <a:off x="7954964" y="6451600"/>
              <a:ext cx="1189037" cy="4064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grpSp>
      <p:sp>
        <p:nvSpPr>
          <p:cNvPr id="2436" name="Shape 2436"/>
          <p:cNvSpPr txBox="1">
            <a:spLocks noGrp="1"/>
          </p:cNvSpPr>
          <p:nvPr>
            <p:ph type="dt" idx="10"/>
          </p:nvPr>
        </p:nvSpPr>
        <p:spPr>
          <a:xfrm>
            <a:off x="7598152" y="4835128"/>
            <a:ext cx="1554163" cy="308372"/>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2437" name="Shape 2437"/>
          <p:cNvSpPr txBox="1">
            <a:spLocks noGrp="1"/>
          </p:cNvSpPr>
          <p:nvPr>
            <p:ph type="ftr" idx="11"/>
          </p:nvPr>
        </p:nvSpPr>
        <p:spPr>
          <a:xfrm>
            <a:off x="1279525" y="4835128"/>
            <a:ext cx="6310312" cy="308372"/>
          </a:xfrm>
          <a:prstGeom prst="rect">
            <a:avLst/>
          </a:prstGeom>
          <a:noFill/>
          <a:ln>
            <a:noFill/>
          </a:ln>
        </p:spPr>
        <p:txBody>
          <a:bodyPr spcFirstLastPara="1" wrap="square" lIns="91425" tIns="91425" rIns="91425" bIns="91425" anchor="ctr" anchorCtr="0"/>
          <a:lstStyle>
            <a:lvl1pPr marR="0" lvl="0" algn="ctr"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2438" name="Shape 2438"/>
          <p:cNvSpPr txBox="1">
            <a:spLocks noGrp="1"/>
          </p:cNvSpPr>
          <p:nvPr>
            <p:ph type="sldNum" idx="12"/>
          </p:nvPr>
        </p:nvSpPr>
        <p:spPr>
          <a:xfrm>
            <a:off x="1" y="4835128"/>
            <a:ext cx="1189037" cy="308372"/>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1pPr>
            <a:lvl2pPr marL="0" marR="0" lvl="1"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2pPr>
            <a:lvl3pPr marL="0" marR="0" lvl="2"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3pPr>
            <a:lvl4pPr marL="0" marR="0" lvl="3"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4pPr>
            <a:lvl5pPr marL="0" marR="0" lvl="4"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5pPr>
            <a:lvl6pPr marL="0" marR="0" lvl="5"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6pPr>
            <a:lvl7pPr marL="0" marR="0" lvl="6"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7pPr>
            <a:lvl8pPr marL="0" marR="0" lvl="7"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8pPr>
            <a:lvl9pPr marL="0" marR="0" lvl="8"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
        <p:nvSpPr>
          <p:cNvPr id="2439" name="Shape 2439"/>
          <p:cNvSpPr txBox="1">
            <a:spLocks noGrp="1"/>
          </p:cNvSpPr>
          <p:nvPr>
            <p:ph type="title"/>
          </p:nvPr>
        </p:nvSpPr>
        <p:spPr>
          <a:xfrm>
            <a:off x="1280197" y="3943350"/>
            <a:ext cx="7863804" cy="742950"/>
          </a:xfrm>
          <a:prstGeom prst="rect">
            <a:avLst/>
          </a:prstGeom>
          <a:noFill/>
          <a:ln>
            <a:noFill/>
          </a:ln>
        </p:spPr>
        <p:txBody>
          <a:bodyPr spcFirstLastPara="1" wrap="square" lIns="91425" tIns="91425" rIns="91425" bIns="91425" anchor="t" anchorCtr="0"/>
          <a:lstStyle>
            <a:lvl1pPr marR="0" lvl="0" algn="l" rtl="0">
              <a:spcBef>
                <a:spcPts val="0"/>
              </a:spcBef>
              <a:spcAft>
                <a:spcPts val="0"/>
              </a:spcAft>
              <a:buSzPts val="1400"/>
              <a:buNone/>
              <a:defRPr sz="3300" b="0" i="0" u="none" strike="noStrike" cap="none">
                <a:solidFill>
                  <a:schemeClr val="lt2"/>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299.xml><?xml version="1.0" encoding="utf-8"?>
<p:sldLayout xmlns:a="http://schemas.openxmlformats.org/drawingml/2006/main" xmlns:r="http://schemas.openxmlformats.org/officeDocument/2006/relationships" xmlns:p="http://schemas.openxmlformats.org/presentationml/2006/main" showMasterSp="0" matchingName="Image Chapter/Transition">
  <p:cSld name="Image Chapter/Transition">
    <p:spTree>
      <p:nvGrpSpPr>
        <p:cNvPr id="1" name="Shape 2440"/>
        <p:cNvGrpSpPr/>
        <p:nvPr/>
      </p:nvGrpSpPr>
      <p:grpSpPr>
        <a:xfrm>
          <a:off x="0" y="0"/>
          <a:ext cx="0" cy="0"/>
          <a:chOff x="0" y="0"/>
          <a:chExt cx="0" cy="0"/>
        </a:xfrm>
      </p:grpSpPr>
      <p:sp>
        <p:nvSpPr>
          <p:cNvPr id="2441" name="Shape 2441"/>
          <p:cNvSpPr txBox="1">
            <a:spLocks noGrp="1"/>
          </p:cNvSpPr>
          <p:nvPr>
            <p:ph type="title"/>
          </p:nvPr>
        </p:nvSpPr>
        <p:spPr>
          <a:xfrm>
            <a:off x="1280197" y="3943350"/>
            <a:ext cx="7863804" cy="1200150"/>
          </a:xfrm>
          <a:prstGeom prst="rect">
            <a:avLst/>
          </a:prstGeom>
          <a:solidFill>
            <a:schemeClr val="lt2"/>
          </a:solidFill>
          <a:ln>
            <a:noFill/>
          </a:ln>
        </p:spPr>
        <p:txBody>
          <a:bodyPr spcFirstLastPara="1" wrap="square" lIns="91425" tIns="91425" rIns="91425" bIns="91425" anchor="t" anchorCtr="0"/>
          <a:lstStyle>
            <a:lvl1pPr marR="0" lvl="0" algn="l" rtl="0">
              <a:spcBef>
                <a:spcPts val="0"/>
              </a:spcBef>
              <a:spcAft>
                <a:spcPts val="0"/>
              </a:spcAft>
              <a:buSzPts val="1400"/>
              <a:buNone/>
              <a:defRPr sz="3300" b="0" i="0" u="none" strike="noStrike" cap="none">
                <a:solidFill>
                  <a:schemeClr val="lt1"/>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
        <p:nvSpPr>
          <p:cNvPr id="2442" name="Shape 2442"/>
          <p:cNvSpPr/>
          <p:nvPr/>
        </p:nvSpPr>
        <p:spPr>
          <a:xfrm>
            <a:off x="2" y="0"/>
            <a:ext cx="1189039" cy="51435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350"/>
              <a:buFont typeface="Arial"/>
              <a:buNone/>
            </a:pPr>
            <a:endParaRPr sz="1350" b="0" i="0" u="none" strike="noStrike" cap="none">
              <a:solidFill>
                <a:srgbClr val="FFFFFF"/>
              </a:solidFill>
              <a:latin typeface="Arial"/>
              <a:ea typeface="Arial"/>
              <a:cs typeface="Arial"/>
              <a:sym typeface="Arial"/>
            </a:endParaRPr>
          </a:p>
        </p:txBody>
      </p:sp>
      <p:pic>
        <p:nvPicPr>
          <p:cNvPr id="2443" name="Shape 2443"/>
          <p:cNvPicPr preferRelativeResize="0"/>
          <p:nvPr/>
        </p:nvPicPr>
        <p:blipFill rotWithShape="1">
          <a:blip r:embed="rId2">
            <a:alphaModFix/>
          </a:blip>
          <a:srcRect l="27296" t="17010" r="21719" b="22162"/>
          <a:stretch/>
        </p:blipFill>
        <p:spPr>
          <a:xfrm>
            <a:off x="382589" y="3874294"/>
            <a:ext cx="806451" cy="557213"/>
          </a:xfrm>
          <a:prstGeom prst="rect">
            <a:avLst/>
          </a:prstGeom>
          <a:noFill/>
          <a:ln>
            <a:noFill/>
          </a:ln>
        </p:spPr>
      </p:pic>
      <p:sp>
        <p:nvSpPr>
          <p:cNvPr id="2444" name="Shape 2444"/>
          <p:cNvSpPr>
            <a:spLocks noGrp="1"/>
          </p:cNvSpPr>
          <p:nvPr>
            <p:ph type="pic" idx="2"/>
          </p:nvPr>
        </p:nvSpPr>
        <p:spPr>
          <a:xfrm>
            <a:off x="1279525" y="0"/>
            <a:ext cx="7864475" cy="3943335"/>
          </a:xfrm>
          <a:prstGeom prst="rect">
            <a:avLst/>
          </a:prstGeom>
          <a:noFill/>
          <a:ln>
            <a:noFill/>
          </a:ln>
        </p:spPr>
        <p:txBody>
          <a:bodyPr spcFirstLastPara="1" wrap="square" lIns="91425" tIns="91425" rIns="91425" bIns="91425" anchor="t" anchorCtr="0"/>
          <a:lstStyle>
            <a:lvl1pPr marR="0" lvl="0" algn="l" rtl="0">
              <a:spcBef>
                <a:spcPts val="480"/>
              </a:spcBef>
              <a:spcAft>
                <a:spcPts val="0"/>
              </a:spcAft>
              <a:buClr>
                <a:schemeClr val="dk2"/>
              </a:buClr>
              <a:buSzPts val="2400"/>
              <a:buFont typeface="Arial"/>
              <a:buChar char="•"/>
              <a:defRPr sz="2400" b="0" i="0" u="none" strike="noStrike" cap="none">
                <a:solidFill>
                  <a:srgbClr val="595959"/>
                </a:solidFill>
                <a:latin typeface="Calibri"/>
                <a:ea typeface="Calibri"/>
                <a:cs typeface="Calibri"/>
                <a:sym typeface="Calibri"/>
              </a:defRPr>
            </a:lvl1pPr>
            <a:lvl2pPr marR="0" lvl="1" algn="l" rtl="0">
              <a:spcBef>
                <a:spcPts val="420"/>
              </a:spcBef>
              <a:spcAft>
                <a:spcPts val="0"/>
              </a:spcAft>
              <a:buClr>
                <a:schemeClr val="dk2"/>
              </a:buClr>
              <a:buSzPts val="2100"/>
              <a:buFont typeface="Arial"/>
              <a:buChar char="–"/>
              <a:defRPr sz="2100" b="0" i="0" u="none" strike="noStrike" cap="none">
                <a:solidFill>
                  <a:srgbClr val="595959"/>
                </a:solidFill>
                <a:latin typeface="Calibri"/>
                <a:ea typeface="Calibri"/>
                <a:cs typeface="Calibri"/>
                <a:sym typeface="Calibri"/>
              </a:defRPr>
            </a:lvl2pPr>
            <a:lvl3pPr marR="0" lvl="2" algn="l" rtl="0">
              <a:spcBef>
                <a:spcPts val="360"/>
              </a:spcBef>
              <a:spcAft>
                <a:spcPts val="0"/>
              </a:spcAft>
              <a:buClr>
                <a:schemeClr val="dk2"/>
              </a:buClr>
              <a:buSzPts val="1800"/>
              <a:buFont typeface="Arial"/>
              <a:buChar char="•"/>
              <a:defRPr sz="1800" b="0" i="0" u="none" strike="noStrike" cap="none">
                <a:solidFill>
                  <a:srgbClr val="595959"/>
                </a:solidFill>
                <a:latin typeface="Calibri"/>
                <a:ea typeface="Calibri"/>
                <a:cs typeface="Calibri"/>
                <a:sym typeface="Calibri"/>
              </a:defRPr>
            </a:lvl3pPr>
            <a:lvl4pPr marR="0" lvl="3"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4pPr>
            <a:lvl5pPr marR="0" lvl="4"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5pPr>
            <a:lvl6pPr marR="0" lvl="5"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R="0" lvl="6"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R="0" lvl="7"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R="0" lvl="8"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tandard Slide w/Footer">
  <p:cSld name="Standard Slide w/Footer">
    <p:spTree>
      <p:nvGrpSpPr>
        <p:cNvPr id="1" name="Shape 24"/>
        <p:cNvGrpSpPr/>
        <p:nvPr/>
      </p:nvGrpSpPr>
      <p:grpSpPr>
        <a:xfrm>
          <a:off x="0" y="0"/>
          <a:ext cx="0" cy="0"/>
          <a:chOff x="0" y="0"/>
          <a:chExt cx="0" cy="0"/>
        </a:xfrm>
      </p:grpSpPr>
      <p:sp>
        <p:nvSpPr>
          <p:cNvPr id="25" name="Shape 25"/>
          <p:cNvSpPr txBox="1">
            <a:spLocks noGrp="1"/>
          </p:cNvSpPr>
          <p:nvPr>
            <p:ph type="title"/>
          </p:nvPr>
        </p:nvSpPr>
        <p:spPr>
          <a:xfrm>
            <a:off x="-9698" y="1"/>
            <a:ext cx="7863804" cy="1033895"/>
          </a:xfrm>
          <a:prstGeom prst="rect">
            <a:avLst/>
          </a:prstGeom>
          <a:solidFill>
            <a:schemeClr val="lt2"/>
          </a:solidFill>
          <a:ln>
            <a:noFill/>
          </a:ln>
        </p:spPr>
        <p:txBody>
          <a:bodyPr spcFirstLastPara="1" wrap="square" lIns="91425" tIns="91425" rIns="91425" bIns="91425" anchor="b" anchorCtr="0"/>
          <a:lstStyle>
            <a:lvl1pPr marR="0" lvl="0" algn="l" rtl="0">
              <a:spcBef>
                <a:spcPts val="0"/>
              </a:spcBef>
              <a:spcAft>
                <a:spcPts val="0"/>
              </a:spcAft>
              <a:buSzPts val="1400"/>
              <a:buNone/>
              <a:defRPr sz="3300" b="0" i="0" u="none" strike="noStrike" cap="none">
                <a:solidFill>
                  <a:schemeClr val="lt1"/>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
        <p:nvSpPr>
          <p:cNvPr id="26" name="Shape 26"/>
          <p:cNvSpPr txBox="1">
            <a:spLocks noGrp="1"/>
          </p:cNvSpPr>
          <p:nvPr>
            <p:ph type="body" idx="1"/>
          </p:nvPr>
        </p:nvSpPr>
        <p:spPr>
          <a:xfrm>
            <a:off x="457200" y="1200150"/>
            <a:ext cx="8229600" cy="3371850"/>
          </a:xfrm>
          <a:prstGeom prst="rect">
            <a:avLst/>
          </a:prstGeom>
          <a:noFill/>
          <a:ln>
            <a:noFill/>
          </a:ln>
        </p:spPr>
        <p:txBody>
          <a:bodyPr spcFirstLastPara="1" wrap="square" lIns="91425" tIns="91425" rIns="91425" bIns="91425" anchor="t" anchorCtr="0"/>
          <a:lstStyle>
            <a:lvl1pPr marL="457200" marR="0" lvl="0" indent="-381000" algn="l" rtl="0">
              <a:spcBef>
                <a:spcPts val="480"/>
              </a:spcBef>
              <a:spcAft>
                <a:spcPts val="0"/>
              </a:spcAft>
              <a:buClr>
                <a:schemeClr val="dk2"/>
              </a:buClr>
              <a:buSzPts val="2400"/>
              <a:buFont typeface="Arial"/>
              <a:buChar char="•"/>
              <a:defRPr sz="2400" b="0" i="0" u="none" strike="noStrike" cap="none">
                <a:solidFill>
                  <a:srgbClr val="595959"/>
                </a:solidFill>
                <a:latin typeface="Calibri"/>
                <a:ea typeface="Calibri"/>
                <a:cs typeface="Calibri"/>
                <a:sym typeface="Calibri"/>
              </a:defRPr>
            </a:lvl1pPr>
            <a:lvl2pPr marL="914400" marR="0" lvl="1" indent="-361950" algn="l" rtl="0">
              <a:spcBef>
                <a:spcPts val="420"/>
              </a:spcBef>
              <a:spcAft>
                <a:spcPts val="0"/>
              </a:spcAft>
              <a:buClr>
                <a:schemeClr val="dk2"/>
              </a:buClr>
              <a:buSzPts val="2100"/>
              <a:buFont typeface="Arial"/>
              <a:buChar char="–"/>
              <a:defRPr sz="2100" b="0" i="0" u="none" strike="noStrike" cap="none">
                <a:solidFill>
                  <a:srgbClr val="595959"/>
                </a:solidFill>
                <a:latin typeface="Calibri"/>
                <a:ea typeface="Calibri"/>
                <a:cs typeface="Calibri"/>
                <a:sym typeface="Calibri"/>
              </a:defRPr>
            </a:lvl2pPr>
            <a:lvl3pPr marL="1371600" marR="0" lvl="2" indent="-342900" algn="l" rtl="0">
              <a:spcBef>
                <a:spcPts val="360"/>
              </a:spcBef>
              <a:spcAft>
                <a:spcPts val="0"/>
              </a:spcAft>
              <a:buClr>
                <a:schemeClr val="dk2"/>
              </a:buClr>
              <a:buSzPts val="1800"/>
              <a:buFont typeface="Arial"/>
              <a:buChar char="•"/>
              <a:defRPr sz="1800" b="0" i="0" u="none" strike="noStrike" cap="none">
                <a:solidFill>
                  <a:srgbClr val="595959"/>
                </a:solidFill>
                <a:latin typeface="Calibri"/>
                <a:ea typeface="Calibri"/>
                <a:cs typeface="Calibri"/>
                <a:sym typeface="Calibri"/>
              </a:defRPr>
            </a:lvl3pPr>
            <a:lvl4pPr marL="1828800" marR="0" lvl="3" indent="-323850"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4pPr>
            <a:lvl5pPr marL="2286000" marR="0" lvl="4" indent="-323850"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grpSp>
        <p:nvGrpSpPr>
          <p:cNvPr id="27" name="Shape 27"/>
          <p:cNvGrpSpPr/>
          <p:nvPr/>
        </p:nvGrpSpPr>
        <p:grpSpPr>
          <a:xfrm>
            <a:off x="-2" y="4838700"/>
            <a:ext cx="9144003" cy="304800"/>
            <a:chOff x="-2" y="6451600"/>
            <a:chExt cx="9144003" cy="406400"/>
          </a:xfrm>
        </p:grpSpPr>
        <p:sp>
          <p:nvSpPr>
            <p:cNvPr id="28" name="Shape 28"/>
            <p:cNvSpPr/>
            <p:nvPr/>
          </p:nvSpPr>
          <p:spPr>
            <a:xfrm>
              <a:off x="-2" y="6451600"/>
              <a:ext cx="7872153" cy="406400"/>
            </a:xfrm>
            <a:prstGeom prst="rect">
              <a:avLst/>
            </a:prstGeom>
            <a:solidFill>
              <a:srgbClr val="59595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sp>
          <p:nvSpPr>
            <p:cNvPr id="29" name="Shape 29"/>
            <p:cNvSpPr/>
            <p:nvPr/>
          </p:nvSpPr>
          <p:spPr>
            <a:xfrm>
              <a:off x="7954964" y="6451600"/>
              <a:ext cx="1189037" cy="4064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grpSp>
      <p:sp>
        <p:nvSpPr>
          <p:cNvPr id="30" name="Shape 30"/>
          <p:cNvSpPr txBox="1">
            <a:spLocks noGrp="1"/>
          </p:cNvSpPr>
          <p:nvPr>
            <p:ph type="dt" idx="10"/>
          </p:nvPr>
        </p:nvSpPr>
        <p:spPr>
          <a:xfrm>
            <a:off x="2" y="4835128"/>
            <a:ext cx="1554163" cy="308372"/>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31" name="Shape 31"/>
          <p:cNvSpPr txBox="1">
            <a:spLocks noGrp="1"/>
          </p:cNvSpPr>
          <p:nvPr>
            <p:ph type="ftr" idx="11"/>
          </p:nvPr>
        </p:nvSpPr>
        <p:spPr>
          <a:xfrm>
            <a:off x="1554163" y="4835128"/>
            <a:ext cx="6310312" cy="308372"/>
          </a:xfrm>
          <a:prstGeom prst="rect">
            <a:avLst/>
          </a:prstGeom>
          <a:noFill/>
          <a:ln>
            <a:noFill/>
          </a:ln>
        </p:spPr>
        <p:txBody>
          <a:bodyPr spcFirstLastPara="1" wrap="square" lIns="91425" tIns="91425" rIns="91425" bIns="91425" anchor="ctr" anchorCtr="0"/>
          <a:lstStyle>
            <a:lvl1pPr marR="0" lvl="0" algn="ctr"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32" name="Shape 32"/>
          <p:cNvSpPr txBox="1">
            <a:spLocks noGrp="1"/>
          </p:cNvSpPr>
          <p:nvPr>
            <p:ph type="sldNum" idx="12"/>
          </p:nvPr>
        </p:nvSpPr>
        <p:spPr>
          <a:xfrm>
            <a:off x="7954965" y="4835128"/>
            <a:ext cx="1189037" cy="308372"/>
          </a:xfrm>
          <a:prstGeom prst="rect">
            <a:avLst/>
          </a:prstGeom>
          <a:noFill/>
          <a:ln>
            <a:noFill/>
          </a:ln>
        </p:spPr>
        <p:txBody>
          <a:bodyPr spcFirstLastPara="1" wrap="square" lIns="91425" tIns="45700" rIns="91425" bIns="45700" anchor="ctr" anchorCtr="0">
            <a:noAutofit/>
          </a:bodyPr>
          <a:lstStyle>
            <a:lvl1pPr marL="0" marR="0" lvl="0"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1pPr>
            <a:lvl2pPr marL="0" marR="0" lvl="1"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2pPr>
            <a:lvl3pPr marL="0" marR="0" lvl="2"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3pPr>
            <a:lvl4pPr marL="0" marR="0" lvl="3"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4pPr>
            <a:lvl5pPr marL="0" marR="0" lvl="4"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5pPr>
            <a:lvl6pPr marL="0" marR="0" lvl="5"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6pPr>
            <a:lvl7pPr marL="0" marR="0" lvl="6"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7pPr>
            <a:lvl8pPr marL="0" marR="0" lvl="7"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8pPr>
            <a:lvl9pPr marL="0" marR="0" lvl="8"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matchingName="Title Slide 1">
  <p:cSld name="Title Slide 1">
    <p:spTree>
      <p:nvGrpSpPr>
        <p:cNvPr id="1" name="Shape 248"/>
        <p:cNvGrpSpPr/>
        <p:nvPr/>
      </p:nvGrpSpPr>
      <p:grpSpPr>
        <a:xfrm>
          <a:off x="0" y="0"/>
          <a:ext cx="0" cy="0"/>
          <a:chOff x="0" y="0"/>
          <a:chExt cx="0" cy="0"/>
        </a:xfrm>
      </p:grpSpPr>
      <p:sp>
        <p:nvSpPr>
          <p:cNvPr id="249" name="Shape 249"/>
          <p:cNvSpPr txBox="1">
            <a:spLocks noGrp="1"/>
          </p:cNvSpPr>
          <p:nvPr>
            <p:ph type="title"/>
          </p:nvPr>
        </p:nvSpPr>
        <p:spPr>
          <a:xfrm>
            <a:off x="-9698" y="0"/>
            <a:ext cx="7863804" cy="3943350"/>
          </a:xfrm>
          <a:prstGeom prst="rect">
            <a:avLst/>
          </a:prstGeom>
          <a:solidFill>
            <a:schemeClr val="lt2"/>
          </a:solidFill>
          <a:ln>
            <a:noFill/>
          </a:ln>
        </p:spPr>
        <p:txBody>
          <a:bodyPr spcFirstLastPara="1" wrap="square" lIns="91425" tIns="91425" rIns="91425" bIns="91425" anchor="b" anchorCtr="0"/>
          <a:lstStyle>
            <a:lvl1pPr marR="0" lvl="0" algn="l" rtl="0">
              <a:spcBef>
                <a:spcPts val="0"/>
              </a:spcBef>
              <a:spcAft>
                <a:spcPts val="0"/>
              </a:spcAft>
              <a:buSzPts val="1400"/>
              <a:buNone/>
              <a:defRPr sz="3300" b="0" i="0" u="none" strike="noStrike" cap="none">
                <a:solidFill>
                  <a:schemeClr val="lt1"/>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
        <p:nvSpPr>
          <p:cNvPr id="250" name="Shape 250"/>
          <p:cNvSpPr/>
          <p:nvPr/>
        </p:nvSpPr>
        <p:spPr>
          <a:xfrm>
            <a:off x="7954965" y="0"/>
            <a:ext cx="1189037" cy="394335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350"/>
              <a:buFont typeface="Arial"/>
              <a:buNone/>
            </a:pPr>
            <a:endParaRPr sz="1350" b="0" i="0" u="none" strike="noStrike" cap="none">
              <a:solidFill>
                <a:srgbClr val="FFFFFF"/>
              </a:solidFill>
              <a:latin typeface="Arial"/>
              <a:ea typeface="Arial"/>
              <a:cs typeface="Arial"/>
              <a:sym typeface="Arial"/>
            </a:endParaRPr>
          </a:p>
        </p:txBody>
      </p:sp>
      <p:sp>
        <p:nvSpPr>
          <p:cNvPr id="251" name="Shape 251"/>
          <p:cNvSpPr txBox="1"/>
          <p:nvPr/>
        </p:nvSpPr>
        <p:spPr>
          <a:xfrm>
            <a:off x="3673477" y="4766073"/>
            <a:ext cx="3253455" cy="207749"/>
          </a:xfrm>
          <a:prstGeom prst="rect">
            <a:avLst/>
          </a:prstGeom>
          <a:noFill/>
          <a:ln>
            <a:noFill/>
          </a:ln>
        </p:spPr>
        <p:txBody>
          <a:bodyPr spcFirstLastPara="1" wrap="square" lIns="0" tIns="45700" rIns="91425" bIns="45700" anchor="t" anchorCtr="0">
            <a:noAutofit/>
          </a:bodyPr>
          <a:lstStyle/>
          <a:p>
            <a:pPr marL="0" marR="0" lvl="0" indent="0" algn="l" rtl="0">
              <a:lnSpc>
                <a:spcPct val="100000"/>
              </a:lnSpc>
              <a:spcBef>
                <a:spcPts val="0"/>
              </a:spcBef>
              <a:spcAft>
                <a:spcPts val="0"/>
              </a:spcAft>
              <a:buClr>
                <a:srgbClr val="254061"/>
              </a:buClr>
              <a:buSzPts val="750"/>
              <a:buFont typeface="Arial"/>
              <a:buNone/>
            </a:pPr>
            <a:r>
              <a:rPr lang="en-US" sz="750" b="0" i="0" u="none" strike="noStrike" cap="none">
                <a:solidFill>
                  <a:srgbClr val="254061"/>
                </a:solidFill>
                <a:latin typeface="Calibri"/>
                <a:ea typeface="Calibri"/>
                <a:cs typeface="Calibri"/>
                <a:sym typeface="Calibri"/>
              </a:rPr>
              <a:t>WeArePublicHealth.org     twitter.com/Maricopahealth     facebook.com/MCDPH</a:t>
            </a:r>
            <a:endParaRPr/>
          </a:p>
        </p:txBody>
      </p:sp>
      <p:pic>
        <p:nvPicPr>
          <p:cNvPr id="252" name="Shape 252" descr="PH Letterhead Header.png"/>
          <p:cNvPicPr preferRelativeResize="0"/>
          <p:nvPr/>
        </p:nvPicPr>
        <p:blipFill rotWithShape="1">
          <a:blip r:embed="rId2">
            <a:alphaModFix/>
          </a:blip>
          <a:srcRect/>
          <a:stretch/>
        </p:blipFill>
        <p:spPr>
          <a:xfrm>
            <a:off x="404813" y="4423174"/>
            <a:ext cx="2795587" cy="516731"/>
          </a:xfrm>
          <a:prstGeom prst="rect">
            <a:avLst/>
          </a:prstGeom>
          <a:noFill/>
          <a:ln>
            <a:noFill/>
          </a:ln>
        </p:spPr>
      </p:pic>
      <p:sp>
        <p:nvSpPr>
          <p:cNvPr id="253" name="Shape 253"/>
          <p:cNvSpPr txBox="1">
            <a:spLocks noGrp="1"/>
          </p:cNvSpPr>
          <p:nvPr>
            <p:ph type="body" idx="1"/>
          </p:nvPr>
        </p:nvSpPr>
        <p:spPr>
          <a:xfrm>
            <a:off x="2" y="4012624"/>
            <a:ext cx="7864475" cy="410766"/>
          </a:xfrm>
          <a:prstGeom prst="rect">
            <a:avLst/>
          </a:prstGeom>
          <a:noFill/>
          <a:ln>
            <a:noFill/>
          </a:ln>
        </p:spPr>
        <p:txBody>
          <a:bodyPr spcFirstLastPara="1" wrap="square" lIns="91425" tIns="91425" rIns="91425" bIns="91425" anchor="t" anchorCtr="0"/>
          <a:lstStyle>
            <a:lvl1pPr marL="457200" marR="0" lvl="0"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1pPr>
            <a:lvl2pPr marL="914400" marR="0" lvl="1"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2pPr>
            <a:lvl3pPr marL="1371600" marR="0" lvl="2"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3pPr>
            <a:lvl4pPr marL="1828800" marR="0" lvl="3"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4pPr>
            <a:lvl5pPr marL="2286000" marR="0" lvl="4"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300.xml><?xml version="1.0" encoding="utf-8"?>
<p:sldLayout xmlns:a="http://schemas.openxmlformats.org/drawingml/2006/main" xmlns:r="http://schemas.openxmlformats.org/officeDocument/2006/relationships" xmlns:p="http://schemas.openxmlformats.org/presentationml/2006/main" showMasterSp="0" matchingName="Image Chapter/Transition w/ Footer">
  <p:cSld name="Image Chapter/Transition w/ Footer">
    <p:spTree>
      <p:nvGrpSpPr>
        <p:cNvPr id="1" name="Shape 2445"/>
        <p:cNvGrpSpPr/>
        <p:nvPr/>
      </p:nvGrpSpPr>
      <p:grpSpPr>
        <a:xfrm>
          <a:off x="0" y="0"/>
          <a:ext cx="0" cy="0"/>
          <a:chOff x="0" y="0"/>
          <a:chExt cx="0" cy="0"/>
        </a:xfrm>
      </p:grpSpPr>
      <p:sp>
        <p:nvSpPr>
          <p:cNvPr id="2446" name="Shape 2446"/>
          <p:cNvSpPr txBox="1">
            <a:spLocks noGrp="1"/>
          </p:cNvSpPr>
          <p:nvPr>
            <p:ph type="title"/>
          </p:nvPr>
        </p:nvSpPr>
        <p:spPr>
          <a:xfrm>
            <a:off x="1280197" y="3943350"/>
            <a:ext cx="7863804" cy="800100"/>
          </a:xfrm>
          <a:prstGeom prst="rect">
            <a:avLst/>
          </a:prstGeom>
          <a:solidFill>
            <a:schemeClr val="lt2"/>
          </a:solidFill>
          <a:ln>
            <a:noFill/>
          </a:ln>
        </p:spPr>
        <p:txBody>
          <a:bodyPr spcFirstLastPara="1" wrap="square" lIns="91425" tIns="91425" rIns="91425" bIns="91425" anchor="t" anchorCtr="0"/>
          <a:lstStyle>
            <a:lvl1pPr marR="0" lvl="0" algn="l" rtl="0">
              <a:spcBef>
                <a:spcPts val="0"/>
              </a:spcBef>
              <a:spcAft>
                <a:spcPts val="0"/>
              </a:spcAft>
              <a:buSzPts val="1400"/>
              <a:buNone/>
              <a:defRPr sz="3300" b="0" i="0" u="none" strike="noStrike" cap="none">
                <a:solidFill>
                  <a:schemeClr val="lt1"/>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
        <p:nvSpPr>
          <p:cNvPr id="2447" name="Shape 2447"/>
          <p:cNvSpPr/>
          <p:nvPr/>
        </p:nvSpPr>
        <p:spPr>
          <a:xfrm>
            <a:off x="2" y="0"/>
            <a:ext cx="1189039" cy="51435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350"/>
              <a:buFont typeface="Arial"/>
              <a:buNone/>
            </a:pPr>
            <a:endParaRPr sz="1350" b="0" i="0" u="none" strike="noStrike" cap="none">
              <a:solidFill>
                <a:srgbClr val="FFFFFF"/>
              </a:solidFill>
              <a:latin typeface="Arial"/>
              <a:ea typeface="Arial"/>
              <a:cs typeface="Arial"/>
              <a:sym typeface="Arial"/>
            </a:endParaRPr>
          </a:p>
        </p:txBody>
      </p:sp>
      <p:pic>
        <p:nvPicPr>
          <p:cNvPr id="2448" name="Shape 2448"/>
          <p:cNvPicPr preferRelativeResize="0"/>
          <p:nvPr/>
        </p:nvPicPr>
        <p:blipFill rotWithShape="1">
          <a:blip r:embed="rId2">
            <a:alphaModFix/>
          </a:blip>
          <a:srcRect l="27296" t="17010" r="21719" b="22162"/>
          <a:stretch/>
        </p:blipFill>
        <p:spPr>
          <a:xfrm>
            <a:off x="382589" y="3874294"/>
            <a:ext cx="806451" cy="557213"/>
          </a:xfrm>
          <a:prstGeom prst="rect">
            <a:avLst/>
          </a:prstGeom>
          <a:noFill/>
          <a:ln>
            <a:noFill/>
          </a:ln>
        </p:spPr>
      </p:pic>
      <p:sp>
        <p:nvSpPr>
          <p:cNvPr id="2449" name="Shape 2449"/>
          <p:cNvSpPr>
            <a:spLocks noGrp="1"/>
          </p:cNvSpPr>
          <p:nvPr>
            <p:ph type="pic" idx="2"/>
          </p:nvPr>
        </p:nvSpPr>
        <p:spPr>
          <a:xfrm>
            <a:off x="1279525" y="0"/>
            <a:ext cx="7864475" cy="3943335"/>
          </a:xfrm>
          <a:prstGeom prst="rect">
            <a:avLst/>
          </a:prstGeom>
          <a:noFill/>
          <a:ln>
            <a:noFill/>
          </a:ln>
        </p:spPr>
        <p:txBody>
          <a:bodyPr spcFirstLastPara="1" wrap="square" lIns="91425" tIns="91425" rIns="91425" bIns="91425" anchor="t" anchorCtr="0"/>
          <a:lstStyle>
            <a:lvl1pPr marR="0" lvl="0" algn="l" rtl="0">
              <a:spcBef>
                <a:spcPts val="480"/>
              </a:spcBef>
              <a:spcAft>
                <a:spcPts val="0"/>
              </a:spcAft>
              <a:buClr>
                <a:schemeClr val="dk2"/>
              </a:buClr>
              <a:buSzPts val="2400"/>
              <a:buFont typeface="Arial"/>
              <a:buChar char="•"/>
              <a:defRPr sz="2400" b="0" i="0" u="none" strike="noStrike" cap="none">
                <a:solidFill>
                  <a:srgbClr val="595959"/>
                </a:solidFill>
                <a:latin typeface="Calibri"/>
                <a:ea typeface="Calibri"/>
                <a:cs typeface="Calibri"/>
                <a:sym typeface="Calibri"/>
              </a:defRPr>
            </a:lvl1pPr>
            <a:lvl2pPr marR="0" lvl="1" algn="l" rtl="0">
              <a:spcBef>
                <a:spcPts val="420"/>
              </a:spcBef>
              <a:spcAft>
                <a:spcPts val="0"/>
              </a:spcAft>
              <a:buClr>
                <a:schemeClr val="dk2"/>
              </a:buClr>
              <a:buSzPts val="2100"/>
              <a:buFont typeface="Arial"/>
              <a:buChar char="–"/>
              <a:defRPr sz="2100" b="0" i="0" u="none" strike="noStrike" cap="none">
                <a:solidFill>
                  <a:srgbClr val="595959"/>
                </a:solidFill>
                <a:latin typeface="Calibri"/>
                <a:ea typeface="Calibri"/>
                <a:cs typeface="Calibri"/>
                <a:sym typeface="Calibri"/>
              </a:defRPr>
            </a:lvl2pPr>
            <a:lvl3pPr marR="0" lvl="2" algn="l" rtl="0">
              <a:spcBef>
                <a:spcPts val="360"/>
              </a:spcBef>
              <a:spcAft>
                <a:spcPts val="0"/>
              </a:spcAft>
              <a:buClr>
                <a:schemeClr val="dk2"/>
              </a:buClr>
              <a:buSzPts val="1800"/>
              <a:buFont typeface="Arial"/>
              <a:buChar char="•"/>
              <a:defRPr sz="1800" b="0" i="0" u="none" strike="noStrike" cap="none">
                <a:solidFill>
                  <a:srgbClr val="595959"/>
                </a:solidFill>
                <a:latin typeface="Calibri"/>
                <a:ea typeface="Calibri"/>
                <a:cs typeface="Calibri"/>
                <a:sym typeface="Calibri"/>
              </a:defRPr>
            </a:lvl3pPr>
            <a:lvl4pPr marR="0" lvl="3"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4pPr>
            <a:lvl5pPr marR="0" lvl="4"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5pPr>
            <a:lvl6pPr marR="0" lvl="5"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R="0" lvl="6"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R="0" lvl="7"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R="0" lvl="8"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grpSp>
        <p:nvGrpSpPr>
          <p:cNvPr id="2450" name="Shape 2450"/>
          <p:cNvGrpSpPr/>
          <p:nvPr/>
        </p:nvGrpSpPr>
        <p:grpSpPr>
          <a:xfrm flipH="1">
            <a:off x="-2" y="4838700"/>
            <a:ext cx="9144003" cy="304800"/>
            <a:chOff x="-2" y="6451600"/>
            <a:chExt cx="9144003" cy="406400"/>
          </a:xfrm>
        </p:grpSpPr>
        <p:sp>
          <p:nvSpPr>
            <p:cNvPr id="2451" name="Shape 2451"/>
            <p:cNvSpPr/>
            <p:nvPr/>
          </p:nvSpPr>
          <p:spPr>
            <a:xfrm>
              <a:off x="-2" y="6451600"/>
              <a:ext cx="7872153" cy="406400"/>
            </a:xfrm>
            <a:prstGeom prst="rect">
              <a:avLst/>
            </a:prstGeom>
            <a:solidFill>
              <a:srgbClr val="59595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sp>
          <p:nvSpPr>
            <p:cNvPr id="2452" name="Shape 2452"/>
            <p:cNvSpPr/>
            <p:nvPr/>
          </p:nvSpPr>
          <p:spPr>
            <a:xfrm>
              <a:off x="7954964" y="6451600"/>
              <a:ext cx="1189037" cy="4064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grpSp>
      <p:sp>
        <p:nvSpPr>
          <p:cNvPr id="2453" name="Shape 2453"/>
          <p:cNvSpPr txBox="1">
            <a:spLocks noGrp="1"/>
          </p:cNvSpPr>
          <p:nvPr>
            <p:ph type="dt" idx="10"/>
          </p:nvPr>
        </p:nvSpPr>
        <p:spPr>
          <a:xfrm>
            <a:off x="7598152" y="4835128"/>
            <a:ext cx="1554163" cy="308372"/>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2454" name="Shape 2454"/>
          <p:cNvSpPr txBox="1">
            <a:spLocks noGrp="1"/>
          </p:cNvSpPr>
          <p:nvPr>
            <p:ph type="ftr" idx="11"/>
          </p:nvPr>
        </p:nvSpPr>
        <p:spPr>
          <a:xfrm>
            <a:off x="1279525" y="4835128"/>
            <a:ext cx="6310312" cy="308372"/>
          </a:xfrm>
          <a:prstGeom prst="rect">
            <a:avLst/>
          </a:prstGeom>
          <a:noFill/>
          <a:ln>
            <a:noFill/>
          </a:ln>
        </p:spPr>
        <p:txBody>
          <a:bodyPr spcFirstLastPara="1" wrap="square" lIns="91425" tIns="91425" rIns="91425" bIns="91425" anchor="ctr" anchorCtr="0"/>
          <a:lstStyle>
            <a:lvl1pPr marR="0" lvl="0" algn="ctr"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2455" name="Shape 2455"/>
          <p:cNvSpPr txBox="1">
            <a:spLocks noGrp="1"/>
          </p:cNvSpPr>
          <p:nvPr>
            <p:ph type="sldNum" idx="12"/>
          </p:nvPr>
        </p:nvSpPr>
        <p:spPr>
          <a:xfrm>
            <a:off x="1" y="4835128"/>
            <a:ext cx="1189037" cy="308372"/>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1pPr>
            <a:lvl2pPr marL="0" marR="0" lvl="1"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2pPr>
            <a:lvl3pPr marL="0" marR="0" lvl="2"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3pPr>
            <a:lvl4pPr marL="0" marR="0" lvl="3"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4pPr>
            <a:lvl5pPr marL="0" marR="0" lvl="4"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5pPr>
            <a:lvl6pPr marL="0" marR="0" lvl="5"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6pPr>
            <a:lvl7pPr marL="0" marR="0" lvl="6"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7pPr>
            <a:lvl8pPr marL="0" marR="0" lvl="7"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8pPr>
            <a:lvl9pPr marL="0" marR="0" lvl="8"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01.xml><?xml version="1.0" encoding="utf-8"?>
<p:sldLayout xmlns:a="http://schemas.openxmlformats.org/drawingml/2006/main" xmlns:r="http://schemas.openxmlformats.org/officeDocument/2006/relationships" xmlns:p="http://schemas.openxmlformats.org/presentationml/2006/main" showMasterSp="0" matchingName="Image_Chapter/Transition">
  <p:cSld name="Image_Chapter/Transition">
    <p:spTree>
      <p:nvGrpSpPr>
        <p:cNvPr id="1" name="Shape 2456"/>
        <p:cNvGrpSpPr/>
        <p:nvPr/>
      </p:nvGrpSpPr>
      <p:grpSpPr>
        <a:xfrm>
          <a:off x="0" y="0"/>
          <a:ext cx="0" cy="0"/>
          <a:chOff x="0" y="0"/>
          <a:chExt cx="0" cy="0"/>
        </a:xfrm>
      </p:grpSpPr>
      <p:sp>
        <p:nvSpPr>
          <p:cNvPr id="2457" name="Shape 2457"/>
          <p:cNvSpPr/>
          <p:nvPr/>
        </p:nvSpPr>
        <p:spPr>
          <a:xfrm>
            <a:off x="1" y="0"/>
            <a:ext cx="1189037" cy="51435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pic>
        <p:nvPicPr>
          <p:cNvPr id="2458" name="Shape 2458"/>
          <p:cNvPicPr preferRelativeResize="0"/>
          <p:nvPr/>
        </p:nvPicPr>
        <p:blipFill rotWithShape="1">
          <a:blip r:embed="rId2">
            <a:alphaModFix/>
          </a:blip>
          <a:srcRect l="27296" t="17011" r="21719" b="22163"/>
          <a:stretch/>
        </p:blipFill>
        <p:spPr>
          <a:xfrm>
            <a:off x="382845" y="3874756"/>
            <a:ext cx="805912" cy="557213"/>
          </a:xfrm>
          <a:prstGeom prst="rect">
            <a:avLst/>
          </a:prstGeom>
          <a:noFill/>
          <a:ln>
            <a:noFill/>
          </a:ln>
        </p:spPr>
      </p:pic>
      <p:sp>
        <p:nvSpPr>
          <p:cNvPr id="2459" name="Shape 2459"/>
          <p:cNvSpPr>
            <a:spLocks noGrp="1"/>
          </p:cNvSpPr>
          <p:nvPr>
            <p:ph type="pic" idx="2"/>
          </p:nvPr>
        </p:nvSpPr>
        <p:spPr>
          <a:xfrm>
            <a:off x="1279526" y="0"/>
            <a:ext cx="7864475" cy="3952875"/>
          </a:xfrm>
          <a:prstGeom prst="rect">
            <a:avLst/>
          </a:prstGeom>
          <a:noFill/>
          <a:ln>
            <a:noFill/>
          </a:ln>
        </p:spPr>
        <p:txBody>
          <a:bodyPr spcFirstLastPara="1" wrap="square" lIns="91425" tIns="91425" rIns="91425" bIns="91425" anchor="t" anchorCtr="0"/>
          <a:lstStyle>
            <a:lvl1pPr marR="0" lvl="0" algn="l" rtl="0">
              <a:spcBef>
                <a:spcPts val="480"/>
              </a:spcBef>
              <a:spcAft>
                <a:spcPts val="0"/>
              </a:spcAft>
              <a:buClr>
                <a:schemeClr val="dk2"/>
              </a:buClr>
              <a:buSzPts val="2400"/>
              <a:buFont typeface="Arial"/>
              <a:buChar char="•"/>
              <a:defRPr sz="2400" b="0" i="0" u="none" strike="noStrike" cap="none">
                <a:solidFill>
                  <a:srgbClr val="595959"/>
                </a:solidFill>
                <a:latin typeface="Calibri"/>
                <a:ea typeface="Calibri"/>
                <a:cs typeface="Calibri"/>
                <a:sym typeface="Calibri"/>
              </a:defRPr>
            </a:lvl1pPr>
            <a:lvl2pPr marR="0" lvl="1" algn="l" rtl="0">
              <a:spcBef>
                <a:spcPts val="420"/>
              </a:spcBef>
              <a:spcAft>
                <a:spcPts val="0"/>
              </a:spcAft>
              <a:buClr>
                <a:schemeClr val="dk2"/>
              </a:buClr>
              <a:buSzPts val="2100"/>
              <a:buFont typeface="Arial"/>
              <a:buChar char="–"/>
              <a:defRPr sz="2100" b="0" i="0" u="none" strike="noStrike" cap="none">
                <a:solidFill>
                  <a:srgbClr val="595959"/>
                </a:solidFill>
                <a:latin typeface="Calibri"/>
                <a:ea typeface="Calibri"/>
                <a:cs typeface="Calibri"/>
                <a:sym typeface="Calibri"/>
              </a:defRPr>
            </a:lvl2pPr>
            <a:lvl3pPr marR="0" lvl="2" algn="l" rtl="0">
              <a:spcBef>
                <a:spcPts val="360"/>
              </a:spcBef>
              <a:spcAft>
                <a:spcPts val="0"/>
              </a:spcAft>
              <a:buClr>
                <a:schemeClr val="dk2"/>
              </a:buClr>
              <a:buSzPts val="1800"/>
              <a:buFont typeface="Arial"/>
              <a:buChar char="•"/>
              <a:defRPr sz="1800" b="0" i="0" u="none" strike="noStrike" cap="none">
                <a:solidFill>
                  <a:srgbClr val="595959"/>
                </a:solidFill>
                <a:latin typeface="Calibri"/>
                <a:ea typeface="Calibri"/>
                <a:cs typeface="Calibri"/>
                <a:sym typeface="Calibri"/>
              </a:defRPr>
            </a:lvl3pPr>
            <a:lvl4pPr marR="0" lvl="3"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4pPr>
            <a:lvl5pPr marR="0" lvl="4"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5pPr>
            <a:lvl6pPr marR="0" lvl="5"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R="0" lvl="6"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R="0" lvl="7"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R="0" lvl="8"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2460" name="Shape 2460"/>
          <p:cNvSpPr txBox="1">
            <a:spLocks noGrp="1"/>
          </p:cNvSpPr>
          <p:nvPr>
            <p:ph type="title"/>
          </p:nvPr>
        </p:nvSpPr>
        <p:spPr>
          <a:xfrm>
            <a:off x="1280197" y="3943352"/>
            <a:ext cx="7863804" cy="742949"/>
          </a:xfrm>
          <a:prstGeom prst="rect">
            <a:avLst/>
          </a:prstGeom>
          <a:noFill/>
          <a:ln>
            <a:noFill/>
          </a:ln>
        </p:spPr>
        <p:txBody>
          <a:bodyPr spcFirstLastPara="1" wrap="square" lIns="91425" tIns="91425" rIns="91425" bIns="91425" anchor="t" anchorCtr="0"/>
          <a:lstStyle>
            <a:lvl1pPr marR="0" lvl="0" algn="l" rtl="0">
              <a:spcBef>
                <a:spcPts val="0"/>
              </a:spcBef>
              <a:spcAft>
                <a:spcPts val="0"/>
              </a:spcAft>
              <a:buSzPts val="1400"/>
              <a:buNone/>
              <a:defRPr sz="3300" b="0" i="0" u="none" strike="noStrike" cap="none">
                <a:solidFill>
                  <a:schemeClr val="lt2"/>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302.xml><?xml version="1.0" encoding="utf-8"?>
<p:sldLayout xmlns:a="http://schemas.openxmlformats.org/drawingml/2006/main" xmlns:r="http://schemas.openxmlformats.org/officeDocument/2006/relationships" xmlns:p="http://schemas.openxmlformats.org/presentationml/2006/main" showMasterSp="0" matchingName="Image_Chapter/Transition w/Footer">
  <p:cSld name="Image_Chapter/Transition w/Footer">
    <p:spTree>
      <p:nvGrpSpPr>
        <p:cNvPr id="1" name="Shape 2461"/>
        <p:cNvGrpSpPr/>
        <p:nvPr/>
      </p:nvGrpSpPr>
      <p:grpSpPr>
        <a:xfrm>
          <a:off x="0" y="0"/>
          <a:ext cx="0" cy="0"/>
          <a:chOff x="0" y="0"/>
          <a:chExt cx="0" cy="0"/>
        </a:xfrm>
      </p:grpSpPr>
      <p:sp>
        <p:nvSpPr>
          <p:cNvPr id="2462" name="Shape 2462"/>
          <p:cNvSpPr/>
          <p:nvPr/>
        </p:nvSpPr>
        <p:spPr>
          <a:xfrm>
            <a:off x="1" y="0"/>
            <a:ext cx="1189037" cy="51435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pic>
        <p:nvPicPr>
          <p:cNvPr id="2463" name="Shape 2463"/>
          <p:cNvPicPr preferRelativeResize="0"/>
          <p:nvPr/>
        </p:nvPicPr>
        <p:blipFill rotWithShape="1">
          <a:blip r:embed="rId2">
            <a:alphaModFix/>
          </a:blip>
          <a:srcRect l="27296" t="17011" r="21719" b="22163"/>
          <a:stretch/>
        </p:blipFill>
        <p:spPr>
          <a:xfrm>
            <a:off x="382845" y="3874756"/>
            <a:ext cx="805912" cy="557213"/>
          </a:xfrm>
          <a:prstGeom prst="rect">
            <a:avLst/>
          </a:prstGeom>
          <a:noFill/>
          <a:ln>
            <a:noFill/>
          </a:ln>
        </p:spPr>
      </p:pic>
      <p:sp>
        <p:nvSpPr>
          <p:cNvPr id="2464" name="Shape 2464"/>
          <p:cNvSpPr>
            <a:spLocks noGrp="1"/>
          </p:cNvSpPr>
          <p:nvPr>
            <p:ph type="pic" idx="2"/>
          </p:nvPr>
        </p:nvSpPr>
        <p:spPr>
          <a:xfrm>
            <a:off x="1279526" y="0"/>
            <a:ext cx="7864475" cy="3952875"/>
          </a:xfrm>
          <a:prstGeom prst="rect">
            <a:avLst/>
          </a:prstGeom>
          <a:noFill/>
          <a:ln>
            <a:noFill/>
          </a:ln>
        </p:spPr>
        <p:txBody>
          <a:bodyPr spcFirstLastPara="1" wrap="square" lIns="91425" tIns="91425" rIns="91425" bIns="91425" anchor="t" anchorCtr="0"/>
          <a:lstStyle>
            <a:lvl1pPr marR="0" lvl="0" algn="l" rtl="0">
              <a:spcBef>
                <a:spcPts val="480"/>
              </a:spcBef>
              <a:spcAft>
                <a:spcPts val="0"/>
              </a:spcAft>
              <a:buClr>
                <a:schemeClr val="dk2"/>
              </a:buClr>
              <a:buSzPts val="2400"/>
              <a:buFont typeface="Arial"/>
              <a:buChar char="•"/>
              <a:defRPr sz="2400" b="0" i="0" u="none" strike="noStrike" cap="none">
                <a:solidFill>
                  <a:srgbClr val="595959"/>
                </a:solidFill>
                <a:latin typeface="Calibri"/>
                <a:ea typeface="Calibri"/>
                <a:cs typeface="Calibri"/>
                <a:sym typeface="Calibri"/>
              </a:defRPr>
            </a:lvl1pPr>
            <a:lvl2pPr marR="0" lvl="1" algn="l" rtl="0">
              <a:spcBef>
                <a:spcPts val="420"/>
              </a:spcBef>
              <a:spcAft>
                <a:spcPts val="0"/>
              </a:spcAft>
              <a:buClr>
                <a:schemeClr val="dk2"/>
              </a:buClr>
              <a:buSzPts val="2100"/>
              <a:buFont typeface="Arial"/>
              <a:buChar char="–"/>
              <a:defRPr sz="2100" b="0" i="0" u="none" strike="noStrike" cap="none">
                <a:solidFill>
                  <a:srgbClr val="595959"/>
                </a:solidFill>
                <a:latin typeface="Calibri"/>
                <a:ea typeface="Calibri"/>
                <a:cs typeface="Calibri"/>
                <a:sym typeface="Calibri"/>
              </a:defRPr>
            </a:lvl2pPr>
            <a:lvl3pPr marR="0" lvl="2" algn="l" rtl="0">
              <a:spcBef>
                <a:spcPts val="360"/>
              </a:spcBef>
              <a:spcAft>
                <a:spcPts val="0"/>
              </a:spcAft>
              <a:buClr>
                <a:schemeClr val="dk2"/>
              </a:buClr>
              <a:buSzPts val="1800"/>
              <a:buFont typeface="Arial"/>
              <a:buChar char="•"/>
              <a:defRPr sz="1800" b="0" i="0" u="none" strike="noStrike" cap="none">
                <a:solidFill>
                  <a:srgbClr val="595959"/>
                </a:solidFill>
                <a:latin typeface="Calibri"/>
                <a:ea typeface="Calibri"/>
                <a:cs typeface="Calibri"/>
                <a:sym typeface="Calibri"/>
              </a:defRPr>
            </a:lvl3pPr>
            <a:lvl4pPr marR="0" lvl="3"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4pPr>
            <a:lvl5pPr marR="0" lvl="4"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5pPr>
            <a:lvl6pPr marR="0" lvl="5"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R="0" lvl="6"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R="0" lvl="7"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R="0" lvl="8"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grpSp>
        <p:nvGrpSpPr>
          <p:cNvPr id="2465" name="Shape 2465"/>
          <p:cNvGrpSpPr/>
          <p:nvPr/>
        </p:nvGrpSpPr>
        <p:grpSpPr>
          <a:xfrm flipH="1">
            <a:off x="-2" y="4838700"/>
            <a:ext cx="9144003" cy="304800"/>
            <a:chOff x="-2" y="6451600"/>
            <a:chExt cx="9144003" cy="406400"/>
          </a:xfrm>
        </p:grpSpPr>
        <p:sp>
          <p:nvSpPr>
            <p:cNvPr id="2466" name="Shape 2466"/>
            <p:cNvSpPr/>
            <p:nvPr/>
          </p:nvSpPr>
          <p:spPr>
            <a:xfrm>
              <a:off x="-2" y="6451600"/>
              <a:ext cx="7872153" cy="406400"/>
            </a:xfrm>
            <a:prstGeom prst="rect">
              <a:avLst/>
            </a:prstGeom>
            <a:solidFill>
              <a:srgbClr val="59595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sp>
          <p:nvSpPr>
            <p:cNvPr id="2467" name="Shape 2467"/>
            <p:cNvSpPr/>
            <p:nvPr/>
          </p:nvSpPr>
          <p:spPr>
            <a:xfrm>
              <a:off x="7954964" y="6451600"/>
              <a:ext cx="1189037" cy="4064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grpSp>
      <p:sp>
        <p:nvSpPr>
          <p:cNvPr id="2468" name="Shape 2468"/>
          <p:cNvSpPr txBox="1">
            <a:spLocks noGrp="1"/>
          </p:cNvSpPr>
          <p:nvPr>
            <p:ph type="dt" idx="10"/>
          </p:nvPr>
        </p:nvSpPr>
        <p:spPr>
          <a:xfrm>
            <a:off x="7598152" y="4835128"/>
            <a:ext cx="1554163" cy="308372"/>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2469" name="Shape 2469"/>
          <p:cNvSpPr txBox="1">
            <a:spLocks noGrp="1"/>
          </p:cNvSpPr>
          <p:nvPr>
            <p:ph type="ftr" idx="11"/>
          </p:nvPr>
        </p:nvSpPr>
        <p:spPr>
          <a:xfrm>
            <a:off x="1279525" y="4835128"/>
            <a:ext cx="6310312" cy="308372"/>
          </a:xfrm>
          <a:prstGeom prst="rect">
            <a:avLst/>
          </a:prstGeom>
          <a:noFill/>
          <a:ln>
            <a:noFill/>
          </a:ln>
        </p:spPr>
        <p:txBody>
          <a:bodyPr spcFirstLastPara="1" wrap="square" lIns="91425" tIns="91425" rIns="91425" bIns="91425" anchor="ctr" anchorCtr="0"/>
          <a:lstStyle>
            <a:lvl1pPr marR="0" lvl="0" algn="ctr"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2470" name="Shape 2470"/>
          <p:cNvSpPr txBox="1">
            <a:spLocks noGrp="1"/>
          </p:cNvSpPr>
          <p:nvPr>
            <p:ph type="sldNum" idx="12"/>
          </p:nvPr>
        </p:nvSpPr>
        <p:spPr>
          <a:xfrm>
            <a:off x="1" y="4835128"/>
            <a:ext cx="1189037" cy="308372"/>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1pPr>
            <a:lvl2pPr marL="0" marR="0" lvl="1"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2pPr>
            <a:lvl3pPr marL="0" marR="0" lvl="2"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3pPr>
            <a:lvl4pPr marL="0" marR="0" lvl="3"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4pPr>
            <a:lvl5pPr marL="0" marR="0" lvl="4"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5pPr>
            <a:lvl6pPr marL="0" marR="0" lvl="5"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6pPr>
            <a:lvl7pPr marL="0" marR="0" lvl="6"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7pPr>
            <a:lvl8pPr marL="0" marR="0" lvl="7"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8pPr>
            <a:lvl9pPr marL="0" marR="0" lvl="8"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
        <p:nvSpPr>
          <p:cNvPr id="2471" name="Shape 2471"/>
          <p:cNvSpPr txBox="1">
            <a:spLocks noGrp="1"/>
          </p:cNvSpPr>
          <p:nvPr>
            <p:ph type="title"/>
          </p:nvPr>
        </p:nvSpPr>
        <p:spPr>
          <a:xfrm>
            <a:off x="1280197" y="3943352"/>
            <a:ext cx="7863804" cy="742949"/>
          </a:xfrm>
          <a:prstGeom prst="rect">
            <a:avLst/>
          </a:prstGeom>
          <a:noFill/>
          <a:ln>
            <a:noFill/>
          </a:ln>
        </p:spPr>
        <p:txBody>
          <a:bodyPr spcFirstLastPara="1" wrap="square" lIns="91425" tIns="91425" rIns="91425" bIns="91425" anchor="t" anchorCtr="0"/>
          <a:lstStyle>
            <a:lvl1pPr marR="0" lvl="0" algn="l" rtl="0">
              <a:spcBef>
                <a:spcPts val="0"/>
              </a:spcBef>
              <a:spcAft>
                <a:spcPts val="0"/>
              </a:spcAft>
              <a:buSzPts val="1400"/>
              <a:buNone/>
              <a:defRPr sz="3300" b="0" i="0" u="none" strike="noStrike" cap="none">
                <a:solidFill>
                  <a:schemeClr val="lt2"/>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303.xml><?xml version="1.0" encoding="utf-8"?>
<p:sldLayout xmlns:a="http://schemas.openxmlformats.org/drawingml/2006/main" xmlns:r="http://schemas.openxmlformats.org/officeDocument/2006/relationships" xmlns:p="http://schemas.openxmlformats.org/presentationml/2006/main" showMasterSp="0" matchingName="Contact Info">
  <p:cSld name="Contact Info">
    <p:spTree>
      <p:nvGrpSpPr>
        <p:cNvPr id="1" name="Shape 2472"/>
        <p:cNvGrpSpPr/>
        <p:nvPr/>
      </p:nvGrpSpPr>
      <p:grpSpPr>
        <a:xfrm>
          <a:off x="0" y="0"/>
          <a:ext cx="0" cy="0"/>
          <a:chOff x="0" y="0"/>
          <a:chExt cx="0" cy="0"/>
        </a:xfrm>
      </p:grpSpPr>
      <p:sp>
        <p:nvSpPr>
          <p:cNvPr id="2473" name="Shape 2473"/>
          <p:cNvSpPr txBox="1">
            <a:spLocks noGrp="1"/>
          </p:cNvSpPr>
          <p:nvPr>
            <p:ph type="title"/>
          </p:nvPr>
        </p:nvSpPr>
        <p:spPr>
          <a:xfrm>
            <a:off x="1280197" y="1"/>
            <a:ext cx="7863804" cy="3051572"/>
          </a:xfrm>
          <a:prstGeom prst="rect">
            <a:avLst/>
          </a:prstGeom>
          <a:solidFill>
            <a:schemeClr val="lt2"/>
          </a:solidFill>
          <a:ln>
            <a:noFill/>
          </a:ln>
        </p:spPr>
        <p:txBody>
          <a:bodyPr spcFirstLastPara="1" wrap="square" lIns="91425" tIns="91425" rIns="91425" bIns="91425" anchor="b" anchorCtr="0"/>
          <a:lstStyle>
            <a:lvl1pPr marR="0" lvl="0" algn="l" rtl="0">
              <a:spcBef>
                <a:spcPts val="0"/>
              </a:spcBef>
              <a:spcAft>
                <a:spcPts val="0"/>
              </a:spcAft>
              <a:buSzPts val="1400"/>
              <a:buNone/>
              <a:defRPr sz="3300" b="0" i="0" u="none" strike="noStrike" cap="none">
                <a:solidFill>
                  <a:schemeClr val="lt1"/>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
        <p:nvSpPr>
          <p:cNvPr id="2474" name="Shape 2474"/>
          <p:cNvSpPr/>
          <p:nvPr/>
        </p:nvSpPr>
        <p:spPr>
          <a:xfrm>
            <a:off x="2" y="1"/>
            <a:ext cx="1189039" cy="3051572"/>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350"/>
              <a:buFont typeface="Arial"/>
              <a:buNone/>
            </a:pPr>
            <a:endParaRPr sz="1350" b="0" i="0" u="none" strike="noStrike" cap="none">
              <a:solidFill>
                <a:srgbClr val="FFFFFF"/>
              </a:solidFill>
              <a:latin typeface="Arial"/>
              <a:ea typeface="Arial"/>
              <a:cs typeface="Arial"/>
              <a:sym typeface="Arial"/>
            </a:endParaRPr>
          </a:p>
        </p:txBody>
      </p:sp>
      <p:pic>
        <p:nvPicPr>
          <p:cNvPr id="2475" name="Shape 2475"/>
          <p:cNvPicPr preferRelativeResize="0"/>
          <p:nvPr/>
        </p:nvPicPr>
        <p:blipFill rotWithShape="1">
          <a:blip r:embed="rId2">
            <a:alphaModFix/>
          </a:blip>
          <a:srcRect l="27296" t="17010" r="21719" b="22162"/>
          <a:stretch/>
        </p:blipFill>
        <p:spPr>
          <a:xfrm>
            <a:off x="382589" y="2297906"/>
            <a:ext cx="806451" cy="557213"/>
          </a:xfrm>
          <a:prstGeom prst="rect">
            <a:avLst/>
          </a:prstGeom>
          <a:noFill/>
          <a:ln>
            <a:noFill/>
          </a:ln>
        </p:spPr>
      </p:pic>
      <p:sp>
        <p:nvSpPr>
          <p:cNvPr id="2476" name="Shape 2476"/>
          <p:cNvSpPr txBox="1">
            <a:spLocks noGrp="1"/>
          </p:cNvSpPr>
          <p:nvPr>
            <p:ph type="body" idx="1"/>
          </p:nvPr>
        </p:nvSpPr>
        <p:spPr>
          <a:xfrm>
            <a:off x="1279477" y="3121093"/>
            <a:ext cx="7864475" cy="342188"/>
          </a:xfrm>
          <a:prstGeom prst="rect">
            <a:avLst/>
          </a:prstGeom>
          <a:noFill/>
          <a:ln>
            <a:noFill/>
          </a:ln>
        </p:spPr>
        <p:txBody>
          <a:bodyPr spcFirstLastPara="1" wrap="square" lIns="91425" tIns="91425" rIns="91425" bIns="91425" anchor="t" anchorCtr="0"/>
          <a:lstStyle>
            <a:lvl1pPr marL="457200" marR="0" lvl="0" indent="-228600" algn="l" rtl="0">
              <a:spcBef>
                <a:spcPts val="360"/>
              </a:spcBef>
              <a:spcAft>
                <a:spcPts val="0"/>
              </a:spcAft>
              <a:buClr>
                <a:schemeClr val="dk2"/>
              </a:buClr>
              <a:buSzPts val="1800"/>
              <a:buFont typeface="Arial"/>
              <a:buNone/>
              <a:defRPr sz="1800" b="1" i="0" u="none" strike="noStrike" cap="none">
                <a:solidFill>
                  <a:srgbClr val="595959"/>
                </a:solidFill>
                <a:latin typeface="Calibri"/>
                <a:ea typeface="Calibri"/>
                <a:cs typeface="Calibri"/>
                <a:sym typeface="Calibri"/>
              </a:defRPr>
            </a:lvl1pPr>
            <a:lvl2pPr marL="914400" marR="0" lvl="1"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2pPr>
            <a:lvl3pPr marL="1371600" marR="0" lvl="2"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3pPr>
            <a:lvl4pPr marL="1828800" marR="0" lvl="3"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4pPr>
            <a:lvl5pPr marL="2286000" marR="0" lvl="4"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2477" name="Shape 2477"/>
          <p:cNvSpPr txBox="1">
            <a:spLocks noGrp="1"/>
          </p:cNvSpPr>
          <p:nvPr>
            <p:ph type="body" idx="2"/>
          </p:nvPr>
        </p:nvSpPr>
        <p:spPr>
          <a:xfrm>
            <a:off x="1279527" y="3463281"/>
            <a:ext cx="7864425" cy="342188"/>
          </a:xfrm>
          <a:prstGeom prst="rect">
            <a:avLst/>
          </a:prstGeom>
          <a:noFill/>
          <a:ln>
            <a:noFill/>
          </a:ln>
        </p:spPr>
        <p:txBody>
          <a:bodyPr spcFirstLastPara="1" wrap="square" lIns="91425" tIns="91425" rIns="91425" bIns="91425" anchor="t" anchorCtr="0"/>
          <a:lstStyle>
            <a:lvl1pPr marL="457200" marR="0" lvl="0" indent="-228600" algn="l" rtl="0">
              <a:spcBef>
                <a:spcPts val="360"/>
              </a:spcBef>
              <a:spcAft>
                <a:spcPts val="0"/>
              </a:spcAft>
              <a:buClr>
                <a:schemeClr val="dk2"/>
              </a:buClr>
              <a:buSzPts val="1800"/>
              <a:buFont typeface="Arial"/>
              <a:buNone/>
              <a:defRPr sz="1800" b="1" i="0" u="none" strike="noStrike" cap="none">
                <a:solidFill>
                  <a:srgbClr val="595959"/>
                </a:solidFill>
                <a:latin typeface="Calibri"/>
                <a:ea typeface="Calibri"/>
                <a:cs typeface="Calibri"/>
                <a:sym typeface="Calibri"/>
              </a:defRPr>
            </a:lvl1pPr>
            <a:lvl2pPr marL="914400" marR="0" lvl="1"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2pPr>
            <a:lvl3pPr marL="1371600" marR="0" lvl="2"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3pPr>
            <a:lvl4pPr marL="1828800" marR="0" lvl="3"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4pPr>
            <a:lvl5pPr marL="2286000" marR="0" lvl="4"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2478" name="Shape 2478"/>
          <p:cNvSpPr txBox="1">
            <a:spLocks noGrp="1"/>
          </p:cNvSpPr>
          <p:nvPr>
            <p:ph type="body" idx="3"/>
          </p:nvPr>
        </p:nvSpPr>
        <p:spPr>
          <a:xfrm>
            <a:off x="1279527" y="4013332"/>
            <a:ext cx="7864425" cy="342188"/>
          </a:xfrm>
          <a:prstGeom prst="rect">
            <a:avLst/>
          </a:prstGeom>
          <a:noFill/>
          <a:ln>
            <a:noFill/>
          </a:ln>
        </p:spPr>
        <p:txBody>
          <a:bodyPr spcFirstLastPara="1" wrap="square" lIns="91425" tIns="91425" rIns="91425" bIns="91425" anchor="t" anchorCtr="0"/>
          <a:lstStyle>
            <a:lvl1pPr marL="457200" marR="0" lvl="0" indent="-228600" algn="l" rtl="0">
              <a:spcBef>
                <a:spcPts val="360"/>
              </a:spcBef>
              <a:spcAft>
                <a:spcPts val="0"/>
              </a:spcAft>
              <a:buClr>
                <a:schemeClr val="dk2"/>
              </a:buClr>
              <a:buSzPts val="1800"/>
              <a:buFont typeface="Arial"/>
              <a:buNone/>
              <a:defRPr sz="1800" b="0" i="0" u="none" strike="noStrike" cap="none">
                <a:solidFill>
                  <a:srgbClr val="595959"/>
                </a:solidFill>
                <a:latin typeface="Calibri"/>
                <a:ea typeface="Calibri"/>
                <a:cs typeface="Calibri"/>
                <a:sym typeface="Calibri"/>
              </a:defRPr>
            </a:lvl1pPr>
            <a:lvl2pPr marL="914400" marR="0" lvl="1"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2pPr>
            <a:lvl3pPr marL="1371600" marR="0" lvl="2"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3pPr>
            <a:lvl4pPr marL="1828800" marR="0" lvl="3"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4pPr>
            <a:lvl5pPr marL="2286000" marR="0" lvl="4"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2479" name="Shape 2479"/>
          <p:cNvSpPr txBox="1">
            <a:spLocks noGrp="1"/>
          </p:cNvSpPr>
          <p:nvPr>
            <p:ph type="body" idx="4"/>
          </p:nvPr>
        </p:nvSpPr>
        <p:spPr>
          <a:xfrm>
            <a:off x="1279578" y="4355520"/>
            <a:ext cx="7864375" cy="342188"/>
          </a:xfrm>
          <a:prstGeom prst="rect">
            <a:avLst/>
          </a:prstGeom>
          <a:noFill/>
          <a:ln>
            <a:noFill/>
          </a:ln>
        </p:spPr>
        <p:txBody>
          <a:bodyPr spcFirstLastPara="1" wrap="square" lIns="91425" tIns="91425" rIns="91425" bIns="91425" anchor="t" anchorCtr="0"/>
          <a:lstStyle>
            <a:lvl1pPr marL="457200" marR="0" lvl="0" indent="-228600" algn="l" rtl="0">
              <a:spcBef>
                <a:spcPts val="360"/>
              </a:spcBef>
              <a:spcAft>
                <a:spcPts val="0"/>
              </a:spcAft>
              <a:buClr>
                <a:schemeClr val="dk2"/>
              </a:buClr>
              <a:buSzPts val="1800"/>
              <a:buFont typeface="Arial"/>
              <a:buNone/>
              <a:defRPr sz="1800" b="0" i="0" u="none" strike="noStrike" cap="none">
                <a:solidFill>
                  <a:srgbClr val="595959"/>
                </a:solidFill>
                <a:latin typeface="Calibri"/>
                <a:ea typeface="Calibri"/>
                <a:cs typeface="Calibri"/>
                <a:sym typeface="Calibri"/>
              </a:defRPr>
            </a:lvl1pPr>
            <a:lvl2pPr marL="914400" marR="0" lvl="1"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2pPr>
            <a:lvl3pPr marL="1371600" marR="0" lvl="2"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3pPr>
            <a:lvl4pPr marL="1828800" marR="0" lvl="3"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4pPr>
            <a:lvl5pPr marL="2286000" marR="0" lvl="4"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304.xml><?xml version="1.0" encoding="utf-8"?>
<p:sldLayout xmlns:a="http://schemas.openxmlformats.org/drawingml/2006/main" xmlns:r="http://schemas.openxmlformats.org/officeDocument/2006/relationships" xmlns:p="http://schemas.openxmlformats.org/presentationml/2006/main" showMasterSp="0" matchingName="1_Contact Info w/Footer">
  <p:cSld name="1_Contact Info w/Footer">
    <p:spTree>
      <p:nvGrpSpPr>
        <p:cNvPr id="1" name="Shape 2480"/>
        <p:cNvGrpSpPr/>
        <p:nvPr/>
      </p:nvGrpSpPr>
      <p:grpSpPr>
        <a:xfrm>
          <a:off x="0" y="0"/>
          <a:ext cx="0" cy="0"/>
          <a:chOff x="0" y="0"/>
          <a:chExt cx="0" cy="0"/>
        </a:xfrm>
      </p:grpSpPr>
      <p:grpSp>
        <p:nvGrpSpPr>
          <p:cNvPr id="2481" name="Shape 2481"/>
          <p:cNvGrpSpPr/>
          <p:nvPr/>
        </p:nvGrpSpPr>
        <p:grpSpPr>
          <a:xfrm flipH="1">
            <a:off x="-2" y="4838700"/>
            <a:ext cx="9144003" cy="304800"/>
            <a:chOff x="-2" y="6451600"/>
            <a:chExt cx="9144003" cy="406400"/>
          </a:xfrm>
        </p:grpSpPr>
        <p:sp>
          <p:nvSpPr>
            <p:cNvPr id="2482" name="Shape 2482"/>
            <p:cNvSpPr/>
            <p:nvPr/>
          </p:nvSpPr>
          <p:spPr>
            <a:xfrm>
              <a:off x="-2" y="6451600"/>
              <a:ext cx="7872153" cy="406400"/>
            </a:xfrm>
            <a:prstGeom prst="rect">
              <a:avLst/>
            </a:prstGeom>
            <a:solidFill>
              <a:srgbClr val="59595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sp>
          <p:nvSpPr>
            <p:cNvPr id="2483" name="Shape 2483"/>
            <p:cNvSpPr/>
            <p:nvPr/>
          </p:nvSpPr>
          <p:spPr>
            <a:xfrm>
              <a:off x="7954964" y="6451600"/>
              <a:ext cx="1189037" cy="4064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grpSp>
      <p:sp>
        <p:nvSpPr>
          <p:cNvPr id="2484" name="Shape 2484"/>
          <p:cNvSpPr txBox="1">
            <a:spLocks noGrp="1"/>
          </p:cNvSpPr>
          <p:nvPr>
            <p:ph type="title"/>
          </p:nvPr>
        </p:nvSpPr>
        <p:spPr>
          <a:xfrm>
            <a:off x="1280197" y="0"/>
            <a:ext cx="7863804" cy="3047654"/>
          </a:xfrm>
          <a:prstGeom prst="rect">
            <a:avLst/>
          </a:prstGeom>
          <a:solidFill>
            <a:schemeClr val="lt2"/>
          </a:solidFill>
          <a:ln>
            <a:noFill/>
          </a:ln>
        </p:spPr>
        <p:txBody>
          <a:bodyPr spcFirstLastPara="1" wrap="square" lIns="91425" tIns="91425" rIns="91425" bIns="91425" anchor="b" anchorCtr="0"/>
          <a:lstStyle>
            <a:lvl1pPr marR="0" lvl="0" algn="l" rtl="0">
              <a:spcBef>
                <a:spcPts val="0"/>
              </a:spcBef>
              <a:spcAft>
                <a:spcPts val="0"/>
              </a:spcAft>
              <a:buSzPts val="1400"/>
              <a:buNone/>
              <a:defRPr sz="3300" b="0" i="0" u="none" strike="noStrike" cap="none">
                <a:solidFill>
                  <a:schemeClr val="lt1"/>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
        <p:nvSpPr>
          <p:cNvPr id="2485" name="Shape 2485"/>
          <p:cNvSpPr/>
          <p:nvPr/>
        </p:nvSpPr>
        <p:spPr>
          <a:xfrm>
            <a:off x="2" y="0"/>
            <a:ext cx="1189039" cy="51435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350"/>
              <a:buFont typeface="Arial"/>
              <a:buNone/>
            </a:pPr>
            <a:endParaRPr sz="1350" b="0" i="0" u="none" strike="noStrike" cap="none">
              <a:solidFill>
                <a:srgbClr val="FFFFFF"/>
              </a:solidFill>
              <a:latin typeface="Arial"/>
              <a:ea typeface="Arial"/>
              <a:cs typeface="Arial"/>
              <a:sym typeface="Arial"/>
            </a:endParaRPr>
          </a:p>
        </p:txBody>
      </p:sp>
      <p:pic>
        <p:nvPicPr>
          <p:cNvPr id="2486" name="Shape 2486"/>
          <p:cNvPicPr preferRelativeResize="0"/>
          <p:nvPr/>
        </p:nvPicPr>
        <p:blipFill rotWithShape="1">
          <a:blip r:embed="rId2">
            <a:alphaModFix/>
          </a:blip>
          <a:srcRect l="27296" t="17010" r="21719" b="22162"/>
          <a:stretch/>
        </p:blipFill>
        <p:spPr>
          <a:xfrm>
            <a:off x="382589" y="2297906"/>
            <a:ext cx="806451" cy="557213"/>
          </a:xfrm>
          <a:prstGeom prst="rect">
            <a:avLst/>
          </a:prstGeom>
          <a:noFill/>
          <a:ln>
            <a:noFill/>
          </a:ln>
        </p:spPr>
      </p:pic>
      <p:sp>
        <p:nvSpPr>
          <p:cNvPr id="2487" name="Shape 2487"/>
          <p:cNvSpPr txBox="1">
            <a:spLocks noGrp="1"/>
          </p:cNvSpPr>
          <p:nvPr>
            <p:ph type="body" idx="1"/>
          </p:nvPr>
        </p:nvSpPr>
        <p:spPr>
          <a:xfrm>
            <a:off x="1279477" y="3121093"/>
            <a:ext cx="7864475" cy="342188"/>
          </a:xfrm>
          <a:prstGeom prst="rect">
            <a:avLst/>
          </a:prstGeom>
          <a:noFill/>
          <a:ln>
            <a:noFill/>
          </a:ln>
        </p:spPr>
        <p:txBody>
          <a:bodyPr spcFirstLastPara="1" wrap="square" lIns="91425" tIns="91425" rIns="91425" bIns="91425" anchor="t" anchorCtr="0"/>
          <a:lstStyle>
            <a:lvl1pPr marL="457200" marR="0" lvl="0" indent="-228600" algn="l" rtl="0">
              <a:spcBef>
                <a:spcPts val="360"/>
              </a:spcBef>
              <a:spcAft>
                <a:spcPts val="0"/>
              </a:spcAft>
              <a:buClr>
                <a:schemeClr val="dk2"/>
              </a:buClr>
              <a:buSzPts val="1800"/>
              <a:buFont typeface="Arial"/>
              <a:buNone/>
              <a:defRPr sz="1800" b="1" i="0" u="none" strike="noStrike" cap="none">
                <a:solidFill>
                  <a:srgbClr val="595959"/>
                </a:solidFill>
                <a:latin typeface="Calibri"/>
                <a:ea typeface="Calibri"/>
                <a:cs typeface="Calibri"/>
                <a:sym typeface="Calibri"/>
              </a:defRPr>
            </a:lvl1pPr>
            <a:lvl2pPr marL="914400" marR="0" lvl="1"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2pPr>
            <a:lvl3pPr marL="1371600" marR="0" lvl="2"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3pPr>
            <a:lvl4pPr marL="1828800" marR="0" lvl="3"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4pPr>
            <a:lvl5pPr marL="2286000" marR="0" lvl="4"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2488" name="Shape 2488"/>
          <p:cNvSpPr txBox="1">
            <a:spLocks noGrp="1"/>
          </p:cNvSpPr>
          <p:nvPr>
            <p:ph type="body" idx="2"/>
          </p:nvPr>
        </p:nvSpPr>
        <p:spPr>
          <a:xfrm>
            <a:off x="1279527" y="3463281"/>
            <a:ext cx="7864425" cy="342188"/>
          </a:xfrm>
          <a:prstGeom prst="rect">
            <a:avLst/>
          </a:prstGeom>
          <a:noFill/>
          <a:ln>
            <a:noFill/>
          </a:ln>
        </p:spPr>
        <p:txBody>
          <a:bodyPr spcFirstLastPara="1" wrap="square" lIns="91425" tIns="91425" rIns="91425" bIns="91425" anchor="t" anchorCtr="0"/>
          <a:lstStyle>
            <a:lvl1pPr marL="457200" marR="0" lvl="0" indent="-228600" algn="l" rtl="0">
              <a:spcBef>
                <a:spcPts val="360"/>
              </a:spcBef>
              <a:spcAft>
                <a:spcPts val="0"/>
              </a:spcAft>
              <a:buClr>
                <a:schemeClr val="dk2"/>
              </a:buClr>
              <a:buSzPts val="1800"/>
              <a:buFont typeface="Arial"/>
              <a:buNone/>
              <a:defRPr sz="1800" b="1" i="0" u="none" strike="noStrike" cap="none">
                <a:solidFill>
                  <a:srgbClr val="595959"/>
                </a:solidFill>
                <a:latin typeface="Calibri"/>
                <a:ea typeface="Calibri"/>
                <a:cs typeface="Calibri"/>
                <a:sym typeface="Calibri"/>
              </a:defRPr>
            </a:lvl1pPr>
            <a:lvl2pPr marL="914400" marR="0" lvl="1"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2pPr>
            <a:lvl3pPr marL="1371600" marR="0" lvl="2"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3pPr>
            <a:lvl4pPr marL="1828800" marR="0" lvl="3"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4pPr>
            <a:lvl5pPr marL="2286000" marR="0" lvl="4"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2489" name="Shape 2489"/>
          <p:cNvSpPr txBox="1">
            <a:spLocks noGrp="1"/>
          </p:cNvSpPr>
          <p:nvPr>
            <p:ph type="body" idx="3"/>
          </p:nvPr>
        </p:nvSpPr>
        <p:spPr>
          <a:xfrm>
            <a:off x="1279527" y="4013332"/>
            <a:ext cx="7864425" cy="342188"/>
          </a:xfrm>
          <a:prstGeom prst="rect">
            <a:avLst/>
          </a:prstGeom>
          <a:noFill/>
          <a:ln>
            <a:noFill/>
          </a:ln>
        </p:spPr>
        <p:txBody>
          <a:bodyPr spcFirstLastPara="1" wrap="square" lIns="91425" tIns="91425" rIns="91425" bIns="91425" anchor="t" anchorCtr="0"/>
          <a:lstStyle>
            <a:lvl1pPr marL="457200" marR="0" lvl="0" indent="-228600" algn="l" rtl="0">
              <a:spcBef>
                <a:spcPts val="360"/>
              </a:spcBef>
              <a:spcAft>
                <a:spcPts val="0"/>
              </a:spcAft>
              <a:buClr>
                <a:schemeClr val="dk2"/>
              </a:buClr>
              <a:buSzPts val="1800"/>
              <a:buFont typeface="Arial"/>
              <a:buNone/>
              <a:defRPr sz="1800" b="0" i="0" u="none" strike="noStrike" cap="none">
                <a:solidFill>
                  <a:srgbClr val="595959"/>
                </a:solidFill>
                <a:latin typeface="Calibri"/>
                <a:ea typeface="Calibri"/>
                <a:cs typeface="Calibri"/>
                <a:sym typeface="Calibri"/>
              </a:defRPr>
            </a:lvl1pPr>
            <a:lvl2pPr marL="914400" marR="0" lvl="1"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2pPr>
            <a:lvl3pPr marL="1371600" marR="0" lvl="2"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3pPr>
            <a:lvl4pPr marL="1828800" marR="0" lvl="3"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4pPr>
            <a:lvl5pPr marL="2286000" marR="0" lvl="4"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2490" name="Shape 2490"/>
          <p:cNvSpPr txBox="1">
            <a:spLocks noGrp="1"/>
          </p:cNvSpPr>
          <p:nvPr>
            <p:ph type="body" idx="4"/>
          </p:nvPr>
        </p:nvSpPr>
        <p:spPr>
          <a:xfrm>
            <a:off x="1279578" y="4355520"/>
            <a:ext cx="7864375" cy="342188"/>
          </a:xfrm>
          <a:prstGeom prst="rect">
            <a:avLst/>
          </a:prstGeom>
          <a:noFill/>
          <a:ln>
            <a:noFill/>
          </a:ln>
        </p:spPr>
        <p:txBody>
          <a:bodyPr spcFirstLastPara="1" wrap="square" lIns="91425" tIns="91425" rIns="91425" bIns="91425" anchor="t" anchorCtr="0"/>
          <a:lstStyle>
            <a:lvl1pPr marL="457200" marR="0" lvl="0" indent="-228600" algn="l" rtl="0">
              <a:spcBef>
                <a:spcPts val="360"/>
              </a:spcBef>
              <a:spcAft>
                <a:spcPts val="0"/>
              </a:spcAft>
              <a:buClr>
                <a:schemeClr val="dk2"/>
              </a:buClr>
              <a:buSzPts val="1800"/>
              <a:buFont typeface="Arial"/>
              <a:buNone/>
              <a:defRPr sz="1800" b="0" i="0" u="none" strike="noStrike" cap="none">
                <a:solidFill>
                  <a:srgbClr val="595959"/>
                </a:solidFill>
                <a:latin typeface="Calibri"/>
                <a:ea typeface="Calibri"/>
                <a:cs typeface="Calibri"/>
                <a:sym typeface="Calibri"/>
              </a:defRPr>
            </a:lvl1pPr>
            <a:lvl2pPr marL="914400" marR="0" lvl="1"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2pPr>
            <a:lvl3pPr marL="1371600" marR="0" lvl="2"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3pPr>
            <a:lvl4pPr marL="1828800" marR="0" lvl="3"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4pPr>
            <a:lvl5pPr marL="2286000" marR="0" lvl="4"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2491" name="Shape 2491"/>
          <p:cNvSpPr txBox="1">
            <a:spLocks noGrp="1"/>
          </p:cNvSpPr>
          <p:nvPr>
            <p:ph type="dt" idx="10"/>
          </p:nvPr>
        </p:nvSpPr>
        <p:spPr>
          <a:xfrm>
            <a:off x="7598152" y="4835128"/>
            <a:ext cx="1554163" cy="308372"/>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2492" name="Shape 2492"/>
          <p:cNvSpPr txBox="1">
            <a:spLocks noGrp="1"/>
          </p:cNvSpPr>
          <p:nvPr>
            <p:ph type="ftr" idx="11"/>
          </p:nvPr>
        </p:nvSpPr>
        <p:spPr>
          <a:xfrm>
            <a:off x="1279525" y="4835128"/>
            <a:ext cx="6310312" cy="308372"/>
          </a:xfrm>
          <a:prstGeom prst="rect">
            <a:avLst/>
          </a:prstGeom>
          <a:noFill/>
          <a:ln>
            <a:noFill/>
          </a:ln>
        </p:spPr>
        <p:txBody>
          <a:bodyPr spcFirstLastPara="1" wrap="square" lIns="91425" tIns="91425" rIns="91425" bIns="91425" anchor="ctr" anchorCtr="0"/>
          <a:lstStyle>
            <a:lvl1pPr marR="0" lvl="0" algn="ctr"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2493" name="Shape 2493"/>
          <p:cNvSpPr txBox="1">
            <a:spLocks noGrp="1"/>
          </p:cNvSpPr>
          <p:nvPr>
            <p:ph type="sldNum" idx="12"/>
          </p:nvPr>
        </p:nvSpPr>
        <p:spPr>
          <a:xfrm>
            <a:off x="1" y="4835128"/>
            <a:ext cx="1189037" cy="308372"/>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1pPr>
            <a:lvl2pPr marL="0" marR="0" lvl="1"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2pPr>
            <a:lvl3pPr marL="0" marR="0" lvl="2"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3pPr>
            <a:lvl4pPr marL="0" marR="0" lvl="3"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4pPr>
            <a:lvl5pPr marL="0" marR="0" lvl="4"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5pPr>
            <a:lvl6pPr marL="0" marR="0" lvl="5"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6pPr>
            <a:lvl7pPr marL="0" marR="0" lvl="6"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7pPr>
            <a:lvl8pPr marL="0" marR="0" lvl="7"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8pPr>
            <a:lvl9pPr marL="0" marR="0" lvl="8"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05.xml><?xml version="1.0" encoding="utf-8"?>
<p:sldLayout xmlns:a="http://schemas.openxmlformats.org/drawingml/2006/main" xmlns:r="http://schemas.openxmlformats.org/officeDocument/2006/relationships" xmlns:p="http://schemas.openxmlformats.org/presentationml/2006/main" showMasterSp="0" matchingName="Contact Info w/Picture">
  <p:cSld name="Contact Info w/Picture">
    <p:spTree>
      <p:nvGrpSpPr>
        <p:cNvPr id="1" name="Shape 2494"/>
        <p:cNvGrpSpPr/>
        <p:nvPr/>
      </p:nvGrpSpPr>
      <p:grpSpPr>
        <a:xfrm>
          <a:off x="0" y="0"/>
          <a:ext cx="0" cy="0"/>
          <a:chOff x="0" y="0"/>
          <a:chExt cx="0" cy="0"/>
        </a:xfrm>
      </p:grpSpPr>
      <p:sp>
        <p:nvSpPr>
          <p:cNvPr id="2495" name="Shape 2495"/>
          <p:cNvSpPr/>
          <p:nvPr/>
        </p:nvSpPr>
        <p:spPr>
          <a:xfrm>
            <a:off x="2" y="0"/>
            <a:ext cx="1189039" cy="257175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350"/>
              <a:buFont typeface="Arial"/>
              <a:buNone/>
            </a:pPr>
            <a:endParaRPr sz="1350" b="0" i="0" u="none" strike="noStrike" cap="none">
              <a:solidFill>
                <a:srgbClr val="FFFFFF"/>
              </a:solidFill>
              <a:latin typeface="Arial"/>
              <a:ea typeface="Arial"/>
              <a:cs typeface="Arial"/>
              <a:sym typeface="Arial"/>
            </a:endParaRPr>
          </a:p>
        </p:txBody>
      </p:sp>
      <p:pic>
        <p:nvPicPr>
          <p:cNvPr id="2496" name="Shape 2496"/>
          <p:cNvPicPr preferRelativeResize="0"/>
          <p:nvPr/>
        </p:nvPicPr>
        <p:blipFill rotWithShape="1">
          <a:blip r:embed="rId2">
            <a:alphaModFix/>
          </a:blip>
          <a:srcRect l="27296" t="17010" r="21719" b="22162"/>
          <a:stretch/>
        </p:blipFill>
        <p:spPr>
          <a:xfrm>
            <a:off x="382589" y="1816894"/>
            <a:ext cx="806451" cy="557213"/>
          </a:xfrm>
          <a:prstGeom prst="rect">
            <a:avLst/>
          </a:prstGeom>
          <a:noFill/>
          <a:ln>
            <a:noFill/>
          </a:ln>
        </p:spPr>
      </p:pic>
      <p:sp>
        <p:nvSpPr>
          <p:cNvPr id="2497" name="Shape 2497"/>
          <p:cNvSpPr txBox="1">
            <a:spLocks noGrp="1"/>
          </p:cNvSpPr>
          <p:nvPr>
            <p:ph type="body" idx="1"/>
          </p:nvPr>
        </p:nvSpPr>
        <p:spPr>
          <a:xfrm>
            <a:off x="3840488" y="2641039"/>
            <a:ext cx="5303512" cy="342188"/>
          </a:xfrm>
          <a:prstGeom prst="rect">
            <a:avLst/>
          </a:prstGeom>
          <a:noFill/>
          <a:ln>
            <a:noFill/>
          </a:ln>
        </p:spPr>
        <p:txBody>
          <a:bodyPr spcFirstLastPara="1" wrap="square" lIns="91425" tIns="91425" rIns="91425" bIns="91425" anchor="t" anchorCtr="0"/>
          <a:lstStyle>
            <a:lvl1pPr marL="457200" marR="0" lvl="0" indent="-228600" algn="l" rtl="0">
              <a:spcBef>
                <a:spcPts val="360"/>
              </a:spcBef>
              <a:spcAft>
                <a:spcPts val="0"/>
              </a:spcAft>
              <a:buClr>
                <a:schemeClr val="dk2"/>
              </a:buClr>
              <a:buSzPts val="1800"/>
              <a:buFont typeface="Arial"/>
              <a:buNone/>
              <a:defRPr sz="1800" b="1" i="0" u="none" strike="noStrike" cap="none">
                <a:solidFill>
                  <a:srgbClr val="595959"/>
                </a:solidFill>
                <a:latin typeface="Calibri"/>
                <a:ea typeface="Calibri"/>
                <a:cs typeface="Calibri"/>
                <a:sym typeface="Calibri"/>
              </a:defRPr>
            </a:lvl1pPr>
            <a:lvl2pPr marL="914400" marR="0" lvl="1"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2pPr>
            <a:lvl3pPr marL="1371600" marR="0" lvl="2"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3pPr>
            <a:lvl4pPr marL="1828800" marR="0" lvl="3"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4pPr>
            <a:lvl5pPr marL="2286000" marR="0" lvl="4"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2498" name="Shape 2498"/>
          <p:cNvSpPr txBox="1">
            <a:spLocks noGrp="1"/>
          </p:cNvSpPr>
          <p:nvPr>
            <p:ph type="body" idx="2"/>
          </p:nvPr>
        </p:nvSpPr>
        <p:spPr>
          <a:xfrm>
            <a:off x="3840539" y="2983225"/>
            <a:ext cx="5303463" cy="342188"/>
          </a:xfrm>
          <a:prstGeom prst="rect">
            <a:avLst/>
          </a:prstGeom>
          <a:noFill/>
          <a:ln>
            <a:noFill/>
          </a:ln>
        </p:spPr>
        <p:txBody>
          <a:bodyPr spcFirstLastPara="1" wrap="square" lIns="91425" tIns="91425" rIns="91425" bIns="91425" anchor="t" anchorCtr="0"/>
          <a:lstStyle>
            <a:lvl1pPr marL="457200" marR="0" lvl="0" indent="-228600" algn="l" rtl="0">
              <a:spcBef>
                <a:spcPts val="360"/>
              </a:spcBef>
              <a:spcAft>
                <a:spcPts val="0"/>
              </a:spcAft>
              <a:buClr>
                <a:schemeClr val="dk2"/>
              </a:buClr>
              <a:buSzPts val="1800"/>
              <a:buFont typeface="Arial"/>
              <a:buNone/>
              <a:defRPr sz="1800" b="1" i="0" u="none" strike="noStrike" cap="none">
                <a:solidFill>
                  <a:srgbClr val="595959"/>
                </a:solidFill>
                <a:latin typeface="Calibri"/>
                <a:ea typeface="Calibri"/>
                <a:cs typeface="Calibri"/>
                <a:sym typeface="Calibri"/>
              </a:defRPr>
            </a:lvl1pPr>
            <a:lvl2pPr marL="914400" marR="0" lvl="1"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2pPr>
            <a:lvl3pPr marL="1371600" marR="0" lvl="2"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3pPr>
            <a:lvl4pPr marL="1828800" marR="0" lvl="3"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4pPr>
            <a:lvl5pPr marL="2286000" marR="0" lvl="4"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2499" name="Shape 2499"/>
          <p:cNvSpPr txBox="1">
            <a:spLocks noGrp="1"/>
          </p:cNvSpPr>
          <p:nvPr>
            <p:ph type="body" idx="3"/>
          </p:nvPr>
        </p:nvSpPr>
        <p:spPr>
          <a:xfrm>
            <a:off x="3840539" y="3533278"/>
            <a:ext cx="5303412" cy="342188"/>
          </a:xfrm>
          <a:prstGeom prst="rect">
            <a:avLst/>
          </a:prstGeom>
          <a:noFill/>
          <a:ln>
            <a:noFill/>
          </a:ln>
        </p:spPr>
        <p:txBody>
          <a:bodyPr spcFirstLastPara="1" wrap="square" lIns="91425" tIns="91425" rIns="91425" bIns="91425" anchor="t" anchorCtr="0"/>
          <a:lstStyle>
            <a:lvl1pPr marL="457200" marR="0" lvl="0" indent="-228600" algn="l" rtl="0">
              <a:spcBef>
                <a:spcPts val="360"/>
              </a:spcBef>
              <a:spcAft>
                <a:spcPts val="0"/>
              </a:spcAft>
              <a:buClr>
                <a:schemeClr val="dk2"/>
              </a:buClr>
              <a:buSzPts val="1800"/>
              <a:buFont typeface="Arial"/>
              <a:buNone/>
              <a:defRPr sz="1800" b="0" i="0" u="none" strike="noStrike" cap="none">
                <a:solidFill>
                  <a:srgbClr val="595959"/>
                </a:solidFill>
                <a:latin typeface="Calibri"/>
                <a:ea typeface="Calibri"/>
                <a:cs typeface="Calibri"/>
                <a:sym typeface="Calibri"/>
              </a:defRPr>
            </a:lvl1pPr>
            <a:lvl2pPr marL="914400" marR="0" lvl="1"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2pPr>
            <a:lvl3pPr marL="1371600" marR="0" lvl="2"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3pPr>
            <a:lvl4pPr marL="1828800" marR="0" lvl="3"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4pPr>
            <a:lvl5pPr marL="2286000" marR="0" lvl="4"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2500" name="Shape 2500"/>
          <p:cNvSpPr txBox="1">
            <a:spLocks noGrp="1"/>
          </p:cNvSpPr>
          <p:nvPr>
            <p:ph type="body" idx="4"/>
          </p:nvPr>
        </p:nvSpPr>
        <p:spPr>
          <a:xfrm>
            <a:off x="3840589" y="3875465"/>
            <a:ext cx="5303412" cy="342188"/>
          </a:xfrm>
          <a:prstGeom prst="rect">
            <a:avLst/>
          </a:prstGeom>
          <a:noFill/>
          <a:ln>
            <a:noFill/>
          </a:ln>
        </p:spPr>
        <p:txBody>
          <a:bodyPr spcFirstLastPara="1" wrap="square" lIns="91425" tIns="91425" rIns="91425" bIns="91425" anchor="t" anchorCtr="0"/>
          <a:lstStyle>
            <a:lvl1pPr marL="457200" marR="0" lvl="0" indent="-228600" algn="l" rtl="0">
              <a:spcBef>
                <a:spcPts val="360"/>
              </a:spcBef>
              <a:spcAft>
                <a:spcPts val="0"/>
              </a:spcAft>
              <a:buClr>
                <a:schemeClr val="dk2"/>
              </a:buClr>
              <a:buSzPts val="1800"/>
              <a:buFont typeface="Arial"/>
              <a:buNone/>
              <a:defRPr sz="1800" b="0" i="0" u="none" strike="noStrike" cap="none">
                <a:solidFill>
                  <a:srgbClr val="595959"/>
                </a:solidFill>
                <a:latin typeface="Calibri"/>
                <a:ea typeface="Calibri"/>
                <a:cs typeface="Calibri"/>
                <a:sym typeface="Calibri"/>
              </a:defRPr>
            </a:lvl1pPr>
            <a:lvl2pPr marL="914400" marR="0" lvl="1"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2pPr>
            <a:lvl3pPr marL="1371600" marR="0" lvl="2"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3pPr>
            <a:lvl4pPr marL="1828800" marR="0" lvl="3"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4pPr>
            <a:lvl5pPr marL="2286000" marR="0" lvl="4"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2501" name="Shape 2501"/>
          <p:cNvSpPr>
            <a:spLocks noGrp="1"/>
          </p:cNvSpPr>
          <p:nvPr>
            <p:ph type="pic" idx="5"/>
          </p:nvPr>
        </p:nvSpPr>
        <p:spPr>
          <a:xfrm>
            <a:off x="1279527" y="0"/>
            <a:ext cx="2470151" cy="2571750"/>
          </a:xfrm>
          <a:prstGeom prst="rect">
            <a:avLst/>
          </a:prstGeom>
          <a:noFill/>
          <a:ln>
            <a:noFill/>
          </a:ln>
        </p:spPr>
        <p:txBody>
          <a:bodyPr spcFirstLastPara="1" wrap="square" lIns="91425" tIns="91425" rIns="91425" bIns="91425" anchor="t" anchorCtr="0"/>
          <a:lstStyle>
            <a:lvl1pPr marR="0" lvl="0" algn="l" rtl="0">
              <a:spcBef>
                <a:spcPts val="480"/>
              </a:spcBef>
              <a:spcAft>
                <a:spcPts val="0"/>
              </a:spcAft>
              <a:buClr>
                <a:schemeClr val="dk2"/>
              </a:buClr>
              <a:buSzPts val="2400"/>
              <a:buFont typeface="Arial"/>
              <a:buChar char="•"/>
              <a:defRPr sz="2400" b="0" i="0" u="none" strike="noStrike" cap="none">
                <a:solidFill>
                  <a:srgbClr val="595959"/>
                </a:solidFill>
                <a:latin typeface="Calibri"/>
                <a:ea typeface="Calibri"/>
                <a:cs typeface="Calibri"/>
                <a:sym typeface="Calibri"/>
              </a:defRPr>
            </a:lvl1pPr>
            <a:lvl2pPr marR="0" lvl="1" algn="l" rtl="0">
              <a:spcBef>
                <a:spcPts val="420"/>
              </a:spcBef>
              <a:spcAft>
                <a:spcPts val="0"/>
              </a:spcAft>
              <a:buClr>
                <a:schemeClr val="dk2"/>
              </a:buClr>
              <a:buSzPts val="2100"/>
              <a:buFont typeface="Arial"/>
              <a:buChar char="–"/>
              <a:defRPr sz="2100" b="0" i="0" u="none" strike="noStrike" cap="none">
                <a:solidFill>
                  <a:srgbClr val="595959"/>
                </a:solidFill>
                <a:latin typeface="Calibri"/>
                <a:ea typeface="Calibri"/>
                <a:cs typeface="Calibri"/>
                <a:sym typeface="Calibri"/>
              </a:defRPr>
            </a:lvl2pPr>
            <a:lvl3pPr marR="0" lvl="2" algn="l" rtl="0">
              <a:spcBef>
                <a:spcPts val="360"/>
              </a:spcBef>
              <a:spcAft>
                <a:spcPts val="0"/>
              </a:spcAft>
              <a:buClr>
                <a:schemeClr val="dk2"/>
              </a:buClr>
              <a:buSzPts val="1800"/>
              <a:buFont typeface="Arial"/>
              <a:buChar char="•"/>
              <a:defRPr sz="1800" b="0" i="0" u="none" strike="noStrike" cap="none">
                <a:solidFill>
                  <a:srgbClr val="595959"/>
                </a:solidFill>
                <a:latin typeface="Calibri"/>
                <a:ea typeface="Calibri"/>
                <a:cs typeface="Calibri"/>
                <a:sym typeface="Calibri"/>
              </a:defRPr>
            </a:lvl3pPr>
            <a:lvl4pPr marR="0" lvl="3"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4pPr>
            <a:lvl5pPr marR="0" lvl="4"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5pPr>
            <a:lvl6pPr marR="0" lvl="5"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R="0" lvl="6"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R="0" lvl="7"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R="0" lvl="8"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2502" name="Shape 2502"/>
          <p:cNvSpPr txBox="1">
            <a:spLocks noGrp="1"/>
          </p:cNvSpPr>
          <p:nvPr>
            <p:ph type="title"/>
          </p:nvPr>
        </p:nvSpPr>
        <p:spPr>
          <a:xfrm>
            <a:off x="3859877" y="-4503"/>
            <a:ext cx="5284124" cy="2590800"/>
          </a:xfrm>
          <a:prstGeom prst="rect">
            <a:avLst/>
          </a:prstGeom>
          <a:solidFill>
            <a:schemeClr val="lt2"/>
          </a:solidFill>
          <a:ln>
            <a:noFill/>
          </a:ln>
        </p:spPr>
        <p:txBody>
          <a:bodyPr spcFirstLastPara="1" wrap="square" lIns="91425" tIns="91425" rIns="91425" bIns="91425" anchor="b" anchorCtr="0"/>
          <a:lstStyle>
            <a:lvl1pPr marR="0" lvl="0" algn="l" rtl="0">
              <a:spcBef>
                <a:spcPts val="0"/>
              </a:spcBef>
              <a:spcAft>
                <a:spcPts val="0"/>
              </a:spcAft>
              <a:buSzPts val="1400"/>
              <a:buNone/>
              <a:defRPr sz="3300" b="0" i="0" u="none" strike="noStrike" cap="none">
                <a:solidFill>
                  <a:schemeClr val="lt1"/>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306.xml><?xml version="1.0" encoding="utf-8"?>
<p:sldLayout xmlns:a="http://schemas.openxmlformats.org/drawingml/2006/main" xmlns:r="http://schemas.openxmlformats.org/officeDocument/2006/relationships" xmlns:p="http://schemas.openxmlformats.org/presentationml/2006/main" matchingName="Contact Info w/Pic Footer">
  <p:cSld name="Contact Info w/Pic Footer">
    <p:spTree>
      <p:nvGrpSpPr>
        <p:cNvPr id="1" name="Shape 2503"/>
        <p:cNvGrpSpPr/>
        <p:nvPr/>
      </p:nvGrpSpPr>
      <p:grpSpPr>
        <a:xfrm>
          <a:off x="0" y="0"/>
          <a:ext cx="0" cy="0"/>
          <a:chOff x="0" y="0"/>
          <a:chExt cx="0" cy="0"/>
        </a:xfrm>
      </p:grpSpPr>
      <p:sp>
        <p:nvSpPr>
          <p:cNvPr id="2504" name="Shape 2504"/>
          <p:cNvSpPr txBox="1">
            <a:spLocks noGrp="1"/>
          </p:cNvSpPr>
          <p:nvPr>
            <p:ph type="title"/>
          </p:nvPr>
        </p:nvSpPr>
        <p:spPr>
          <a:xfrm>
            <a:off x="3857105" y="0"/>
            <a:ext cx="5303520" cy="2571750"/>
          </a:xfrm>
          <a:prstGeom prst="rect">
            <a:avLst/>
          </a:prstGeom>
          <a:solidFill>
            <a:schemeClr val="lt2"/>
          </a:solidFill>
          <a:ln>
            <a:noFill/>
          </a:ln>
        </p:spPr>
        <p:txBody>
          <a:bodyPr spcFirstLastPara="1" wrap="square" lIns="91425" tIns="91425" rIns="91425" bIns="91425" anchor="b" anchorCtr="0"/>
          <a:lstStyle>
            <a:lvl1pPr marR="0" lvl="0" algn="l" rtl="0">
              <a:spcBef>
                <a:spcPts val="0"/>
              </a:spcBef>
              <a:spcAft>
                <a:spcPts val="0"/>
              </a:spcAft>
              <a:buSzPts val="1400"/>
              <a:buNone/>
              <a:defRPr sz="3300" b="0" i="0" u="none" strike="noStrike" cap="none">
                <a:solidFill>
                  <a:schemeClr val="lt1"/>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
        <p:nvSpPr>
          <p:cNvPr id="2505" name="Shape 2505"/>
          <p:cNvSpPr/>
          <p:nvPr/>
        </p:nvSpPr>
        <p:spPr>
          <a:xfrm>
            <a:off x="2" y="0"/>
            <a:ext cx="1189039" cy="257175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350"/>
              <a:buFont typeface="Arial"/>
              <a:buNone/>
            </a:pPr>
            <a:endParaRPr sz="1350" b="0" i="0" u="none" strike="noStrike" cap="none">
              <a:solidFill>
                <a:srgbClr val="FFFFFF"/>
              </a:solidFill>
              <a:latin typeface="Arial"/>
              <a:ea typeface="Arial"/>
              <a:cs typeface="Arial"/>
              <a:sym typeface="Arial"/>
            </a:endParaRPr>
          </a:p>
        </p:txBody>
      </p:sp>
      <p:pic>
        <p:nvPicPr>
          <p:cNvPr id="2506" name="Shape 2506"/>
          <p:cNvPicPr preferRelativeResize="0"/>
          <p:nvPr/>
        </p:nvPicPr>
        <p:blipFill rotWithShape="1">
          <a:blip r:embed="rId2">
            <a:alphaModFix/>
          </a:blip>
          <a:srcRect l="27296" t="17010" r="21719" b="22162"/>
          <a:stretch/>
        </p:blipFill>
        <p:spPr>
          <a:xfrm>
            <a:off x="382589" y="1816894"/>
            <a:ext cx="806451" cy="557213"/>
          </a:xfrm>
          <a:prstGeom prst="rect">
            <a:avLst/>
          </a:prstGeom>
          <a:noFill/>
          <a:ln>
            <a:noFill/>
          </a:ln>
        </p:spPr>
      </p:pic>
      <p:sp>
        <p:nvSpPr>
          <p:cNvPr id="2507" name="Shape 2507"/>
          <p:cNvSpPr txBox="1">
            <a:spLocks noGrp="1"/>
          </p:cNvSpPr>
          <p:nvPr>
            <p:ph type="body" idx="1"/>
          </p:nvPr>
        </p:nvSpPr>
        <p:spPr>
          <a:xfrm>
            <a:off x="3840488" y="2641039"/>
            <a:ext cx="5303512" cy="342188"/>
          </a:xfrm>
          <a:prstGeom prst="rect">
            <a:avLst/>
          </a:prstGeom>
          <a:noFill/>
          <a:ln>
            <a:noFill/>
          </a:ln>
        </p:spPr>
        <p:txBody>
          <a:bodyPr spcFirstLastPara="1" wrap="square" lIns="91425" tIns="91425" rIns="91425" bIns="91425" anchor="t" anchorCtr="0"/>
          <a:lstStyle>
            <a:lvl1pPr marL="457200" marR="0" lvl="0" indent="-228600" algn="l" rtl="0">
              <a:spcBef>
                <a:spcPts val="360"/>
              </a:spcBef>
              <a:spcAft>
                <a:spcPts val="0"/>
              </a:spcAft>
              <a:buClr>
                <a:schemeClr val="dk2"/>
              </a:buClr>
              <a:buSzPts val="1800"/>
              <a:buFont typeface="Arial"/>
              <a:buNone/>
              <a:defRPr sz="1800" b="1" i="0" u="none" strike="noStrike" cap="none">
                <a:solidFill>
                  <a:srgbClr val="595959"/>
                </a:solidFill>
                <a:latin typeface="Calibri"/>
                <a:ea typeface="Calibri"/>
                <a:cs typeface="Calibri"/>
                <a:sym typeface="Calibri"/>
              </a:defRPr>
            </a:lvl1pPr>
            <a:lvl2pPr marL="914400" marR="0" lvl="1"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2pPr>
            <a:lvl3pPr marL="1371600" marR="0" lvl="2"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3pPr>
            <a:lvl4pPr marL="1828800" marR="0" lvl="3"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4pPr>
            <a:lvl5pPr marL="2286000" marR="0" lvl="4"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2508" name="Shape 2508"/>
          <p:cNvSpPr txBox="1">
            <a:spLocks noGrp="1"/>
          </p:cNvSpPr>
          <p:nvPr>
            <p:ph type="body" idx="2"/>
          </p:nvPr>
        </p:nvSpPr>
        <p:spPr>
          <a:xfrm>
            <a:off x="3840539" y="2983225"/>
            <a:ext cx="5303463" cy="342188"/>
          </a:xfrm>
          <a:prstGeom prst="rect">
            <a:avLst/>
          </a:prstGeom>
          <a:noFill/>
          <a:ln>
            <a:noFill/>
          </a:ln>
        </p:spPr>
        <p:txBody>
          <a:bodyPr spcFirstLastPara="1" wrap="square" lIns="91425" tIns="91425" rIns="91425" bIns="91425" anchor="t" anchorCtr="0"/>
          <a:lstStyle>
            <a:lvl1pPr marL="457200" marR="0" lvl="0" indent="-228600" algn="l" rtl="0">
              <a:spcBef>
                <a:spcPts val="360"/>
              </a:spcBef>
              <a:spcAft>
                <a:spcPts val="0"/>
              </a:spcAft>
              <a:buClr>
                <a:schemeClr val="dk2"/>
              </a:buClr>
              <a:buSzPts val="1800"/>
              <a:buFont typeface="Arial"/>
              <a:buNone/>
              <a:defRPr sz="1800" b="1" i="0" u="none" strike="noStrike" cap="none">
                <a:solidFill>
                  <a:srgbClr val="595959"/>
                </a:solidFill>
                <a:latin typeface="Calibri"/>
                <a:ea typeface="Calibri"/>
                <a:cs typeface="Calibri"/>
                <a:sym typeface="Calibri"/>
              </a:defRPr>
            </a:lvl1pPr>
            <a:lvl2pPr marL="914400" marR="0" lvl="1"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2pPr>
            <a:lvl3pPr marL="1371600" marR="0" lvl="2"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3pPr>
            <a:lvl4pPr marL="1828800" marR="0" lvl="3"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4pPr>
            <a:lvl5pPr marL="2286000" marR="0" lvl="4"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2509" name="Shape 2509"/>
          <p:cNvSpPr txBox="1">
            <a:spLocks noGrp="1"/>
          </p:cNvSpPr>
          <p:nvPr>
            <p:ph type="body" idx="3"/>
          </p:nvPr>
        </p:nvSpPr>
        <p:spPr>
          <a:xfrm>
            <a:off x="3840539" y="3533278"/>
            <a:ext cx="5303412" cy="342188"/>
          </a:xfrm>
          <a:prstGeom prst="rect">
            <a:avLst/>
          </a:prstGeom>
          <a:noFill/>
          <a:ln>
            <a:noFill/>
          </a:ln>
        </p:spPr>
        <p:txBody>
          <a:bodyPr spcFirstLastPara="1" wrap="square" lIns="91425" tIns="91425" rIns="91425" bIns="91425" anchor="t" anchorCtr="0"/>
          <a:lstStyle>
            <a:lvl1pPr marL="457200" marR="0" lvl="0" indent="-228600" algn="l" rtl="0">
              <a:spcBef>
                <a:spcPts val="360"/>
              </a:spcBef>
              <a:spcAft>
                <a:spcPts val="0"/>
              </a:spcAft>
              <a:buClr>
                <a:schemeClr val="dk2"/>
              </a:buClr>
              <a:buSzPts val="1800"/>
              <a:buFont typeface="Arial"/>
              <a:buNone/>
              <a:defRPr sz="1800" b="0" i="0" u="none" strike="noStrike" cap="none">
                <a:solidFill>
                  <a:srgbClr val="595959"/>
                </a:solidFill>
                <a:latin typeface="Calibri"/>
                <a:ea typeface="Calibri"/>
                <a:cs typeface="Calibri"/>
                <a:sym typeface="Calibri"/>
              </a:defRPr>
            </a:lvl1pPr>
            <a:lvl2pPr marL="914400" marR="0" lvl="1"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2pPr>
            <a:lvl3pPr marL="1371600" marR="0" lvl="2"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3pPr>
            <a:lvl4pPr marL="1828800" marR="0" lvl="3"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4pPr>
            <a:lvl5pPr marL="2286000" marR="0" lvl="4"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2510" name="Shape 2510"/>
          <p:cNvSpPr txBox="1">
            <a:spLocks noGrp="1"/>
          </p:cNvSpPr>
          <p:nvPr>
            <p:ph type="body" idx="4"/>
          </p:nvPr>
        </p:nvSpPr>
        <p:spPr>
          <a:xfrm>
            <a:off x="3840589" y="3875465"/>
            <a:ext cx="5303412" cy="342188"/>
          </a:xfrm>
          <a:prstGeom prst="rect">
            <a:avLst/>
          </a:prstGeom>
          <a:noFill/>
          <a:ln>
            <a:noFill/>
          </a:ln>
        </p:spPr>
        <p:txBody>
          <a:bodyPr spcFirstLastPara="1" wrap="square" lIns="91425" tIns="91425" rIns="91425" bIns="91425" anchor="t" anchorCtr="0"/>
          <a:lstStyle>
            <a:lvl1pPr marL="457200" marR="0" lvl="0" indent="-228600" algn="l" rtl="0">
              <a:spcBef>
                <a:spcPts val="360"/>
              </a:spcBef>
              <a:spcAft>
                <a:spcPts val="0"/>
              </a:spcAft>
              <a:buClr>
                <a:schemeClr val="dk2"/>
              </a:buClr>
              <a:buSzPts val="1800"/>
              <a:buFont typeface="Arial"/>
              <a:buNone/>
              <a:defRPr sz="1800" b="0" i="0" u="none" strike="noStrike" cap="none">
                <a:solidFill>
                  <a:srgbClr val="595959"/>
                </a:solidFill>
                <a:latin typeface="Calibri"/>
                <a:ea typeface="Calibri"/>
                <a:cs typeface="Calibri"/>
                <a:sym typeface="Calibri"/>
              </a:defRPr>
            </a:lvl1pPr>
            <a:lvl2pPr marL="914400" marR="0" lvl="1"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2pPr>
            <a:lvl3pPr marL="1371600" marR="0" lvl="2"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3pPr>
            <a:lvl4pPr marL="1828800" marR="0" lvl="3"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4pPr>
            <a:lvl5pPr marL="2286000" marR="0" lvl="4"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2511" name="Shape 2511"/>
          <p:cNvSpPr>
            <a:spLocks noGrp="1"/>
          </p:cNvSpPr>
          <p:nvPr>
            <p:ph type="pic" idx="5"/>
          </p:nvPr>
        </p:nvSpPr>
        <p:spPr>
          <a:xfrm>
            <a:off x="1279527" y="0"/>
            <a:ext cx="2470151" cy="2571750"/>
          </a:xfrm>
          <a:prstGeom prst="rect">
            <a:avLst/>
          </a:prstGeom>
          <a:noFill/>
          <a:ln>
            <a:noFill/>
          </a:ln>
        </p:spPr>
        <p:txBody>
          <a:bodyPr spcFirstLastPara="1" wrap="square" lIns="91425" tIns="91425" rIns="91425" bIns="91425" anchor="t" anchorCtr="0"/>
          <a:lstStyle>
            <a:lvl1pPr marR="0" lvl="0" algn="l" rtl="0">
              <a:spcBef>
                <a:spcPts val="480"/>
              </a:spcBef>
              <a:spcAft>
                <a:spcPts val="0"/>
              </a:spcAft>
              <a:buClr>
                <a:schemeClr val="dk2"/>
              </a:buClr>
              <a:buSzPts val="2400"/>
              <a:buFont typeface="Arial"/>
              <a:buChar char="•"/>
              <a:defRPr sz="2400" b="0" i="0" u="none" strike="noStrike" cap="none">
                <a:solidFill>
                  <a:srgbClr val="595959"/>
                </a:solidFill>
                <a:latin typeface="Calibri"/>
                <a:ea typeface="Calibri"/>
                <a:cs typeface="Calibri"/>
                <a:sym typeface="Calibri"/>
              </a:defRPr>
            </a:lvl1pPr>
            <a:lvl2pPr marR="0" lvl="1" algn="l" rtl="0">
              <a:spcBef>
                <a:spcPts val="420"/>
              </a:spcBef>
              <a:spcAft>
                <a:spcPts val="0"/>
              </a:spcAft>
              <a:buClr>
                <a:schemeClr val="dk2"/>
              </a:buClr>
              <a:buSzPts val="2100"/>
              <a:buFont typeface="Arial"/>
              <a:buChar char="–"/>
              <a:defRPr sz="2100" b="0" i="0" u="none" strike="noStrike" cap="none">
                <a:solidFill>
                  <a:srgbClr val="595959"/>
                </a:solidFill>
                <a:latin typeface="Calibri"/>
                <a:ea typeface="Calibri"/>
                <a:cs typeface="Calibri"/>
                <a:sym typeface="Calibri"/>
              </a:defRPr>
            </a:lvl2pPr>
            <a:lvl3pPr marR="0" lvl="2" algn="l" rtl="0">
              <a:spcBef>
                <a:spcPts val="360"/>
              </a:spcBef>
              <a:spcAft>
                <a:spcPts val="0"/>
              </a:spcAft>
              <a:buClr>
                <a:schemeClr val="dk2"/>
              </a:buClr>
              <a:buSzPts val="1800"/>
              <a:buFont typeface="Arial"/>
              <a:buChar char="•"/>
              <a:defRPr sz="1800" b="0" i="0" u="none" strike="noStrike" cap="none">
                <a:solidFill>
                  <a:srgbClr val="595959"/>
                </a:solidFill>
                <a:latin typeface="Calibri"/>
                <a:ea typeface="Calibri"/>
                <a:cs typeface="Calibri"/>
                <a:sym typeface="Calibri"/>
              </a:defRPr>
            </a:lvl3pPr>
            <a:lvl4pPr marR="0" lvl="3"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4pPr>
            <a:lvl5pPr marR="0" lvl="4"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5pPr>
            <a:lvl6pPr marR="0" lvl="5"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R="0" lvl="6"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R="0" lvl="7"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R="0" lvl="8"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grpSp>
        <p:nvGrpSpPr>
          <p:cNvPr id="2512" name="Shape 2512"/>
          <p:cNvGrpSpPr/>
          <p:nvPr/>
        </p:nvGrpSpPr>
        <p:grpSpPr>
          <a:xfrm flipH="1">
            <a:off x="-2" y="4838700"/>
            <a:ext cx="9144003" cy="304800"/>
            <a:chOff x="-2" y="6451600"/>
            <a:chExt cx="9144003" cy="406400"/>
          </a:xfrm>
        </p:grpSpPr>
        <p:sp>
          <p:nvSpPr>
            <p:cNvPr id="2513" name="Shape 2513"/>
            <p:cNvSpPr/>
            <p:nvPr/>
          </p:nvSpPr>
          <p:spPr>
            <a:xfrm>
              <a:off x="-2" y="6451600"/>
              <a:ext cx="7872153" cy="406400"/>
            </a:xfrm>
            <a:prstGeom prst="rect">
              <a:avLst/>
            </a:prstGeom>
            <a:solidFill>
              <a:srgbClr val="59595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sp>
          <p:nvSpPr>
            <p:cNvPr id="2514" name="Shape 2514"/>
            <p:cNvSpPr/>
            <p:nvPr/>
          </p:nvSpPr>
          <p:spPr>
            <a:xfrm>
              <a:off x="7954964" y="6451600"/>
              <a:ext cx="1189037" cy="4064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grpSp>
      <p:sp>
        <p:nvSpPr>
          <p:cNvPr id="2515" name="Shape 2515"/>
          <p:cNvSpPr txBox="1">
            <a:spLocks noGrp="1"/>
          </p:cNvSpPr>
          <p:nvPr>
            <p:ph type="dt" idx="10"/>
          </p:nvPr>
        </p:nvSpPr>
        <p:spPr>
          <a:xfrm>
            <a:off x="7598152" y="4835128"/>
            <a:ext cx="1554163" cy="308372"/>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2516" name="Shape 2516"/>
          <p:cNvSpPr txBox="1">
            <a:spLocks noGrp="1"/>
          </p:cNvSpPr>
          <p:nvPr>
            <p:ph type="ftr" idx="11"/>
          </p:nvPr>
        </p:nvSpPr>
        <p:spPr>
          <a:xfrm>
            <a:off x="1279525" y="4835128"/>
            <a:ext cx="6310312" cy="308372"/>
          </a:xfrm>
          <a:prstGeom prst="rect">
            <a:avLst/>
          </a:prstGeom>
          <a:noFill/>
          <a:ln>
            <a:noFill/>
          </a:ln>
        </p:spPr>
        <p:txBody>
          <a:bodyPr spcFirstLastPara="1" wrap="square" lIns="91425" tIns="91425" rIns="91425" bIns="91425" anchor="ctr" anchorCtr="0"/>
          <a:lstStyle>
            <a:lvl1pPr marR="0" lvl="0" algn="ctr"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2517" name="Shape 2517"/>
          <p:cNvSpPr txBox="1">
            <a:spLocks noGrp="1"/>
          </p:cNvSpPr>
          <p:nvPr>
            <p:ph type="sldNum" idx="12"/>
          </p:nvPr>
        </p:nvSpPr>
        <p:spPr>
          <a:xfrm>
            <a:off x="1" y="4835128"/>
            <a:ext cx="1189037" cy="308372"/>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1pPr>
            <a:lvl2pPr marL="0" marR="0" lvl="1"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2pPr>
            <a:lvl3pPr marL="0" marR="0" lvl="2"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3pPr>
            <a:lvl4pPr marL="0" marR="0" lvl="3"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4pPr>
            <a:lvl5pPr marL="0" marR="0" lvl="4"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5pPr>
            <a:lvl6pPr marL="0" marR="0" lvl="5"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6pPr>
            <a:lvl7pPr marL="0" marR="0" lvl="6"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7pPr>
            <a:lvl8pPr marL="0" marR="0" lvl="7"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8pPr>
            <a:lvl9pPr marL="0" marR="0" lvl="8"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07.xml><?xml version="1.0" encoding="utf-8"?>
<p:sldLayout xmlns:a="http://schemas.openxmlformats.org/drawingml/2006/main" xmlns:r="http://schemas.openxmlformats.org/officeDocument/2006/relationships" xmlns:p="http://schemas.openxmlformats.org/presentationml/2006/main" matchingName="Questions">
  <p:cSld name="Questions">
    <p:spTree>
      <p:nvGrpSpPr>
        <p:cNvPr id="1" name="Shape 2518"/>
        <p:cNvGrpSpPr/>
        <p:nvPr/>
      </p:nvGrpSpPr>
      <p:grpSpPr>
        <a:xfrm>
          <a:off x="0" y="0"/>
          <a:ext cx="0" cy="0"/>
          <a:chOff x="0" y="0"/>
          <a:chExt cx="0" cy="0"/>
        </a:xfrm>
      </p:grpSpPr>
      <p:pic>
        <p:nvPicPr>
          <p:cNvPr id="2519" name="Shape 2519" descr="j0439536"/>
          <p:cNvPicPr preferRelativeResize="0"/>
          <p:nvPr/>
        </p:nvPicPr>
        <p:blipFill rotWithShape="1">
          <a:blip r:embed="rId2">
            <a:alphaModFix/>
          </a:blip>
          <a:srcRect/>
          <a:stretch/>
        </p:blipFill>
        <p:spPr>
          <a:xfrm>
            <a:off x="2" y="1085850"/>
            <a:ext cx="7864475" cy="4057650"/>
          </a:xfrm>
          <a:prstGeom prst="rect">
            <a:avLst/>
          </a:prstGeom>
          <a:noFill/>
          <a:ln>
            <a:noFill/>
          </a:ln>
        </p:spPr>
      </p:pic>
      <p:pic>
        <p:nvPicPr>
          <p:cNvPr id="2520" name="Shape 2520"/>
          <p:cNvPicPr preferRelativeResize="0"/>
          <p:nvPr/>
        </p:nvPicPr>
        <p:blipFill rotWithShape="1">
          <a:blip r:embed="rId3">
            <a:alphaModFix/>
          </a:blip>
          <a:srcRect l="27296" t="17010" r="21719" b="22162"/>
          <a:stretch/>
        </p:blipFill>
        <p:spPr>
          <a:xfrm>
            <a:off x="8047039" y="377428"/>
            <a:ext cx="804863" cy="557213"/>
          </a:xfrm>
          <a:prstGeom prst="rect">
            <a:avLst/>
          </a:prstGeom>
          <a:noFill/>
          <a:ln>
            <a:noFill/>
          </a:ln>
        </p:spPr>
      </p:pic>
      <p:sp>
        <p:nvSpPr>
          <p:cNvPr id="2521" name="Shape 2521"/>
          <p:cNvSpPr/>
          <p:nvPr/>
        </p:nvSpPr>
        <p:spPr>
          <a:xfrm>
            <a:off x="7954963" y="971550"/>
            <a:ext cx="1189039" cy="417195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350"/>
              <a:buFont typeface="Arial"/>
              <a:buNone/>
            </a:pPr>
            <a:endParaRPr sz="1350" b="0" i="0" u="none" strike="noStrike" cap="none">
              <a:solidFill>
                <a:srgbClr val="FFFFFF"/>
              </a:solidFill>
              <a:latin typeface="Arial"/>
              <a:ea typeface="Arial"/>
              <a:cs typeface="Arial"/>
              <a:sym typeface="Arial"/>
            </a:endParaRPr>
          </a:p>
        </p:txBody>
      </p:sp>
      <p:sp>
        <p:nvSpPr>
          <p:cNvPr id="2522" name="Shape 2522"/>
          <p:cNvSpPr txBox="1">
            <a:spLocks noGrp="1"/>
          </p:cNvSpPr>
          <p:nvPr>
            <p:ph type="title"/>
          </p:nvPr>
        </p:nvSpPr>
        <p:spPr>
          <a:xfrm>
            <a:off x="-9698" y="1"/>
            <a:ext cx="7863804" cy="1033895"/>
          </a:xfrm>
          <a:prstGeom prst="rect">
            <a:avLst/>
          </a:prstGeom>
          <a:solidFill>
            <a:schemeClr val="lt2"/>
          </a:solidFill>
          <a:ln>
            <a:noFill/>
          </a:ln>
        </p:spPr>
        <p:txBody>
          <a:bodyPr spcFirstLastPara="1" wrap="square" lIns="91425" tIns="91425" rIns="91425" bIns="91425" anchor="b" anchorCtr="0"/>
          <a:lstStyle>
            <a:lvl1pPr marR="0" lvl="0" algn="l" rtl="0">
              <a:spcBef>
                <a:spcPts val="0"/>
              </a:spcBef>
              <a:spcAft>
                <a:spcPts val="0"/>
              </a:spcAft>
              <a:buSzPts val="1400"/>
              <a:buNone/>
              <a:defRPr sz="3300" b="0" i="0" u="none" strike="noStrike" cap="none">
                <a:solidFill>
                  <a:schemeClr val="lt1"/>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
        <p:nvSpPr>
          <p:cNvPr id="2523" name="Shape 2523"/>
          <p:cNvSpPr/>
          <p:nvPr/>
        </p:nvSpPr>
        <p:spPr>
          <a:xfrm>
            <a:off x="7954963" y="971550"/>
            <a:ext cx="1189039" cy="417195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350"/>
              <a:buFont typeface="Arial"/>
              <a:buNone/>
            </a:pPr>
            <a:endParaRPr sz="1350" b="0" i="0" u="none" strike="noStrike" cap="none">
              <a:solidFill>
                <a:srgbClr val="FFFFFF"/>
              </a:solidFill>
              <a:latin typeface="Arial"/>
              <a:ea typeface="Arial"/>
              <a:cs typeface="Arial"/>
              <a:sym typeface="Arial"/>
            </a:endParaRPr>
          </a:p>
        </p:txBody>
      </p:sp>
    </p:spTree>
  </p:cSld>
  <p:clrMapOvr>
    <a:masterClrMapping/>
  </p:clrMapOvr>
</p:sldLayout>
</file>

<file path=ppt/slideLayouts/slideLayout308.xml><?xml version="1.0" encoding="utf-8"?>
<p:sldLayout xmlns:a="http://schemas.openxmlformats.org/drawingml/2006/main" xmlns:r="http://schemas.openxmlformats.org/officeDocument/2006/relationships" xmlns:p="http://schemas.openxmlformats.org/presentationml/2006/main" matchingName="Question Slide w/Footer">
  <p:cSld name="Question Slide w/Footer">
    <p:spTree>
      <p:nvGrpSpPr>
        <p:cNvPr id="1" name="Shape 2524"/>
        <p:cNvGrpSpPr/>
        <p:nvPr/>
      </p:nvGrpSpPr>
      <p:grpSpPr>
        <a:xfrm>
          <a:off x="0" y="0"/>
          <a:ext cx="0" cy="0"/>
          <a:chOff x="0" y="0"/>
          <a:chExt cx="0" cy="0"/>
        </a:xfrm>
      </p:grpSpPr>
      <p:pic>
        <p:nvPicPr>
          <p:cNvPr id="2525" name="Shape 2525" descr="j0439536"/>
          <p:cNvPicPr preferRelativeResize="0"/>
          <p:nvPr/>
        </p:nvPicPr>
        <p:blipFill rotWithShape="1">
          <a:blip r:embed="rId2">
            <a:alphaModFix/>
          </a:blip>
          <a:srcRect l="3076" r="4616" b="1400"/>
          <a:stretch/>
        </p:blipFill>
        <p:spPr>
          <a:xfrm>
            <a:off x="0" y="1085851"/>
            <a:ext cx="7848600" cy="3661172"/>
          </a:xfrm>
          <a:prstGeom prst="rect">
            <a:avLst/>
          </a:prstGeom>
          <a:noFill/>
          <a:ln>
            <a:noFill/>
          </a:ln>
        </p:spPr>
      </p:pic>
      <p:sp>
        <p:nvSpPr>
          <p:cNvPr id="2526" name="Shape 2526"/>
          <p:cNvSpPr/>
          <p:nvPr/>
        </p:nvSpPr>
        <p:spPr>
          <a:xfrm>
            <a:off x="7954963" y="971550"/>
            <a:ext cx="1189039" cy="417195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350"/>
              <a:buFont typeface="Arial"/>
              <a:buNone/>
            </a:pPr>
            <a:endParaRPr sz="1350" b="0" i="0" u="none" strike="noStrike" cap="none">
              <a:solidFill>
                <a:srgbClr val="FFFFFF"/>
              </a:solidFill>
              <a:latin typeface="Arial"/>
              <a:ea typeface="Arial"/>
              <a:cs typeface="Arial"/>
              <a:sym typeface="Arial"/>
            </a:endParaRPr>
          </a:p>
        </p:txBody>
      </p:sp>
      <p:grpSp>
        <p:nvGrpSpPr>
          <p:cNvPr id="2527" name="Shape 2527"/>
          <p:cNvGrpSpPr/>
          <p:nvPr/>
        </p:nvGrpSpPr>
        <p:grpSpPr>
          <a:xfrm>
            <a:off x="-2" y="4838700"/>
            <a:ext cx="9144003" cy="304800"/>
            <a:chOff x="-2" y="6451600"/>
            <a:chExt cx="9144003" cy="406400"/>
          </a:xfrm>
        </p:grpSpPr>
        <p:sp>
          <p:nvSpPr>
            <p:cNvPr id="2528" name="Shape 2528"/>
            <p:cNvSpPr/>
            <p:nvPr/>
          </p:nvSpPr>
          <p:spPr>
            <a:xfrm>
              <a:off x="-2" y="6451600"/>
              <a:ext cx="7872153" cy="406400"/>
            </a:xfrm>
            <a:prstGeom prst="rect">
              <a:avLst/>
            </a:prstGeom>
            <a:solidFill>
              <a:srgbClr val="59595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sp>
          <p:nvSpPr>
            <p:cNvPr id="2529" name="Shape 2529"/>
            <p:cNvSpPr/>
            <p:nvPr/>
          </p:nvSpPr>
          <p:spPr>
            <a:xfrm>
              <a:off x="7954964" y="6451600"/>
              <a:ext cx="1189037" cy="4064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grpSp>
      <p:sp>
        <p:nvSpPr>
          <p:cNvPr id="2530" name="Shape 2530"/>
          <p:cNvSpPr txBox="1">
            <a:spLocks noGrp="1"/>
          </p:cNvSpPr>
          <p:nvPr>
            <p:ph type="title"/>
          </p:nvPr>
        </p:nvSpPr>
        <p:spPr>
          <a:xfrm>
            <a:off x="-9698" y="1"/>
            <a:ext cx="7863804" cy="1033895"/>
          </a:xfrm>
          <a:prstGeom prst="rect">
            <a:avLst/>
          </a:prstGeom>
          <a:solidFill>
            <a:schemeClr val="lt2"/>
          </a:solidFill>
          <a:ln>
            <a:noFill/>
          </a:ln>
        </p:spPr>
        <p:txBody>
          <a:bodyPr spcFirstLastPara="1" wrap="square" lIns="91425" tIns="91425" rIns="91425" bIns="91425" anchor="b" anchorCtr="0"/>
          <a:lstStyle>
            <a:lvl1pPr marR="0" lvl="0" algn="l" rtl="0">
              <a:spcBef>
                <a:spcPts val="0"/>
              </a:spcBef>
              <a:spcAft>
                <a:spcPts val="0"/>
              </a:spcAft>
              <a:buSzPts val="1400"/>
              <a:buNone/>
              <a:defRPr sz="3300" b="0" i="0" u="none" strike="noStrike" cap="none">
                <a:solidFill>
                  <a:schemeClr val="lt1"/>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
        <p:nvSpPr>
          <p:cNvPr id="2531" name="Shape 2531"/>
          <p:cNvSpPr txBox="1">
            <a:spLocks noGrp="1"/>
          </p:cNvSpPr>
          <p:nvPr>
            <p:ph type="dt" idx="10"/>
          </p:nvPr>
        </p:nvSpPr>
        <p:spPr>
          <a:xfrm>
            <a:off x="2" y="4835128"/>
            <a:ext cx="1554163" cy="308372"/>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2532" name="Shape 2532"/>
          <p:cNvSpPr txBox="1">
            <a:spLocks noGrp="1"/>
          </p:cNvSpPr>
          <p:nvPr>
            <p:ph type="ftr" idx="11"/>
          </p:nvPr>
        </p:nvSpPr>
        <p:spPr>
          <a:xfrm>
            <a:off x="1554163" y="4835128"/>
            <a:ext cx="6310312" cy="308372"/>
          </a:xfrm>
          <a:prstGeom prst="rect">
            <a:avLst/>
          </a:prstGeom>
          <a:noFill/>
          <a:ln>
            <a:noFill/>
          </a:ln>
        </p:spPr>
        <p:txBody>
          <a:bodyPr spcFirstLastPara="1" wrap="square" lIns="91425" tIns="91425" rIns="91425" bIns="91425" anchor="ctr" anchorCtr="0"/>
          <a:lstStyle>
            <a:lvl1pPr marR="0" lvl="0" algn="ctr"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2533" name="Shape 2533"/>
          <p:cNvSpPr txBox="1">
            <a:spLocks noGrp="1"/>
          </p:cNvSpPr>
          <p:nvPr>
            <p:ph type="sldNum" idx="12"/>
          </p:nvPr>
        </p:nvSpPr>
        <p:spPr>
          <a:xfrm>
            <a:off x="7954965" y="4835128"/>
            <a:ext cx="1189037" cy="308372"/>
          </a:xfrm>
          <a:prstGeom prst="rect">
            <a:avLst/>
          </a:prstGeom>
          <a:noFill/>
          <a:ln>
            <a:noFill/>
          </a:ln>
        </p:spPr>
        <p:txBody>
          <a:bodyPr spcFirstLastPara="1" wrap="square" lIns="91425" tIns="45700" rIns="91425" bIns="45700" anchor="ctr" anchorCtr="0">
            <a:noAutofit/>
          </a:bodyPr>
          <a:lstStyle>
            <a:lvl1pPr marL="0" marR="0" lvl="0"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1pPr>
            <a:lvl2pPr marL="0" marR="0" lvl="1"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2pPr>
            <a:lvl3pPr marL="0" marR="0" lvl="2"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3pPr>
            <a:lvl4pPr marL="0" marR="0" lvl="3"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4pPr>
            <a:lvl5pPr marL="0" marR="0" lvl="4"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5pPr>
            <a:lvl6pPr marL="0" marR="0" lvl="5"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6pPr>
            <a:lvl7pPr marL="0" marR="0" lvl="6"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7pPr>
            <a:lvl8pPr marL="0" marR="0" lvl="7"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8pPr>
            <a:lvl9pPr marL="0" marR="0" lvl="8"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
        <p:nvSpPr>
          <p:cNvPr id="2534" name="Shape 2534"/>
          <p:cNvSpPr/>
          <p:nvPr/>
        </p:nvSpPr>
        <p:spPr>
          <a:xfrm>
            <a:off x="7954963" y="971550"/>
            <a:ext cx="1189039" cy="417195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350"/>
              <a:buFont typeface="Arial"/>
              <a:buNone/>
            </a:pPr>
            <a:endParaRPr sz="1350" b="0" i="0" u="none" strike="noStrike" cap="none">
              <a:solidFill>
                <a:srgbClr val="FFFFFF"/>
              </a:solidFill>
              <a:latin typeface="Arial"/>
              <a:ea typeface="Arial"/>
              <a:cs typeface="Arial"/>
              <a:sym typeface="Arial"/>
            </a:endParaRPr>
          </a:p>
        </p:txBody>
      </p:sp>
    </p:spTree>
  </p:cSld>
  <p:clrMapOvr>
    <a:masterClrMapping/>
  </p:clrMapOvr>
</p:sldLayout>
</file>

<file path=ppt/slideLayouts/slideLayout309.xml><?xml version="1.0" encoding="utf-8"?>
<p:sldLayout xmlns:a="http://schemas.openxmlformats.org/drawingml/2006/main" xmlns:r="http://schemas.openxmlformats.org/officeDocument/2006/relationships" xmlns:p="http://schemas.openxmlformats.org/presentationml/2006/main" showMasterSp="0" matchingName="1_Chapter/Transition">
  <p:cSld name="1_Chapter/Transition">
    <p:spTree>
      <p:nvGrpSpPr>
        <p:cNvPr id="1" name="Shape 2545"/>
        <p:cNvGrpSpPr/>
        <p:nvPr/>
      </p:nvGrpSpPr>
      <p:grpSpPr>
        <a:xfrm>
          <a:off x="0" y="0"/>
          <a:ext cx="0" cy="0"/>
          <a:chOff x="0" y="0"/>
          <a:chExt cx="0" cy="0"/>
        </a:xfrm>
      </p:grpSpPr>
      <p:sp>
        <p:nvSpPr>
          <p:cNvPr id="2546" name="Shape 2546"/>
          <p:cNvSpPr/>
          <p:nvPr/>
        </p:nvSpPr>
        <p:spPr>
          <a:xfrm>
            <a:off x="2" y="0"/>
            <a:ext cx="1189039" cy="51435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350"/>
              <a:buFont typeface="Arial"/>
              <a:buNone/>
            </a:pPr>
            <a:endParaRPr sz="1350" b="0" i="0" u="none" strike="noStrike" cap="none">
              <a:solidFill>
                <a:srgbClr val="FFFFFF"/>
              </a:solidFill>
              <a:latin typeface="Arial"/>
              <a:ea typeface="Arial"/>
              <a:cs typeface="Arial"/>
              <a:sym typeface="Arial"/>
            </a:endParaRPr>
          </a:p>
        </p:txBody>
      </p:sp>
      <p:sp>
        <p:nvSpPr>
          <p:cNvPr id="2547" name="Shape 2547"/>
          <p:cNvSpPr/>
          <p:nvPr/>
        </p:nvSpPr>
        <p:spPr>
          <a:xfrm>
            <a:off x="1279526" y="-9525"/>
            <a:ext cx="7864475" cy="3952875"/>
          </a:xfrm>
          <a:prstGeom prst="rect">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350"/>
              <a:buFont typeface="Arial"/>
              <a:buNone/>
            </a:pPr>
            <a:endParaRPr sz="1350" b="0" i="0" u="none" strike="noStrike" cap="none">
              <a:solidFill>
                <a:srgbClr val="FFFFFF"/>
              </a:solidFill>
              <a:latin typeface="Arial"/>
              <a:ea typeface="Arial"/>
              <a:cs typeface="Arial"/>
              <a:sym typeface="Arial"/>
            </a:endParaRPr>
          </a:p>
        </p:txBody>
      </p:sp>
      <p:pic>
        <p:nvPicPr>
          <p:cNvPr id="2548" name="Shape 2548"/>
          <p:cNvPicPr preferRelativeResize="0"/>
          <p:nvPr/>
        </p:nvPicPr>
        <p:blipFill rotWithShape="1">
          <a:blip r:embed="rId2">
            <a:alphaModFix/>
          </a:blip>
          <a:srcRect l="27296" t="17010" r="21719" b="22162"/>
          <a:stretch/>
        </p:blipFill>
        <p:spPr>
          <a:xfrm>
            <a:off x="382589" y="3874294"/>
            <a:ext cx="806451" cy="557213"/>
          </a:xfrm>
          <a:prstGeom prst="rect">
            <a:avLst/>
          </a:prstGeom>
          <a:noFill/>
          <a:ln>
            <a:noFill/>
          </a:ln>
        </p:spPr>
      </p:pic>
      <p:sp>
        <p:nvSpPr>
          <p:cNvPr id="2549" name="Shape 2549"/>
          <p:cNvSpPr txBox="1">
            <a:spLocks noGrp="1"/>
          </p:cNvSpPr>
          <p:nvPr>
            <p:ph type="title"/>
          </p:nvPr>
        </p:nvSpPr>
        <p:spPr>
          <a:xfrm>
            <a:off x="1279526" y="3943350"/>
            <a:ext cx="7863804" cy="742950"/>
          </a:xfrm>
          <a:prstGeom prst="rect">
            <a:avLst/>
          </a:prstGeom>
          <a:noFill/>
          <a:ln>
            <a:noFill/>
          </a:ln>
        </p:spPr>
        <p:txBody>
          <a:bodyPr spcFirstLastPara="1" wrap="square" lIns="91425" tIns="91425" rIns="91425" bIns="91425" anchor="t" anchorCtr="0"/>
          <a:lstStyle>
            <a:lvl1pPr marR="0" lvl="0" algn="l" rtl="0">
              <a:spcBef>
                <a:spcPts val="0"/>
              </a:spcBef>
              <a:spcAft>
                <a:spcPts val="0"/>
              </a:spcAft>
              <a:buSzPts val="1400"/>
              <a:buNone/>
              <a:defRPr sz="3300" b="0" i="0" u="none" strike="noStrike" cap="none">
                <a:solidFill>
                  <a:schemeClr val="lt2"/>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Standard Slide w/Footer">
  <p:cSld name="Standard Slide w/Footer">
    <p:spTree>
      <p:nvGrpSpPr>
        <p:cNvPr id="1" name="Shape 254"/>
        <p:cNvGrpSpPr/>
        <p:nvPr/>
      </p:nvGrpSpPr>
      <p:grpSpPr>
        <a:xfrm>
          <a:off x="0" y="0"/>
          <a:ext cx="0" cy="0"/>
          <a:chOff x="0" y="0"/>
          <a:chExt cx="0" cy="0"/>
        </a:xfrm>
      </p:grpSpPr>
      <p:sp>
        <p:nvSpPr>
          <p:cNvPr id="255" name="Shape 255"/>
          <p:cNvSpPr txBox="1">
            <a:spLocks noGrp="1"/>
          </p:cNvSpPr>
          <p:nvPr>
            <p:ph type="title"/>
          </p:nvPr>
        </p:nvSpPr>
        <p:spPr>
          <a:xfrm>
            <a:off x="-9698" y="1"/>
            <a:ext cx="7863804" cy="1033895"/>
          </a:xfrm>
          <a:prstGeom prst="rect">
            <a:avLst/>
          </a:prstGeom>
          <a:solidFill>
            <a:schemeClr val="lt2"/>
          </a:solidFill>
          <a:ln>
            <a:noFill/>
          </a:ln>
        </p:spPr>
        <p:txBody>
          <a:bodyPr spcFirstLastPara="1" wrap="square" lIns="91425" tIns="91425" rIns="91425" bIns="91425" anchor="b" anchorCtr="0"/>
          <a:lstStyle>
            <a:lvl1pPr marR="0" lvl="0" algn="l" rtl="0">
              <a:spcBef>
                <a:spcPts val="0"/>
              </a:spcBef>
              <a:spcAft>
                <a:spcPts val="0"/>
              </a:spcAft>
              <a:buSzPts val="1400"/>
              <a:buNone/>
              <a:defRPr sz="3300" b="0" i="0" u="none" strike="noStrike" cap="none">
                <a:solidFill>
                  <a:schemeClr val="lt1"/>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
        <p:nvSpPr>
          <p:cNvPr id="256" name="Shape 256"/>
          <p:cNvSpPr txBox="1">
            <a:spLocks noGrp="1"/>
          </p:cNvSpPr>
          <p:nvPr>
            <p:ph type="body" idx="1"/>
          </p:nvPr>
        </p:nvSpPr>
        <p:spPr>
          <a:xfrm>
            <a:off x="457200" y="1200150"/>
            <a:ext cx="8229600" cy="3371850"/>
          </a:xfrm>
          <a:prstGeom prst="rect">
            <a:avLst/>
          </a:prstGeom>
          <a:noFill/>
          <a:ln>
            <a:noFill/>
          </a:ln>
        </p:spPr>
        <p:txBody>
          <a:bodyPr spcFirstLastPara="1" wrap="square" lIns="91425" tIns="91425" rIns="91425" bIns="91425" anchor="t" anchorCtr="0"/>
          <a:lstStyle>
            <a:lvl1pPr marL="457200" marR="0" lvl="0" indent="-381000" algn="l" rtl="0">
              <a:spcBef>
                <a:spcPts val="480"/>
              </a:spcBef>
              <a:spcAft>
                <a:spcPts val="0"/>
              </a:spcAft>
              <a:buClr>
                <a:schemeClr val="dk2"/>
              </a:buClr>
              <a:buSzPts val="2400"/>
              <a:buFont typeface="Arial"/>
              <a:buChar char="•"/>
              <a:defRPr sz="2400" b="0" i="0" u="none" strike="noStrike" cap="none">
                <a:solidFill>
                  <a:srgbClr val="595959"/>
                </a:solidFill>
                <a:latin typeface="Calibri"/>
                <a:ea typeface="Calibri"/>
                <a:cs typeface="Calibri"/>
                <a:sym typeface="Calibri"/>
              </a:defRPr>
            </a:lvl1pPr>
            <a:lvl2pPr marL="914400" marR="0" lvl="1" indent="-361950" algn="l" rtl="0">
              <a:spcBef>
                <a:spcPts val="420"/>
              </a:spcBef>
              <a:spcAft>
                <a:spcPts val="0"/>
              </a:spcAft>
              <a:buClr>
                <a:schemeClr val="dk2"/>
              </a:buClr>
              <a:buSzPts val="2100"/>
              <a:buFont typeface="Arial"/>
              <a:buChar char="–"/>
              <a:defRPr sz="2100" b="0" i="0" u="none" strike="noStrike" cap="none">
                <a:solidFill>
                  <a:srgbClr val="595959"/>
                </a:solidFill>
                <a:latin typeface="Calibri"/>
                <a:ea typeface="Calibri"/>
                <a:cs typeface="Calibri"/>
                <a:sym typeface="Calibri"/>
              </a:defRPr>
            </a:lvl2pPr>
            <a:lvl3pPr marL="1371600" marR="0" lvl="2" indent="-342900" algn="l" rtl="0">
              <a:spcBef>
                <a:spcPts val="360"/>
              </a:spcBef>
              <a:spcAft>
                <a:spcPts val="0"/>
              </a:spcAft>
              <a:buClr>
                <a:schemeClr val="dk2"/>
              </a:buClr>
              <a:buSzPts val="1800"/>
              <a:buFont typeface="Arial"/>
              <a:buChar char="•"/>
              <a:defRPr sz="1800" b="0" i="0" u="none" strike="noStrike" cap="none">
                <a:solidFill>
                  <a:srgbClr val="595959"/>
                </a:solidFill>
                <a:latin typeface="Calibri"/>
                <a:ea typeface="Calibri"/>
                <a:cs typeface="Calibri"/>
                <a:sym typeface="Calibri"/>
              </a:defRPr>
            </a:lvl3pPr>
            <a:lvl4pPr marL="1828800" marR="0" lvl="3" indent="-323850"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4pPr>
            <a:lvl5pPr marL="2286000" marR="0" lvl="4" indent="-323850"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grpSp>
        <p:nvGrpSpPr>
          <p:cNvPr id="257" name="Shape 257"/>
          <p:cNvGrpSpPr/>
          <p:nvPr/>
        </p:nvGrpSpPr>
        <p:grpSpPr>
          <a:xfrm>
            <a:off x="-2" y="4838700"/>
            <a:ext cx="9144003" cy="304800"/>
            <a:chOff x="-2" y="6451600"/>
            <a:chExt cx="9144003" cy="406400"/>
          </a:xfrm>
        </p:grpSpPr>
        <p:sp>
          <p:nvSpPr>
            <p:cNvPr id="258" name="Shape 258"/>
            <p:cNvSpPr/>
            <p:nvPr/>
          </p:nvSpPr>
          <p:spPr>
            <a:xfrm>
              <a:off x="-2" y="6451600"/>
              <a:ext cx="7872153" cy="406400"/>
            </a:xfrm>
            <a:prstGeom prst="rect">
              <a:avLst/>
            </a:prstGeom>
            <a:solidFill>
              <a:srgbClr val="59595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sp>
          <p:nvSpPr>
            <p:cNvPr id="259" name="Shape 259"/>
            <p:cNvSpPr/>
            <p:nvPr/>
          </p:nvSpPr>
          <p:spPr>
            <a:xfrm>
              <a:off x="7954964" y="6451600"/>
              <a:ext cx="1189037" cy="4064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grpSp>
      <p:sp>
        <p:nvSpPr>
          <p:cNvPr id="260" name="Shape 260"/>
          <p:cNvSpPr txBox="1">
            <a:spLocks noGrp="1"/>
          </p:cNvSpPr>
          <p:nvPr>
            <p:ph type="dt" idx="10"/>
          </p:nvPr>
        </p:nvSpPr>
        <p:spPr>
          <a:xfrm>
            <a:off x="2" y="4835128"/>
            <a:ext cx="1554163" cy="308372"/>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261" name="Shape 261"/>
          <p:cNvSpPr txBox="1">
            <a:spLocks noGrp="1"/>
          </p:cNvSpPr>
          <p:nvPr>
            <p:ph type="ftr" idx="11"/>
          </p:nvPr>
        </p:nvSpPr>
        <p:spPr>
          <a:xfrm>
            <a:off x="1554163" y="4835128"/>
            <a:ext cx="6310312" cy="308372"/>
          </a:xfrm>
          <a:prstGeom prst="rect">
            <a:avLst/>
          </a:prstGeom>
          <a:noFill/>
          <a:ln>
            <a:noFill/>
          </a:ln>
        </p:spPr>
        <p:txBody>
          <a:bodyPr spcFirstLastPara="1" wrap="square" lIns="91425" tIns="91425" rIns="91425" bIns="91425" anchor="ctr" anchorCtr="0"/>
          <a:lstStyle>
            <a:lvl1pPr marR="0" lvl="0" algn="ctr"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262" name="Shape 262"/>
          <p:cNvSpPr txBox="1">
            <a:spLocks noGrp="1"/>
          </p:cNvSpPr>
          <p:nvPr>
            <p:ph type="sldNum" idx="12"/>
          </p:nvPr>
        </p:nvSpPr>
        <p:spPr>
          <a:xfrm>
            <a:off x="7954965" y="4835128"/>
            <a:ext cx="1189037" cy="308372"/>
          </a:xfrm>
          <a:prstGeom prst="rect">
            <a:avLst/>
          </a:prstGeom>
          <a:noFill/>
          <a:ln>
            <a:noFill/>
          </a:ln>
        </p:spPr>
        <p:txBody>
          <a:bodyPr spcFirstLastPara="1" wrap="square" lIns="91425" tIns="45700" rIns="91425" bIns="45700" anchor="ctr" anchorCtr="0">
            <a:noAutofit/>
          </a:bodyPr>
          <a:lstStyle>
            <a:lvl1pPr marL="0" marR="0" lvl="0"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1pPr>
            <a:lvl2pPr marL="0" marR="0" lvl="1"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2pPr>
            <a:lvl3pPr marL="0" marR="0" lvl="2"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3pPr>
            <a:lvl4pPr marL="0" marR="0" lvl="3"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4pPr>
            <a:lvl5pPr marL="0" marR="0" lvl="4"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5pPr>
            <a:lvl6pPr marL="0" marR="0" lvl="5"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6pPr>
            <a:lvl7pPr marL="0" marR="0" lvl="6"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7pPr>
            <a:lvl8pPr marL="0" marR="0" lvl="7"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8pPr>
            <a:lvl9pPr marL="0" marR="0" lvl="8"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10.xml><?xml version="1.0" encoding="utf-8"?>
<p:sldLayout xmlns:a="http://schemas.openxmlformats.org/drawingml/2006/main" xmlns:r="http://schemas.openxmlformats.org/officeDocument/2006/relationships" xmlns:p="http://schemas.openxmlformats.org/presentationml/2006/main" showMasterSp="0" matchingName="Title Slide 1">
  <p:cSld name="Title Slide 1">
    <p:spTree>
      <p:nvGrpSpPr>
        <p:cNvPr id="1" name="Shape 2550"/>
        <p:cNvGrpSpPr/>
        <p:nvPr/>
      </p:nvGrpSpPr>
      <p:grpSpPr>
        <a:xfrm>
          <a:off x="0" y="0"/>
          <a:ext cx="0" cy="0"/>
          <a:chOff x="0" y="0"/>
          <a:chExt cx="0" cy="0"/>
        </a:xfrm>
      </p:grpSpPr>
      <p:sp>
        <p:nvSpPr>
          <p:cNvPr id="2551" name="Shape 2551"/>
          <p:cNvSpPr txBox="1">
            <a:spLocks noGrp="1"/>
          </p:cNvSpPr>
          <p:nvPr>
            <p:ph type="title"/>
          </p:nvPr>
        </p:nvSpPr>
        <p:spPr>
          <a:xfrm>
            <a:off x="-9698" y="0"/>
            <a:ext cx="7863804" cy="3943350"/>
          </a:xfrm>
          <a:prstGeom prst="rect">
            <a:avLst/>
          </a:prstGeom>
          <a:solidFill>
            <a:schemeClr val="lt2"/>
          </a:solidFill>
          <a:ln>
            <a:noFill/>
          </a:ln>
        </p:spPr>
        <p:txBody>
          <a:bodyPr spcFirstLastPara="1" wrap="square" lIns="91425" tIns="91425" rIns="91425" bIns="91425" anchor="b" anchorCtr="0"/>
          <a:lstStyle>
            <a:lvl1pPr marR="0" lvl="0" algn="l" rtl="0">
              <a:spcBef>
                <a:spcPts val="0"/>
              </a:spcBef>
              <a:spcAft>
                <a:spcPts val="0"/>
              </a:spcAft>
              <a:buSzPts val="1400"/>
              <a:buNone/>
              <a:defRPr sz="3300" b="0" i="0" u="none" strike="noStrike" cap="none">
                <a:solidFill>
                  <a:schemeClr val="lt1"/>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
        <p:nvSpPr>
          <p:cNvPr id="2552" name="Shape 2552"/>
          <p:cNvSpPr/>
          <p:nvPr/>
        </p:nvSpPr>
        <p:spPr>
          <a:xfrm>
            <a:off x="7954965" y="0"/>
            <a:ext cx="1189037" cy="394335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350"/>
              <a:buFont typeface="Arial"/>
              <a:buNone/>
            </a:pPr>
            <a:endParaRPr sz="1350" b="0" i="0" u="none" strike="noStrike" cap="none">
              <a:solidFill>
                <a:srgbClr val="FFFFFF"/>
              </a:solidFill>
              <a:latin typeface="Arial"/>
              <a:ea typeface="Arial"/>
              <a:cs typeface="Arial"/>
              <a:sym typeface="Arial"/>
            </a:endParaRPr>
          </a:p>
        </p:txBody>
      </p:sp>
      <p:sp>
        <p:nvSpPr>
          <p:cNvPr id="2553" name="Shape 2553"/>
          <p:cNvSpPr txBox="1"/>
          <p:nvPr/>
        </p:nvSpPr>
        <p:spPr>
          <a:xfrm>
            <a:off x="3673477" y="4766073"/>
            <a:ext cx="3253455" cy="207749"/>
          </a:xfrm>
          <a:prstGeom prst="rect">
            <a:avLst/>
          </a:prstGeom>
          <a:noFill/>
          <a:ln>
            <a:noFill/>
          </a:ln>
        </p:spPr>
        <p:txBody>
          <a:bodyPr spcFirstLastPara="1" wrap="square" lIns="0" tIns="45700" rIns="91425" bIns="45700" anchor="t" anchorCtr="0">
            <a:noAutofit/>
          </a:bodyPr>
          <a:lstStyle/>
          <a:p>
            <a:pPr marL="0" marR="0" lvl="0" indent="0" algn="l" rtl="0">
              <a:lnSpc>
                <a:spcPct val="100000"/>
              </a:lnSpc>
              <a:spcBef>
                <a:spcPts val="0"/>
              </a:spcBef>
              <a:spcAft>
                <a:spcPts val="0"/>
              </a:spcAft>
              <a:buClr>
                <a:srgbClr val="254061"/>
              </a:buClr>
              <a:buSzPts val="750"/>
              <a:buFont typeface="Arial"/>
              <a:buNone/>
            </a:pPr>
            <a:r>
              <a:rPr lang="en-US" sz="750" b="0" i="0" u="none" strike="noStrike" cap="none">
                <a:solidFill>
                  <a:srgbClr val="254061"/>
                </a:solidFill>
                <a:latin typeface="Calibri"/>
                <a:ea typeface="Calibri"/>
                <a:cs typeface="Calibri"/>
                <a:sym typeface="Calibri"/>
              </a:rPr>
              <a:t>WeArePublicHealth.org     twitter.com/Maricopahealth     facebook.com/MCDPH</a:t>
            </a:r>
            <a:endParaRPr/>
          </a:p>
        </p:txBody>
      </p:sp>
      <p:pic>
        <p:nvPicPr>
          <p:cNvPr id="2554" name="Shape 2554" descr="PH Letterhead Header.png"/>
          <p:cNvPicPr preferRelativeResize="0"/>
          <p:nvPr/>
        </p:nvPicPr>
        <p:blipFill rotWithShape="1">
          <a:blip r:embed="rId2">
            <a:alphaModFix/>
          </a:blip>
          <a:srcRect/>
          <a:stretch/>
        </p:blipFill>
        <p:spPr>
          <a:xfrm>
            <a:off x="404813" y="4423174"/>
            <a:ext cx="2795587" cy="516731"/>
          </a:xfrm>
          <a:prstGeom prst="rect">
            <a:avLst/>
          </a:prstGeom>
          <a:noFill/>
          <a:ln>
            <a:noFill/>
          </a:ln>
        </p:spPr>
      </p:pic>
      <p:sp>
        <p:nvSpPr>
          <p:cNvPr id="2555" name="Shape 2555"/>
          <p:cNvSpPr txBox="1">
            <a:spLocks noGrp="1"/>
          </p:cNvSpPr>
          <p:nvPr>
            <p:ph type="body" idx="1"/>
          </p:nvPr>
        </p:nvSpPr>
        <p:spPr>
          <a:xfrm>
            <a:off x="2" y="4012624"/>
            <a:ext cx="7864475" cy="410766"/>
          </a:xfrm>
          <a:prstGeom prst="rect">
            <a:avLst/>
          </a:prstGeom>
          <a:noFill/>
          <a:ln>
            <a:noFill/>
          </a:ln>
        </p:spPr>
        <p:txBody>
          <a:bodyPr spcFirstLastPara="1" wrap="square" lIns="91425" tIns="91425" rIns="91425" bIns="91425" anchor="t" anchorCtr="0"/>
          <a:lstStyle>
            <a:lvl1pPr marL="457200" marR="0" lvl="0"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1pPr>
            <a:lvl2pPr marL="914400" marR="0" lvl="1"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2pPr>
            <a:lvl3pPr marL="1371600" marR="0" lvl="2"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3pPr>
            <a:lvl4pPr marL="1828800" marR="0" lvl="3"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4pPr>
            <a:lvl5pPr marL="2286000" marR="0" lvl="4"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311.xml><?xml version="1.0" encoding="utf-8"?>
<p:sldLayout xmlns:a="http://schemas.openxmlformats.org/drawingml/2006/main" xmlns:r="http://schemas.openxmlformats.org/officeDocument/2006/relationships" xmlns:p="http://schemas.openxmlformats.org/presentationml/2006/main" matchingName="Standard Slide">
  <p:cSld name="Standard Slide">
    <p:spTree>
      <p:nvGrpSpPr>
        <p:cNvPr id="1" name="Shape 2556"/>
        <p:cNvGrpSpPr/>
        <p:nvPr/>
      </p:nvGrpSpPr>
      <p:grpSpPr>
        <a:xfrm>
          <a:off x="0" y="0"/>
          <a:ext cx="0" cy="0"/>
          <a:chOff x="0" y="0"/>
          <a:chExt cx="0" cy="0"/>
        </a:xfrm>
      </p:grpSpPr>
      <p:sp>
        <p:nvSpPr>
          <p:cNvPr id="2557" name="Shape 2557"/>
          <p:cNvSpPr txBox="1">
            <a:spLocks noGrp="1"/>
          </p:cNvSpPr>
          <p:nvPr>
            <p:ph type="title"/>
          </p:nvPr>
        </p:nvSpPr>
        <p:spPr>
          <a:xfrm>
            <a:off x="-9698" y="1"/>
            <a:ext cx="7863804" cy="1033895"/>
          </a:xfrm>
          <a:prstGeom prst="rect">
            <a:avLst/>
          </a:prstGeom>
          <a:solidFill>
            <a:schemeClr val="lt2"/>
          </a:solidFill>
          <a:ln>
            <a:noFill/>
          </a:ln>
        </p:spPr>
        <p:txBody>
          <a:bodyPr spcFirstLastPara="1" wrap="square" lIns="91425" tIns="91425" rIns="91425" bIns="91425" anchor="b" anchorCtr="0"/>
          <a:lstStyle>
            <a:lvl1pPr marR="0" lvl="0" algn="l" rtl="0">
              <a:spcBef>
                <a:spcPts val="0"/>
              </a:spcBef>
              <a:spcAft>
                <a:spcPts val="0"/>
              </a:spcAft>
              <a:buSzPts val="1400"/>
              <a:buNone/>
              <a:defRPr sz="3300" b="0" i="0" u="none" strike="noStrike" cap="none">
                <a:solidFill>
                  <a:schemeClr val="lt1"/>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
        <p:nvSpPr>
          <p:cNvPr id="2558" name="Shape 2558"/>
          <p:cNvSpPr txBox="1">
            <a:spLocks noGrp="1"/>
          </p:cNvSpPr>
          <p:nvPr>
            <p:ph type="body" idx="1"/>
          </p:nvPr>
        </p:nvSpPr>
        <p:spPr>
          <a:xfrm>
            <a:off x="457200" y="1200150"/>
            <a:ext cx="8229600" cy="3371850"/>
          </a:xfrm>
          <a:prstGeom prst="rect">
            <a:avLst/>
          </a:prstGeom>
          <a:noFill/>
          <a:ln>
            <a:noFill/>
          </a:ln>
        </p:spPr>
        <p:txBody>
          <a:bodyPr spcFirstLastPara="1" wrap="square" lIns="91425" tIns="91425" rIns="91425" bIns="91425" anchor="t" anchorCtr="0"/>
          <a:lstStyle>
            <a:lvl1pPr marL="457200" marR="0" lvl="0" indent="-381000" algn="l" rtl="0">
              <a:spcBef>
                <a:spcPts val="480"/>
              </a:spcBef>
              <a:spcAft>
                <a:spcPts val="0"/>
              </a:spcAft>
              <a:buClr>
                <a:schemeClr val="dk2"/>
              </a:buClr>
              <a:buSzPts val="2400"/>
              <a:buFont typeface="Arial"/>
              <a:buChar char="•"/>
              <a:defRPr sz="2400" b="0" i="0" u="none" strike="noStrike" cap="none">
                <a:solidFill>
                  <a:srgbClr val="595959"/>
                </a:solidFill>
                <a:latin typeface="Calibri"/>
                <a:ea typeface="Calibri"/>
                <a:cs typeface="Calibri"/>
                <a:sym typeface="Calibri"/>
              </a:defRPr>
            </a:lvl1pPr>
            <a:lvl2pPr marL="914400" marR="0" lvl="1" indent="-361950" algn="l" rtl="0">
              <a:spcBef>
                <a:spcPts val="420"/>
              </a:spcBef>
              <a:spcAft>
                <a:spcPts val="0"/>
              </a:spcAft>
              <a:buClr>
                <a:schemeClr val="dk2"/>
              </a:buClr>
              <a:buSzPts val="2100"/>
              <a:buFont typeface="Arial"/>
              <a:buChar char="–"/>
              <a:defRPr sz="2100" b="0" i="0" u="none" strike="noStrike" cap="none">
                <a:solidFill>
                  <a:srgbClr val="595959"/>
                </a:solidFill>
                <a:latin typeface="Calibri"/>
                <a:ea typeface="Calibri"/>
                <a:cs typeface="Calibri"/>
                <a:sym typeface="Calibri"/>
              </a:defRPr>
            </a:lvl2pPr>
            <a:lvl3pPr marL="1371600" marR="0" lvl="2" indent="-342900" algn="l" rtl="0">
              <a:spcBef>
                <a:spcPts val="360"/>
              </a:spcBef>
              <a:spcAft>
                <a:spcPts val="0"/>
              </a:spcAft>
              <a:buClr>
                <a:schemeClr val="dk2"/>
              </a:buClr>
              <a:buSzPts val="1800"/>
              <a:buFont typeface="Arial"/>
              <a:buChar char="•"/>
              <a:defRPr sz="1800" b="0" i="0" u="none" strike="noStrike" cap="none">
                <a:solidFill>
                  <a:srgbClr val="595959"/>
                </a:solidFill>
                <a:latin typeface="Calibri"/>
                <a:ea typeface="Calibri"/>
                <a:cs typeface="Calibri"/>
                <a:sym typeface="Calibri"/>
              </a:defRPr>
            </a:lvl3pPr>
            <a:lvl4pPr marL="1828800" marR="0" lvl="3" indent="-323850"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4pPr>
            <a:lvl5pPr marL="2286000" marR="0" lvl="4" indent="-323850"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312.xml><?xml version="1.0" encoding="utf-8"?>
<p:sldLayout xmlns:a="http://schemas.openxmlformats.org/drawingml/2006/main" xmlns:r="http://schemas.openxmlformats.org/officeDocument/2006/relationships" xmlns:p="http://schemas.openxmlformats.org/presentationml/2006/main" matchingName="Standard Slide w/Footer">
  <p:cSld name="Standard Slide w/Footer">
    <p:spTree>
      <p:nvGrpSpPr>
        <p:cNvPr id="1" name="Shape 2559"/>
        <p:cNvGrpSpPr/>
        <p:nvPr/>
      </p:nvGrpSpPr>
      <p:grpSpPr>
        <a:xfrm>
          <a:off x="0" y="0"/>
          <a:ext cx="0" cy="0"/>
          <a:chOff x="0" y="0"/>
          <a:chExt cx="0" cy="0"/>
        </a:xfrm>
      </p:grpSpPr>
      <p:sp>
        <p:nvSpPr>
          <p:cNvPr id="2560" name="Shape 2560"/>
          <p:cNvSpPr txBox="1">
            <a:spLocks noGrp="1"/>
          </p:cNvSpPr>
          <p:nvPr>
            <p:ph type="title"/>
          </p:nvPr>
        </p:nvSpPr>
        <p:spPr>
          <a:xfrm>
            <a:off x="-9698" y="1"/>
            <a:ext cx="7863804" cy="1033895"/>
          </a:xfrm>
          <a:prstGeom prst="rect">
            <a:avLst/>
          </a:prstGeom>
          <a:solidFill>
            <a:schemeClr val="lt2"/>
          </a:solidFill>
          <a:ln>
            <a:noFill/>
          </a:ln>
        </p:spPr>
        <p:txBody>
          <a:bodyPr spcFirstLastPara="1" wrap="square" lIns="91425" tIns="91425" rIns="91425" bIns="91425" anchor="b" anchorCtr="0"/>
          <a:lstStyle>
            <a:lvl1pPr marR="0" lvl="0" algn="l" rtl="0">
              <a:spcBef>
                <a:spcPts val="0"/>
              </a:spcBef>
              <a:spcAft>
                <a:spcPts val="0"/>
              </a:spcAft>
              <a:buSzPts val="1400"/>
              <a:buNone/>
              <a:defRPr sz="3300" b="0" i="0" u="none" strike="noStrike" cap="none">
                <a:solidFill>
                  <a:schemeClr val="lt1"/>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
        <p:nvSpPr>
          <p:cNvPr id="2561" name="Shape 2561"/>
          <p:cNvSpPr txBox="1">
            <a:spLocks noGrp="1"/>
          </p:cNvSpPr>
          <p:nvPr>
            <p:ph type="body" idx="1"/>
          </p:nvPr>
        </p:nvSpPr>
        <p:spPr>
          <a:xfrm>
            <a:off x="457200" y="1200150"/>
            <a:ext cx="8229600" cy="3371850"/>
          </a:xfrm>
          <a:prstGeom prst="rect">
            <a:avLst/>
          </a:prstGeom>
          <a:noFill/>
          <a:ln>
            <a:noFill/>
          </a:ln>
        </p:spPr>
        <p:txBody>
          <a:bodyPr spcFirstLastPara="1" wrap="square" lIns="91425" tIns="91425" rIns="91425" bIns="91425" anchor="t" anchorCtr="0"/>
          <a:lstStyle>
            <a:lvl1pPr marL="457200" marR="0" lvl="0" indent="-381000" algn="l" rtl="0">
              <a:spcBef>
                <a:spcPts val="480"/>
              </a:spcBef>
              <a:spcAft>
                <a:spcPts val="0"/>
              </a:spcAft>
              <a:buClr>
                <a:schemeClr val="dk2"/>
              </a:buClr>
              <a:buSzPts val="2400"/>
              <a:buFont typeface="Arial"/>
              <a:buChar char="•"/>
              <a:defRPr sz="2400" b="0" i="0" u="none" strike="noStrike" cap="none">
                <a:solidFill>
                  <a:srgbClr val="595959"/>
                </a:solidFill>
                <a:latin typeface="Calibri"/>
                <a:ea typeface="Calibri"/>
                <a:cs typeface="Calibri"/>
                <a:sym typeface="Calibri"/>
              </a:defRPr>
            </a:lvl1pPr>
            <a:lvl2pPr marL="914400" marR="0" lvl="1" indent="-361950" algn="l" rtl="0">
              <a:spcBef>
                <a:spcPts val="420"/>
              </a:spcBef>
              <a:spcAft>
                <a:spcPts val="0"/>
              </a:spcAft>
              <a:buClr>
                <a:schemeClr val="dk2"/>
              </a:buClr>
              <a:buSzPts val="2100"/>
              <a:buFont typeface="Arial"/>
              <a:buChar char="–"/>
              <a:defRPr sz="2100" b="0" i="0" u="none" strike="noStrike" cap="none">
                <a:solidFill>
                  <a:srgbClr val="595959"/>
                </a:solidFill>
                <a:latin typeface="Calibri"/>
                <a:ea typeface="Calibri"/>
                <a:cs typeface="Calibri"/>
                <a:sym typeface="Calibri"/>
              </a:defRPr>
            </a:lvl2pPr>
            <a:lvl3pPr marL="1371600" marR="0" lvl="2" indent="-342900" algn="l" rtl="0">
              <a:spcBef>
                <a:spcPts val="360"/>
              </a:spcBef>
              <a:spcAft>
                <a:spcPts val="0"/>
              </a:spcAft>
              <a:buClr>
                <a:schemeClr val="dk2"/>
              </a:buClr>
              <a:buSzPts val="1800"/>
              <a:buFont typeface="Arial"/>
              <a:buChar char="•"/>
              <a:defRPr sz="1800" b="0" i="0" u="none" strike="noStrike" cap="none">
                <a:solidFill>
                  <a:srgbClr val="595959"/>
                </a:solidFill>
                <a:latin typeface="Calibri"/>
                <a:ea typeface="Calibri"/>
                <a:cs typeface="Calibri"/>
                <a:sym typeface="Calibri"/>
              </a:defRPr>
            </a:lvl3pPr>
            <a:lvl4pPr marL="1828800" marR="0" lvl="3" indent="-323850"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4pPr>
            <a:lvl5pPr marL="2286000" marR="0" lvl="4" indent="-323850"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grpSp>
        <p:nvGrpSpPr>
          <p:cNvPr id="2562" name="Shape 2562"/>
          <p:cNvGrpSpPr/>
          <p:nvPr/>
        </p:nvGrpSpPr>
        <p:grpSpPr>
          <a:xfrm>
            <a:off x="-2" y="4838700"/>
            <a:ext cx="9144003" cy="304800"/>
            <a:chOff x="-2" y="6451600"/>
            <a:chExt cx="9144003" cy="406400"/>
          </a:xfrm>
        </p:grpSpPr>
        <p:sp>
          <p:nvSpPr>
            <p:cNvPr id="2563" name="Shape 2563"/>
            <p:cNvSpPr/>
            <p:nvPr/>
          </p:nvSpPr>
          <p:spPr>
            <a:xfrm>
              <a:off x="-2" y="6451600"/>
              <a:ext cx="7872153" cy="406400"/>
            </a:xfrm>
            <a:prstGeom prst="rect">
              <a:avLst/>
            </a:prstGeom>
            <a:solidFill>
              <a:srgbClr val="59595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sp>
          <p:nvSpPr>
            <p:cNvPr id="2564" name="Shape 2564"/>
            <p:cNvSpPr/>
            <p:nvPr/>
          </p:nvSpPr>
          <p:spPr>
            <a:xfrm>
              <a:off x="7954964" y="6451600"/>
              <a:ext cx="1189037" cy="4064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grpSp>
      <p:sp>
        <p:nvSpPr>
          <p:cNvPr id="2565" name="Shape 2565"/>
          <p:cNvSpPr txBox="1">
            <a:spLocks noGrp="1"/>
          </p:cNvSpPr>
          <p:nvPr>
            <p:ph type="dt" idx="10"/>
          </p:nvPr>
        </p:nvSpPr>
        <p:spPr>
          <a:xfrm>
            <a:off x="2" y="4835128"/>
            <a:ext cx="1554163" cy="308372"/>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2566" name="Shape 2566"/>
          <p:cNvSpPr txBox="1">
            <a:spLocks noGrp="1"/>
          </p:cNvSpPr>
          <p:nvPr>
            <p:ph type="ftr" idx="11"/>
          </p:nvPr>
        </p:nvSpPr>
        <p:spPr>
          <a:xfrm>
            <a:off x="1554163" y="4835128"/>
            <a:ext cx="6310312" cy="308372"/>
          </a:xfrm>
          <a:prstGeom prst="rect">
            <a:avLst/>
          </a:prstGeom>
          <a:noFill/>
          <a:ln>
            <a:noFill/>
          </a:ln>
        </p:spPr>
        <p:txBody>
          <a:bodyPr spcFirstLastPara="1" wrap="square" lIns="91425" tIns="91425" rIns="91425" bIns="91425" anchor="ctr" anchorCtr="0"/>
          <a:lstStyle>
            <a:lvl1pPr marR="0" lvl="0" algn="ctr"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2567" name="Shape 2567"/>
          <p:cNvSpPr txBox="1">
            <a:spLocks noGrp="1"/>
          </p:cNvSpPr>
          <p:nvPr>
            <p:ph type="sldNum" idx="12"/>
          </p:nvPr>
        </p:nvSpPr>
        <p:spPr>
          <a:xfrm>
            <a:off x="7954965" y="4835128"/>
            <a:ext cx="1189037" cy="308372"/>
          </a:xfrm>
          <a:prstGeom prst="rect">
            <a:avLst/>
          </a:prstGeom>
          <a:noFill/>
          <a:ln>
            <a:noFill/>
          </a:ln>
        </p:spPr>
        <p:txBody>
          <a:bodyPr spcFirstLastPara="1" wrap="square" lIns="91425" tIns="45700" rIns="91425" bIns="45700" anchor="ctr" anchorCtr="0">
            <a:noAutofit/>
          </a:bodyPr>
          <a:lstStyle>
            <a:lvl1pPr marL="0" marR="0" lvl="0"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1pPr>
            <a:lvl2pPr marL="0" marR="0" lvl="1"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2pPr>
            <a:lvl3pPr marL="0" marR="0" lvl="2"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3pPr>
            <a:lvl4pPr marL="0" marR="0" lvl="3"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4pPr>
            <a:lvl5pPr marL="0" marR="0" lvl="4"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5pPr>
            <a:lvl6pPr marL="0" marR="0" lvl="5"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6pPr>
            <a:lvl7pPr marL="0" marR="0" lvl="6"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7pPr>
            <a:lvl8pPr marL="0" marR="0" lvl="7"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8pPr>
            <a:lvl9pPr marL="0" marR="0" lvl="8"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13.xml><?xml version="1.0" encoding="utf-8"?>
<p:sldLayout xmlns:a="http://schemas.openxmlformats.org/drawingml/2006/main" xmlns:r="http://schemas.openxmlformats.org/officeDocument/2006/relationships" xmlns:p="http://schemas.openxmlformats.org/presentationml/2006/main" matchingName="Standard Slide 2 Column">
  <p:cSld name="Standard Slide 2 Column">
    <p:spTree>
      <p:nvGrpSpPr>
        <p:cNvPr id="1" name="Shape 2568"/>
        <p:cNvGrpSpPr/>
        <p:nvPr/>
      </p:nvGrpSpPr>
      <p:grpSpPr>
        <a:xfrm>
          <a:off x="0" y="0"/>
          <a:ext cx="0" cy="0"/>
          <a:chOff x="0" y="0"/>
          <a:chExt cx="0" cy="0"/>
        </a:xfrm>
      </p:grpSpPr>
      <p:sp>
        <p:nvSpPr>
          <p:cNvPr id="2569" name="Shape 2569"/>
          <p:cNvSpPr txBox="1">
            <a:spLocks noGrp="1"/>
          </p:cNvSpPr>
          <p:nvPr>
            <p:ph type="body" idx="1"/>
          </p:nvPr>
        </p:nvSpPr>
        <p:spPr>
          <a:xfrm>
            <a:off x="457200" y="1151335"/>
            <a:ext cx="4038600" cy="479822"/>
          </a:xfrm>
          <a:prstGeom prst="rect">
            <a:avLst/>
          </a:prstGeom>
          <a:noFill/>
          <a:ln>
            <a:noFill/>
          </a:ln>
        </p:spPr>
        <p:txBody>
          <a:bodyPr spcFirstLastPara="1" wrap="square" lIns="91425" tIns="91425" rIns="91425" bIns="91425" anchor="b" anchorCtr="0"/>
          <a:lstStyle>
            <a:lvl1pPr marL="457200" marR="0" lvl="0" indent="-228600" algn="l" rtl="0">
              <a:spcBef>
                <a:spcPts val="360"/>
              </a:spcBef>
              <a:spcAft>
                <a:spcPts val="0"/>
              </a:spcAft>
              <a:buClr>
                <a:schemeClr val="dk2"/>
              </a:buClr>
              <a:buSzPts val="1800"/>
              <a:buFont typeface="Arial"/>
              <a:buNone/>
              <a:defRPr sz="1800" b="1" i="0" u="none" strike="noStrike" cap="none">
                <a:solidFill>
                  <a:schemeClr val="dk2"/>
                </a:solidFill>
                <a:latin typeface="Calibri"/>
                <a:ea typeface="Calibri"/>
                <a:cs typeface="Calibri"/>
                <a:sym typeface="Calibri"/>
              </a:defRPr>
            </a:lvl1pPr>
            <a:lvl2pPr marL="914400" marR="0" lvl="1" indent="-228600" algn="l" rtl="0">
              <a:spcBef>
                <a:spcPts val="300"/>
              </a:spcBef>
              <a:spcAft>
                <a:spcPts val="0"/>
              </a:spcAft>
              <a:buClr>
                <a:schemeClr val="dk2"/>
              </a:buClr>
              <a:buSzPts val="1500"/>
              <a:buFont typeface="Arial"/>
              <a:buNone/>
              <a:defRPr sz="1500" b="1" i="0" u="none" strike="noStrike" cap="none">
                <a:solidFill>
                  <a:srgbClr val="595959"/>
                </a:solidFill>
                <a:latin typeface="Calibri"/>
                <a:ea typeface="Calibri"/>
                <a:cs typeface="Calibri"/>
                <a:sym typeface="Calibri"/>
              </a:defRPr>
            </a:lvl2pPr>
            <a:lvl3pPr marL="1371600" marR="0" lvl="2" indent="-228600" algn="l" rtl="0">
              <a:spcBef>
                <a:spcPts val="270"/>
              </a:spcBef>
              <a:spcAft>
                <a:spcPts val="0"/>
              </a:spcAft>
              <a:buClr>
                <a:schemeClr val="dk2"/>
              </a:buClr>
              <a:buSzPts val="1350"/>
              <a:buFont typeface="Arial"/>
              <a:buNone/>
              <a:defRPr sz="1350" b="1" i="0" u="none" strike="noStrike" cap="none">
                <a:solidFill>
                  <a:srgbClr val="595959"/>
                </a:solidFill>
                <a:latin typeface="Calibri"/>
                <a:ea typeface="Calibri"/>
                <a:cs typeface="Calibri"/>
                <a:sym typeface="Calibri"/>
              </a:defRPr>
            </a:lvl3pPr>
            <a:lvl4pPr marL="1828800" marR="0" lvl="3" indent="-228600" algn="l" rtl="0">
              <a:spcBef>
                <a:spcPts val="240"/>
              </a:spcBef>
              <a:spcAft>
                <a:spcPts val="0"/>
              </a:spcAft>
              <a:buClr>
                <a:schemeClr val="dk2"/>
              </a:buClr>
              <a:buSzPts val="1200"/>
              <a:buFont typeface="Arial"/>
              <a:buNone/>
              <a:defRPr sz="1200" b="1" i="0" u="none" strike="noStrike" cap="none">
                <a:solidFill>
                  <a:srgbClr val="595959"/>
                </a:solidFill>
                <a:latin typeface="Calibri"/>
                <a:ea typeface="Calibri"/>
                <a:cs typeface="Calibri"/>
                <a:sym typeface="Calibri"/>
              </a:defRPr>
            </a:lvl4pPr>
            <a:lvl5pPr marL="2286000" marR="0" lvl="4" indent="-228600" algn="l" rtl="0">
              <a:spcBef>
                <a:spcPts val="240"/>
              </a:spcBef>
              <a:spcAft>
                <a:spcPts val="0"/>
              </a:spcAft>
              <a:buClr>
                <a:schemeClr val="dk2"/>
              </a:buClr>
              <a:buSzPts val="1200"/>
              <a:buFont typeface="Arial"/>
              <a:buNone/>
              <a:defRPr sz="1200" b="1" i="0" u="none" strike="noStrike" cap="none">
                <a:solidFill>
                  <a:srgbClr val="595959"/>
                </a:solidFill>
                <a:latin typeface="Calibri"/>
                <a:ea typeface="Calibri"/>
                <a:cs typeface="Calibri"/>
                <a:sym typeface="Calibri"/>
              </a:defRPr>
            </a:lvl5pPr>
            <a:lvl6pPr marL="2743200" marR="0" lvl="5" indent="-228600" algn="l" rtl="0">
              <a:spcBef>
                <a:spcPts val="24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spcBef>
                <a:spcPts val="24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spcBef>
                <a:spcPts val="24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spcBef>
                <a:spcPts val="24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2570" name="Shape 2570"/>
          <p:cNvSpPr txBox="1">
            <a:spLocks noGrp="1"/>
          </p:cNvSpPr>
          <p:nvPr>
            <p:ph type="body" idx="2"/>
          </p:nvPr>
        </p:nvSpPr>
        <p:spPr>
          <a:xfrm>
            <a:off x="457202" y="1631157"/>
            <a:ext cx="4023361" cy="3203972"/>
          </a:xfrm>
          <a:prstGeom prst="rect">
            <a:avLst/>
          </a:prstGeom>
          <a:noFill/>
          <a:ln>
            <a:noFill/>
          </a:ln>
        </p:spPr>
        <p:txBody>
          <a:bodyPr spcFirstLastPara="1" wrap="square" lIns="91425" tIns="91425" rIns="91425" bIns="91425" anchor="t" anchorCtr="0"/>
          <a:lstStyle>
            <a:lvl1pPr marL="457200" marR="0" lvl="0" indent="-342900" algn="l" rtl="0">
              <a:spcBef>
                <a:spcPts val="360"/>
              </a:spcBef>
              <a:spcAft>
                <a:spcPts val="0"/>
              </a:spcAft>
              <a:buClr>
                <a:schemeClr val="dk2"/>
              </a:buClr>
              <a:buSzPts val="1800"/>
              <a:buFont typeface="Noto Sans Symbols"/>
              <a:buChar char="▪"/>
              <a:defRPr sz="1800" b="0" i="0" u="none" strike="noStrike" cap="none">
                <a:solidFill>
                  <a:srgbClr val="595959"/>
                </a:solidFill>
                <a:latin typeface="Calibri"/>
                <a:ea typeface="Calibri"/>
                <a:cs typeface="Calibri"/>
                <a:sym typeface="Calibri"/>
              </a:defRPr>
            </a:lvl1pPr>
            <a:lvl2pPr marL="914400" marR="0" lvl="1" indent="-323850" algn="l" rtl="0">
              <a:spcBef>
                <a:spcPts val="300"/>
              </a:spcBef>
              <a:spcAft>
                <a:spcPts val="0"/>
              </a:spcAft>
              <a:buClr>
                <a:schemeClr val="dk2"/>
              </a:buClr>
              <a:buSzPts val="1500"/>
              <a:buFont typeface="Calibri"/>
              <a:buChar char="–"/>
              <a:defRPr sz="1500" b="0" i="0" u="none" strike="noStrike" cap="none">
                <a:solidFill>
                  <a:srgbClr val="595959"/>
                </a:solidFill>
                <a:latin typeface="Calibri"/>
                <a:ea typeface="Calibri"/>
                <a:cs typeface="Calibri"/>
                <a:sym typeface="Calibri"/>
              </a:defRPr>
            </a:lvl2pPr>
            <a:lvl3pPr marL="1371600" marR="0" lvl="2" indent="-314325" algn="l" rtl="0">
              <a:spcBef>
                <a:spcPts val="270"/>
              </a:spcBef>
              <a:spcAft>
                <a:spcPts val="0"/>
              </a:spcAft>
              <a:buClr>
                <a:schemeClr val="dk2"/>
              </a:buClr>
              <a:buSzPts val="1350"/>
              <a:buFont typeface="Noto Sans Symbols"/>
              <a:buChar char="▪"/>
              <a:defRPr sz="1350" b="0" i="0" u="none" strike="noStrike" cap="none">
                <a:solidFill>
                  <a:srgbClr val="595959"/>
                </a:solidFill>
                <a:latin typeface="Calibri"/>
                <a:ea typeface="Calibri"/>
                <a:cs typeface="Calibri"/>
                <a:sym typeface="Calibri"/>
              </a:defRPr>
            </a:lvl3pPr>
            <a:lvl4pPr marL="1828800" marR="0" lvl="3" indent="-304800" algn="l" rtl="0">
              <a:spcBef>
                <a:spcPts val="240"/>
              </a:spcBef>
              <a:spcAft>
                <a:spcPts val="0"/>
              </a:spcAft>
              <a:buClr>
                <a:schemeClr val="dk2"/>
              </a:buClr>
              <a:buSzPts val="1200"/>
              <a:buFont typeface="Calibri"/>
              <a:buChar char="–"/>
              <a:defRPr sz="1200" b="0" i="0" u="none" strike="noStrike" cap="none">
                <a:solidFill>
                  <a:srgbClr val="595959"/>
                </a:solidFill>
                <a:latin typeface="Calibri"/>
                <a:ea typeface="Calibri"/>
                <a:cs typeface="Calibri"/>
                <a:sym typeface="Calibri"/>
              </a:defRPr>
            </a:lvl4pPr>
            <a:lvl5pPr marL="2286000" marR="0" lvl="4" indent="-304800" algn="l" rtl="0">
              <a:spcBef>
                <a:spcPts val="240"/>
              </a:spcBef>
              <a:spcAft>
                <a:spcPts val="0"/>
              </a:spcAft>
              <a:buClr>
                <a:schemeClr val="dk2"/>
              </a:buClr>
              <a:buSzPts val="1200"/>
              <a:buFont typeface="Calibri"/>
              <a:buChar char="»"/>
              <a:defRPr sz="1200" b="0" i="0" u="none" strike="noStrike" cap="none">
                <a:solidFill>
                  <a:srgbClr val="595959"/>
                </a:solidFill>
                <a:latin typeface="Calibri"/>
                <a:ea typeface="Calibri"/>
                <a:cs typeface="Calibri"/>
                <a:sym typeface="Calibri"/>
              </a:defRPr>
            </a:lvl5pPr>
            <a:lvl6pPr marL="2743200" marR="0" lvl="5" indent="-304800" algn="l" rtl="0">
              <a:spcBef>
                <a:spcPts val="24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6pPr>
            <a:lvl7pPr marL="3200400" marR="0" lvl="6" indent="-304800" algn="l" rtl="0">
              <a:spcBef>
                <a:spcPts val="24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7pPr>
            <a:lvl8pPr marL="3657600" marR="0" lvl="7" indent="-304800" algn="l" rtl="0">
              <a:spcBef>
                <a:spcPts val="24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8pPr>
            <a:lvl9pPr marL="4114800" marR="0" lvl="8" indent="-304800" algn="l" rtl="0">
              <a:spcBef>
                <a:spcPts val="24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9pPr>
          </a:lstStyle>
          <a:p>
            <a:endParaRPr/>
          </a:p>
        </p:txBody>
      </p:sp>
      <p:sp>
        <p:nvSpPr>
          <p:cNvPr id="2571" name="Shape 2571"/>
          <p:cNvSpPr txBox="1">
            <a:spLocks noGrp="1"/>
          </p:cNvSpPr>
          <p:nvPr>
            <p:ph type="body" idx="3"/>
          </p:nvPr>
        </p:nvSpPr>
        <p:spPr>
          <a:xfrm>
            <a:off x="4649151" y="1151335"/>
            <a:ext cx="4040188" cy="479822"/>
          </a:xfrm>
          <a:prstGeom prst="rect">
            <a:avLst/>
          </a:prstGeom>
          <a:noFill/>
          <a:ln>
            <a:noFill/>
          </a:ln>
        </p:spPr>
        <p:txBody>
          <a:bodyPr spcFirstLastPara="1" wrap="square" lIns="91425" tIns="91425" rIns="91425" bIns="91425" anchor="b" anchorCtr="0"/>
          <a:lstStyle>
            <a:lvl1pPr marL="457200" marR="0" lvl="0" indent="-228600" algn="l" rtl="0">
              <a:spcBef>
                <a:spcPts val="360"/>
              </a:spcBef>
              <a:spcAft>
                <a:spcPts val="0"/>
              </a:spcAft>
              <a:buClr>
                <a:schemeClr val="dk2"/>
              </a:buClr>
              <a:buSzPts val="1800"/>
              <a:buFont typeface="Arial"/>
              <a:buNone/>
              <a:defRPr sz="1800" b="1" i="0" u="none" strike="noStrike" cap="none">
                <a:solidFill>
                  <a:schemeClr val="dk2"/>
                </a:solidFill>
                <a:latin typeface="Calibri"/>
                <a:ea typeface="Calibri"/>
                <a:cs typeface="Calibri"/>
                <a:sym typeface="Calibri"/>
              </a:defRPr>
            </a:lvl1pPr>
            <a:lvl2pPr marL="914400" marR="0" lvl="1" indent="-228600" algn="l" rtl="0">
              <a:spcBef>
                <a:spcPts val="300"/>
              </a:spcBef>
              <a:spcAft>
                <a:spcPts val="0"/>
              </a:spcAft>
              <a:buClr>
                <a:schemeClr val="dk2"/>
              </a:buClr>
              <a:buSzPts val="1500"/>
              <a:buFont typeface="Arial"/>
              <a:buNone/>
              <a:defRPr sz="1500" b="1" i="0" u="none" strike="noStrike" cap="none">
                <a:solidFill>
                  <a:srgbClr val="595959"/>
                </a:solidFill>
                <a:latin typeface="Calibri"/>
                <a:ea typeface="Calibri"/>
                <a:cs typeface="Calibri"/>
                <a:sym typeface="Calibri"/>
              </a:defRPr>
            </a:lvl2pPr>
            <a:lvl3pPr marL="1371600" marR="0" lvl="2" indent="-228600" algn="l" rtl="0">
              <a:spcBef>
                <a:spcPts val="270"/>
              </a:spcBef>
              <a:spcAft>
                <a:spcPts val="0"/>
              </a:spcAft>
              <a:buClr>
                <a:schemeClr val="dk2"/>
              </a:buClr>
              <a:buSzPts val="1350"/>
              <a:buFont typeface="Arial"/>
              <a:buNone/>
              <a:defRPr sz="1350" b="1" i="0" u="none" strike="noStrike" cap="none">
                <a:solidFill>
                  <a:srgbClr val="595959"/>
                </a:solidFill>
                <a:latin typeface="Calibri"/>
                <a:ea typeface="Calibri"/>
                <a:cs typeface="Calibri"/>
                <a:sym typeface="Calibri"/>
              </a:defRPr>
            </a:lvl3pPr>
            <a:lvl4pPr marL="1828800" marR="0" lvl="3" indent="-228600" algn="l" rtl="0">
              <a:spcBef>
                <a:spcPts val="240"/>
              </a:spcBef>
              <a:spcAft>
                <a:spcPts val="0"/>
              </a:spcAft>
              <a:buClr>
                <a:schemeClr val="dk2"/>
              </a:buClr>
              <a:buSzPts val="1200"/>
              <a:buFont typeface="Arial"/>
              <a:buNone/>
              <a:defRPr sz="1200" b="1" i="0" u="none" strike="noStrike" cap="none">
                <a:solidFill>
                  <a:srgbClr val="595959"/>
                </a:solidFill>
                <a:latin typeface="Calibri"/>
                <a:ea typeface="Calibri"/>
                <a:cs typeface="Calibri"/>
                <a:sym typeface="Calibri"/>
              </a:defRPr>
            </a:lvl4pPr>
            <a:lvl5pPr marL="2286000" marR="0" lvl="4" indent="-228600" algn="l" rtl="0">
              <a:spcBef>
                <a:spcPts val="240"/>
              </a:spcBef>
              <a:spcAft>
                <a:spcPts val="0"/>
              </a:spcAft>
              <a:buClr>
                <a:schemeClr val="dk2"/>
              </a:buClr>
              <a:buSzPts val="1200"/>
              <a:buFont typeface="Arial"/>
              <a:buNone/>
              <a:defRPr sz="1200" b="1" i="0" u="none" strike="noStrike" cap="none">
                <a:solidFill>
                  <a:srgbClr val="595959"/>
                </a:solidFill>
                <a:latin typeface="Calibri"/>
                <a:ea typeface="Calibri"/>
                <a:cs typeface="Calibri"/>
                <a:sym typeface="Calibri"/>
              </a:defRPr>
            </a:lvl5pPr>
            <a:lvl6pPr marL="2743200" marR="0" lvl="5" indent="-228600" algn="l" rtl="0">
              <a:spcBef>
                <a:spcPts val="24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spcBef>
                <a:spcPts val="24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spcBef>
                <a:spcPts val="24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spcBef>
                <a:spcPts val="24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2572" name="Shape 2572"/>
          <p:cNvSpPr txBox="1">
            <a:spLocks noGrp="1"/>
          </p:cNvSpPr>
          <p:nvPr>
            <p:ph type="body" idx="4"/>
          </p:nvPr>
        </p:nvSpPr>
        <p:spPr>
          <a:xfrm>
            <a:off x="4649153" y="1631158"/>
            <a:ext cx="4023361" cy="3203972"/>
          </a:xfrm>
          <a:prstGeom prst="rect">
            <a:avLst/>
          </a:prstGeom>
          <a:noFill/>
          <a:ln>
            <a:noFill/>
          </a:ln>
        </p:spPr>
        <p:txBody>
          <a:bodyPr spcFirstLastPara="1" wrap="square" lIns="91425" tIns="91425" rIns="91425" bIns="91425" anchor="t" anchorCtr="0"/>
          <a:lstStyle>
            <a:lvl1pPr marL="457200" marR="0" lvl="0" indent="-342900" algn="l" rtl="0">
              <a:spcBef>
                <a:spcPts val="360"/>
              </a:spcBef>
              <a:spcAft>
                <a:spcPts val="0"/>
              </a:spcAft>
              <a:buClr>
                <a:schemeClr val="dk2"/>
              </a:buClr>
              <a:buSzPts val="1800"/>
              <a:buFont typeface="Noto Sans Symbols"/>
              <a:buChar char="▪"/>
              <a:defRPr sz="1800" b="0" i="0" u="none" strike="noStrike" cap="none">
                <a:solidFill>
                  <a:srgbClr val="595959"/>
                </a:solidFill>
                <a:latin typeface="Calibri"/>
                <a:ea typeface="Calibri"/>
                <a:cs typeface="Calibri"/>
                <a:sym typeface="Calibri"/>
              </a:defRPr>
            </a:lvl1pPr>
            <a:lvl2pPr marL="914400" marR="0" lvl="1" indent="-323850" algn="l" rtl="0">
              <a:spcBef>
                <a:spcPts val="300"/>
              </a:spcBef>
              <a:spcAft>
                <a:spcPts val="0"/>
              </a:spcAft>
              <a:buClr>
                <a:schemeClr val="dk2"/>
              </a:buClr>
              <a:buSzPts val="1500"/>
              <a:buFont typeface="Calibri"/>
              <a:buChar char="–"/>
              <a:defRPr sz="1500" b="0" i="0" u="none" strike="noStrike" cap="none">
                <a:solidFill>
                  <a:srgbClr val="595959"/>
                </a:solidFill>
                <a:latin typeface="Calibri"/>
                <a:ea typeface="Calibri"/>
                <a:cs typeface="Calibri"/>
                <a:sym typeface="Calibri"/>
              </a:defRPr>
            </a:lvl2pPr>
            <a:lvl3pPr marL="1371600" marR="0" lvl="2" indent="-314325" algn="l" rtl="0">
              <a:spcBef>
                <a:spcPts val="270"/>
              </a:spcBef>
              <a:spcAft>
                <a:spcPts val="0"/>
              </a:spcAft>
              <a:buClr>
                <a:schemeClr val="dk2"/>
              </a:buClr>
              <a:buSzPts val="1350"/>
              <a:buFont typeface="Noto Sans Symbols"/>
              <a:buChar char="▪"/>
              <a:defRPr sz="1350" b="0" i="0" u="none" strike="noStrike" cap="none">
                <a:solidFill>
                  <a:srgbClr val="595959"/>
                </a:solidFill>
                <a:latin typeface="Calibri"/>
                <a:ea typeface="Calibri"/>
                <a:cs typeface="Calibri"/>
                <a:sym typeface="Calibri"/>
              </a:defRPr>
            </a:lvl3pPr>
            <a:lvl4pPr marL="1828800" marR="0" lvl="3" indent="-304800" algn="l" rtl="0">
              <a:spcBef>
                <a:spcPts val="240"/>
              </a:spcBef>
              <a:spcAft>
                <a:spcPts val="0"/>
              </a:spcAft>
              <a:buClr>
                <a:schemeClr val="dk2"/>
              </a:buClr>
              <a:buSzPts val="1200"/>
              <a:buFont typeface="Calibri"/>
              <a:buChar char="–"/>
              <a:defRPr sz="1200" b="0" i="0" u="none" strike="noStrike" cap="none">
                <a:solidFill>
                  <a:srgbClr val="595959"/>
                </a:solidFill>
                <a:latin typeface="Calibri"/>
                <a:ea typeface="Calibri"/>
                <a:cs typeface="Calibri"/>
                <a:sym typeface="Calibri"/>
              </a:defRPr>
            </a:lvl4pPr>
            <a:lvl5pPr marL="2286000" marR="0" lvl="4" indent="-304800" algn="l" rtl="0">
              <a:spcBef>
                <a:spcPts val="240"/>
              </a:spcBef>
              <a:spcAft>
                <a:spcPts val="0"/>
              </a:spcAft>
              <a:buClr>
                <a:schemeClr val="dk2"/>
              </a:buClr>
              <a:buSzPts val="1200"/>
              <a:buFont typeface="Calibri"/>
              <a:buChar char="»"/>
              <a:defRPr sz="1200" b="0" i="0" u="none" strike="noStrike" cap="none">
                <a:solidFill>
                  <a:srgbClr val="595959"/>
                </a:solidFill>
                <a:latin typeface="Calibri"/>
                <a:ea typeface="Calibri"/>
                <a:cs typeface="Calibri"/>
                <a:sym typeface="Calibri"/>
              </a:defRPr>
            </a:lvl5pPr>
            <a:lvl6pPr marL="2743200" marR="0" lvl="5" indent="-304800" algn="l" rtl="0">
              <a:spcBef>
                <a:spcPts val="24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6pPr>
            <a:lvl7pPr marL="3200400" marR="0" lvl="6" indent="-304800" algn="l" rtl="0">
              <a:spcBef>
                <a:spcPts val="24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7pPr>
            <a:lvl8pPr marL="3657600" marR="0" lvl="7" indent="-304800" algn="l" rtl="0">
              <a:spcBef>
                <a:spcPts val="24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8pPr>
            <a:lvl9pPr marL="4114800" marR="0" lvl="8" indent="-304800" algn="l" rtl="0">
              <a:spcBef>
                <a:spcPts val="24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9pPr>
          </a:lstStyle>
          <a:p>
            <a:endParaRPr/>
          </a:p>
        </p:txBody>
      </p:sp>
      <p:sp>
        <p:nvSpPr>
          <p:cNvPr id="2573" name="Shape 2573"/>
          <p:cNvSpPr txBox="1">
            <a:spLocks noGrp="1"/>
          </p:cNvSpPr>
          <p:nvPr>
            <p:ph type="title"/>
          </p:nvPr>
        </p:nvSpPr>
        <p:spPr>
          <a:xfrm>
            <a:off x="-9698" y="1"/>
            <a:ext cx="7863804" cy="1033895"/>
          </a:xfrm>
          <a:prstGeom prst="rect">
            <a:avLst/>
          </a:prstGeom>
          <a:solidFill>
            <a:schemeClr val="lt2"/>
          </a:solidFill>
          <a:ln>
            <a:noFill/>
          </a:ln>
        </p:spPr>
        <p:txBody>
          <a:bodyPr spcFirstLastPara="1" wrap="square" lIns="91425" tIns="91425" rIns="91425" bIns="91425" anchor="b" anchorCtr="0"/>
          <a:lstStyle>
            <a:lvl1pPr marR="0" lvl="0" algn="l" rtl="0">
              <a:spcBef>
                <a:spcPts val="0"/>
              </a:spcBef>
              <a:spcAft>
                <a:spcPts val="0"/>
              </a:spcAft>
              <a:buSzPts val="1400"/>
              <a:buNone/>
              <a:defRPr sz="3300" b="0" i="0" u="none" strike="noStrike" cap="none">
                <a:solidFill>
                  <a:schemeClr val="lt1"/>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314.xml><?xml version="1.0" encoding="utf-8"?>
<p:sldLayout xmlns:a="http://schemas.openxmlformats.org/drawingml/2006/main" xmlns:r="http://schemas.openxmlformats.org/officeDocument/2006/relationships" xmlns:p="http://schemas.openxmlformats.org/presentationml/2006/main" matchingName="Standard Slide 2 Column w/Footer Bar">
  <p:cSld name="Standard Slide 2 Column w/Footer Bar">
    <p:spTree>
      <p:nvGrpSpPr>
        <p:cNvPr id="1" name="Shape 2574"/>
        <p:cNvGrpSpPr/>
        <p:nvPr/>
      </p:nvGrpSpPr>
      <p:grpSpPr>
        <a:xfrm>
          <a:off x="0" y="0"/>
          <a:ext cx="0" cy="0"/>
          <a:chOff x="0" y="0"/>
          <a:chExt cx="0" cy="0"/>
        </a:xfrm>
      </p:grpSpPr>
      <p:grpSp>
        <p:nvGrpSpPr>
          <p:cNvPr id="2575" name="Shape 2575"/>
          <p:cNvGrpSpPr/>
          <p:nvPr/>
        </p:nvGrpSpPr>
        <p:grpSpPr>
          <a:xfrm>
            <a:off x="-2" y="4838700"/>
            <a:ext cx="9144003" cy="304800"/>
            <a:chOff x="-2" y="6451600"/>
            <a:chExt cx="9144003" cy="406400"/>
          </a:xfrm>
        </p:grpSpPr>
        <p:sp>
          <p:nvSpPr>
            <p:cNvPr id="2576" name="Shape 2576"/>
            <p:cNvSpPr/>
            <p:nvPr/>
          </p:nvSpPr>
          <p:spPr>
            <a:xfrm>
              <a:off x="-2" y="6451600"/>
              <a:ext cx="7872153" cy="406400"/>
            </a:xfrm>
            <a:prstGeom prst="rect">
              <a:avLst/>
            </a:prstGeom>
            <a:solidFill>
              <a:srgbClr val="59595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sp>
          <p:nvSpPr>
            <p:cNvPr id="2577" name="Shape 2577"/>
            <p:cNvSpPr/>
            <p:nvPr/>
          </p:nvSpPr>
          <p:spPr>
            <a:xfrm>
              <a:off x="7954964" y="6451600"/>
              <a:ext cx="1189037" cy="4064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grpSp>
      <p:sp>
        <p:nvSpPr>
          <p:cNvPr id="2578" name="Shape 2578"/>
          <p:cNvSpPr txBox="1">
            <a:spLocks noGrp="1"/>
          </p:cNvSpPr>
          <p:nvPr>
            <p:ph type="body" idx="1"/>
          </p:nvPr>
        </p:nvSpPr>
        <p:spPr>
          <a:xfrm>
            <a:off x="457201" y="1151335"/>
            <a:ext cx="4040188" cy="479822"/>
          </a:xfrm>
          <a:prstGeom prst="rect">
            <a:avLst/>
          </a:prstGeom>
          <a:noFill/>
          <a:ln>
            <a:noFill/>
          </a:ln>
        </p:spPr>
        <p:txBody>
          <a:bodyPr spcFirstLastPara="1" wrap="square" lIns="91425" tIns="91425" rIns="91425" bIns="91425" anchor="b" anchorCtr="0"/>
          <a:lstStyle>
            <a:lvl1pPr marL="457200" marR="0" lvl="0" indent="-228600" algn="l" rtl="0">
              <a:spcBef>
                <a:spcPts val="360"/>
              </a:spcBef>
              <a:spcAft>
                <a:spcPts val="0"/>
              </a:spcAft>
              <a:buClr>
                <a:schemeClr val="dk2"/>
              </a:buClr>
              <a:buSzPts val="1800"/>
              <a:buFont typeface="Arial"/>
              <a:buNone/>
              <a:defRPr sz="1800" b="1" i="0" u="none" strike="noStrike" cap="none">
                <a:solidFill>
                  <a:schemeClr val="dk2"/>
                </a:solidFill>
                <a:latin typeface="Calibri"/>
                <a:ea typeface="Calibri"/>
                <a:cs typeface="Calibri"/>
                <a:sym typeface="Calibri"/>
              </a:defRPr>
            </a:lvl1pPr>
            <a:lvl2pPr marL="914400" marR="0" lvl="1" indent="-228600" algn="l" rtl="0">
              <a:spcBef>
                <a:spcPts val="300"/>
              </a:spcBef>
              <a:spcAft>
                <a:spcPts val="0"/>
              </a:spcAft>
              <a:buClr>
                <a:schemeClr val="dk2"/>
              </a:buClr>
              <a:buSzPts val="1500"/>
              <a:buFont typeface="Arial"/>
              <a:buNone/>
              <a:defRPr sz="1500" b="1" i="0" u="none" strike="noStrike" cap="none">
                <a:solidFill>
                  <a:srgbClr val="595959"/>
                </a:solidFill>
                <a:latin typeface="Calibri"/>
                <a:ea typeface="Calibri"/>
                <a:cs typeface="Calibri"/>
                <a:sym typeface="Calibri"/>
              </a:defRPr>
            </a:lvl2pPr>
            <a:lvl3pPr marL="1371600" marR="0" lvl="2" indent="-228600" algn="l" rtl="0">
              <a:spcBef>
                <a:spcPts val="270"/>
              </a:spcBef>
              <a:spcAft>
                <a:spcPts val="0"/>
              </a:spcAft>
              <a:buClr>
                <a:schemeClr val="dk2"/>
              </a:buClr>
              <a:buSzPts val="1350"/>
              <a:buFont typeface="Arial"/>
              <a:buNone/>
              <a:defRPr sz="1350" b="1" i="0" u="none" strike="noStrike" cap="none">
                <a:solidFill>
                  <a:srgbClr val="595959"/>
                </a:solidFill>
                <a:latin typeface="Calibri"/>
                <a:ea typeface="Calibri"/>
                <a:cs typeface="Calibri"/>
                <a:sym typeface="Calibri"/>
              </a:defRPr>
            </a:lvl3pPr>
            <a:lvl4pPr marL="1828800" marR="0" lvl="3" indent="-228600" algn="l" rtl="0">
              <a:spcBef>
                <a:spcPts val="240"/>
              </a:spcBef>
              <a:spcAft>
                <a:spcPts val="0"/>
              </a:spcAft>
              <a:buClr>
                <a:schemeClr val="dk2"/>
              </a:buClr>
              <a:buSzPts val="1200"/>
              <a:buFont typeface="Arial"/>
              <a:buNone/>
              <a:defRPr sz="1200" b="1" i="0" u="none" strike="noStrike" cap="none">
                <a:solidFill>
                  <a:srgbClr val="595959"/>
                </a:solidFill>
                <a:latin typeface="Calibri"/>
                <a:ea typeface="Calibri"/>
                <a:cs typeface="Calibri"/>
                <a:sym typeface="Calibri"/>
              </a:defRPr>
            </a:lvl4pPr>
            <a:lvl5pPr marL="2286000" marR="0" lvl="4" indent="-228600" algn="l" rtl="0">
              <a:spcBef>
                <a:spcPts val="240"/>
              </a:spcBef>
              <a:spcAft>
                <a:spcPts val="0"/>
              </a:spcAft>
              <a:buClr>
                <a:schemeClr val="dk2"/>
              </a:buClr>
              <a:buSzPts val="1200"/>
              <a:buFont typeface="Arial"/>
              <a:buNone/>
              <a:defRPr sz="1200" b="1" i="0" u="none" strike="noStrike" cap="none">
                <a:solidFill>
                  <a:srgbClr val="595959"/>
                </a:solidFill>
                <a:latin typeface="Calibri"/>
                <a:ea typeface="Calibri"/>
                <a:cs typeface="Calibri"/>
                <a:sym typeface="Calibri"/>
              </a:defRPr>
            </a:lvl5pPr>
            <a:lvl6pPr marL="2743200" marR="0" lvl="5" indent="-228600" algn="l" rtl="0">
              <a:spcBef>
                <a:spcPts val="24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spcBef>
                <a:spcPts val="24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spcBef>
                <a:spcPts val="24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spcBef>
                <a:spcPts val="24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2579" name="Shape 2579"/>
          <p:cNvSpPr txBox="1">
            <a:spLocks noGrp="1"/>
          </p:cNvSpPr>
          <p:nvPr>
            <p:ph type="body" idx="2"/>
          </p:nvPr>
        </p:nvSpPr>
        <p:spPr>
          <a:xfrm>
            <a:off x="457202" y="1631156"/>
            <a:ext cx="4023361" cy="2997972"/>
          </a:xfrm>
          <a:prstGeom prst="rect">
            <a:avLst/>
          </a:prstGeom>
          <a:noFill/>
          <a:ln>
            <a:noFill/>
          </a:ln>
        </p:spPr>
        <p:txBody>
          <a:bodyPr spcFirstLastPara="1" wrap="square" lIns="91425" tIns="91425" rIns="91425" bIns="91425" anchor="t" anchorCtr="0"/>
          <a:lstStyle>
            <a:lvl1pPr marL="457200" marR="0" lvl="0" indent="-342900" algn="l" rtl="0">
              <a:spcBef>
                <a:spcPts val="360"/>
              </a:spcBef>
              <a:spcAft>
                <a:spcPts val="0"/>
              </a:spcAft>
              <a:buClr>
                <a:schemeClr val="dk2"/>
              </a:buClr>
              <a:buSzPts val="1800"/>
              <a:buFont typeface="Noto Sans Symbols"/>
              <a:buChar char="▪"/>
              <a:defRPr sz="1800" b="0" i="0" u="none" strike="noStrike" cap="none">
                <a:solidFill>
                  <a:srgbClr val="595959"/>
                </a:solidFill>
                <a:latin typeface="Calibri"/>
                <a:ea typeface="Calibri"/>
                <a:cs typeface="Calibri"/>
                <a:sym typeface="Calibri"/>
              </a:defRPr>
            </a:lvl1pPr>
            <a:lvl2pPr marL="914400" marR="0" lvl="1" indent="-323850" algn="l" rtl="0">
              <a:spcBef>
                <a:spcPts val="300"/>
              </a:spcBef>
              <a:spcAft>
                <a:spcPts val="0"/>
              </a:spcAft>
              <a:buClr>
                <a:schemeClr val="dk2"/>
              </a:buClr>
              <a:buSzPts val="1500"/>
              <a:buFont typeface="Calibri"/>
              <a:buChar char="–"/>
              <a:defRPr sz="1500" b="0" i="0" u="none" strike="noStrike" cap="none">
                <a:solidFill>
                  <a:srgbClr val="595959"/>
                </a:solidFill>
                <a:latin typeface="Calibri"/>
                <a:ea typeface="Calibri"/>
                <a:cs typeface="Calibri"/>
                <a:sym typeface="Calibri"/>
              </a:defRPr>
            </a:lvl2pPr>
            <a:lvl3pPr marL="1371600" marR="0" lvl="2" indent="-314325" algn="l" rtl="0">
              <a:spcBef>
                <a:spcPts val="270"/>
              </a:spcBef>
              <a:spcAft>
                <a:spcPts val="0"/>
              </a:spcAft>
              <a:buClr>
                <a:schemeClr val="dk2"/>
              </a:buClr>
              <a:buSzPts val="1350"/>
              <a:buFont typeface="Noto Sans Symbols"/>
              <a:buChar char="▪"/>
              <a:defRPr sz="1350" b="0" i="0" u="none" strike="noStrike" cap="none">
                <a:solidFill>
                  <a:srgbClr val="595959"/>
                </a:solidFill>
                <a:latin typeface="Calibri"/>
                <a:ea typeface="Calibri"/>
                <a:cs typeface="Calibri"/>
                <a:sym typeface="Calibri"/>
              </a:defRPr>
            </a:lvl3pPr>
            <a:lvl4pPr marL="1828800" marR="0" lvl="3" indent="-304800" algn="l" rtl="0">
              <a:spcBef>
                <a:spcPts val="240"/>
              </a:spcBef>
              <a:spcAft>
                <a:spcPts val="0"/>
              </a:spcAft>
              <a:buClr>
                <a:schemeClr val="dk2"/>
              </a:buClr>
              <a:buSzPts val="1200"/>
              <a:buFont typeface="Calibri"/>
              <a:buChar char="–"/>
              <a:defRPr sz="1200" b="0" i="0" u="none" strike="noStrike" cap="none">
                <a:solidFill>
                  <a:srgbClr val="595959"/>
                </a:solidFill>
                <a:latin typeface="Calibri"/>
                <a:ea typeface="Calibri"/>
                <a:cs typeface="Calibri"/>
                <a:sym typeface="Calibri"/>
              </a:defRPr>
            </a:lvl4pPr>
            <a:lvl5pPr marL="2286000" marR="0" lvl="4" indent="-304800" algn="l" rtl="0">
              <a:spcBef>
                <a:spcPts val="240"/>
              </a:spcBef>
              <a:spcAft>
                <a:spcPts val="0"/>
              </a:spcAft>
              <a:buClr>
                <a:schemeClr val="dk2"/>
              </a:buClr>
              <a:buSzPts val="1200"/>
              <a:buFont typeface="Calibri"/>
              <a:buChar char="»"/>
              <a:defRPr sz="1200" b="0" i="0" u="none" strike="noStrike" cap="none">
                <a:solidFill>
                  <a:srgbClr val="595959"/>
                </a:solidFill>
                <a:latin typeface="Calibri"/>
                <a:ea typeface="Calibri"/>
                <a:cs typeface="Calibri"/>
                <a:sym typeface="Calibri"/>
              </a:defRPr>
            </a:lvl5pPr>
            <a:lvl6pPr marL="2743200" marR="0" lvl="5" indent="-304800" algn="l" rtl="0">
              <a:spcBef>
                <a:spcPts val="24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6pPr>
            <a:lvl7pPr marL="3200400" marR="0" lvl="6" indent="-304800" algn="l" rtl="0">
              <a:spcBef>
                <a:spcPts val="24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7pPr>
            <a:lvl8pPr marL="3657600" marR="0" lvl="7" indent="-304800" algn="l" rtl="0">
              <a:spcBef>
                <a:spcPts val="24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8pPr>
            <a:lvl9pPr marL="4114800" marR="0" lvl="8" indent="-304800" algn="l" rtl="0">
              <a:spcBef>
                <a:spcPts val="24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9pPr>
          </a:lstStyle>
          <a:p>
            <a:endParaRPr/>
          </a:p>
        </p:txBody>
      </p:sp>
      <p:sp>
        <p:nvSpPr>
          <p:cNvPr id="2580" name="Shape 2580"/>
          <p:cNvSpPr txBox="1">
            <a:spLocks noGrp="1"/>
          </p:cNvSpPr>
          <p:nvPr>
            <p:ph type="body" idx="3"/>
          </p:nvPr>
        </p:nvSpPr>
        <p:spPr>
          <a:xfrm>
            <a:off x="4649151" y="1151335"/>
            <a:ext cx="4040188" cy="479822"/>
          </a:xfrm>
          <a:prstGeom prst="rect">
            <a:avLst/>
          </a:prstGeom>
          <a:noFill/>
          <a:ln>
            <a:noFill/>
          </a:ln>
        </p:spPr>
        <p:txBody>
          <a:bodyPr spcFirstLastPara="1" wrap="square" lIns="91425" tIns="91425" rIns="91425" bIns="91425" anchor="b" anchorCtr="0"/>
          <a:lstStyle>
            <a:lvl1pPr marL="457200" marR="0" lvl="0" indent="-228600" algn="l" rtl="0">
              <a:spcBef>
                <a:spcPts val="360"/>
              </a:spcBef>
              <a:spcAft>
                <a:spcPts val="0"/>
              </a:spcAft>
              <a:buClr>
                <a:schemeClr val="dk2"/>
              </a:buClr>
              <a:buSzPts val="1800"/>
              <a:buFont typeface="Arial"/>
              <a:buNone/>
              <a:defRPr sz="1800" b="1" i="0" u="none" strike="noStrike" cap="none">
                <a:solidFill>
                  <a:schemeClr val="dk2"/>
                </a:solidFill>
                <a:latin typeface="Calibri"/>
                <a:ea typeface="Calibri"/>
                <a:cs typeface="Calibri"/>
                <a:sym typeface="Calibri"/>
              </a:defRPr>
            </a:lvl1pPr>
            <a:lvl2pPr marL="914400" marR="0" lvl="1" indent="-228600" algn="l" rtl="0">
              <a:spcBef>
                <a:spcPts val="300"/>
              </a:spcBef>
              <a:spcAft>
                <a:spcPts val="0"/>
              </a:spcAft>
              <a:buClr>
                <a:schemeClr val="dk2"/>
              </a:buClr>
              <a:buSzPts val="1500"/>
              <a:buFont typeface="Arial"/>
              <a:buNone/>
              <a:defRPr sz="1500" b="1" i="0" u="none" strike="noStrike" cap="none">
                <a:solidFill>
                  <a:srgbClr val="595959"/>
                </a:solidFill>
                <a:latin typeface="Calibri"/>
                <a:ea typeface="Calibri"/>
                <a:cs typeface="Calibri"/>
                <a:sym typeface="Calibri"/>
              </a:defRPr>
            </a:lvl2pPr>
            <a:lvl3pPr marL="1371600" marR="0" lvl="2" indent="-228600" algn="l" rtl="0">
              <a:spcBef>
                <a:spcPts val="270"/>
              </a:spcBef>
              <a:spcAft>
                <a:spcPts val="0"/>
              </a:spcAft>
              <a:buClr>
                <a:schemeClr val="dk2"/>
              </a:buClr>
              <a:buSzPts val="1350"/>
              <a:buFont typeface="Arial"/>
              <a:buNone/>
              <a:defRPr sz="1350" b="1" i="0" u="none" strike="noStrike" cap="none">
                <a:solidFill>
                  <a:srgbClr val="595959"/>
                </a:solidFill>
                <a:latin typeface="Calibri"/>
                <a:ea typeface="Calibri"/>
                <a:cs typeface="Calibri"/>
                <a:sym typeface="Calibri"/>
              </a:defRPr>
            </a:lvl3pPr>
            <a:lvl4pPr marL="1828800" marR="0" lvl="3" indent="-228600" algn="l" rtl="0">
              <a:spcBef>
                <a:spcPts val="240"/>
              </a:spcBef>
              <a:spcAft>
                <a:spcPts val="0"/>
              </a:spcAft>
              <a:buClr>
                <a:schemeClr val="dk2"/>
              </a:buClr>
              <a:buSzPts val="1200"/>
              <a:buFont typeface="Arial"/>
              <a:buNone/>
              <a:defRPr sz="1200" b="1" i="0" u="none" strike="noStrike" cap="none">
                <a:solidFill>
                  <a:srgbClr val="595959"/>
                </a:solidFill>
                <a:latin typeface="Calibri"/>
                <a:ea typeface="Calibri"/>
                <a:cs typeface="Calibri"/>
                <a:sym typeface="Calibri"/>
              </a:defRPr>
            </a:lvl4pPr>
            <a:lvl5pPr marL="2286000" marR="0" lvl="4" indent="-228600" algn="l" rtl="0">
              <a:spcBef>
                <a:spcPts val="240"/>
              </a:spcBef>
              <a:spcAft>
                <a:spcPts val="0"/>
              </a:spcAft>
              <a:buClr>
                <a:schemeClr val="dk2"/>
              </a:buClr>
              <a:buSzPts val="1200"/>
              <a:buFont typeface="Arial"/>
              <a:buNone/>
              <a:defRPr sz="1200" b="1" i="0" u="none" strike="noStrike" cap="none">
                <a:solidFill>
                  <a:srgbClr val="595959"/>
                </a:solidFill>
                <a:latin typeface="Calibri"/>
                <a:ea typeface="Calibri"/>
                <a:cs typeface="Calibri"/>
                <a:sym typeface="Calibri"/>
              </a:defRPr>
            </a:lvl5pPr>
            <a:lvl6pPr marL="2743200" marR="0" lvl="5" indent="-228600" algn="l" rtl="0">
              <a:spcBef>
                <a:spcPts val="24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spcBef>
                <a:spcPts val="24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spcBef>
                <a:spcPts val="24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spcBef>
                <a:spcPts val="24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2581" name="Shape 2581"/>
          <p:cNvSpPr txBox="1">
            <a:spLocks noGrp="1"/>
          </p:cNvSpPr>
          <p:nvPr>
            <p:ph type="body" idx="4"/>
          </p:nvPr>
        </p:nvSpPr>
        <p:spPr>
          <a:xfrm>
            <a:off x="4649153" y="1631157"/>
            <a:ext cx="4023361" cy="2997971"/>
          </a:xfrm>
          <a:prstGeom prst="rect">
            <a:avLst/>
          </a:prstGeom>
          <a:noFill/>
          <a:ln>
            <a:noFill/>
          </a:ln>
        </p:spPr>
        <p:txBody>
          <a:bodyPr spcFirstLastPara="1" wrap="square" lIns="91425" tIns="91425" rIns="91425" bIns="91425" anchor="t" anchorCtr="0"/>
          <a:lstStyle>
            <a:lvl1pPr marL="457200" marR="0" lvl="0" indent="-342900" algn="l" rtl="0">
              <a:spcBef>
                <a:spcPts val="360"/>
              </a:spcBef>
              <a:spcAft>
                <a:spcPts val="0"/>
              </a:spcAft>
              <a:buClr>
                <a:schemeClr val="dk2"/>
              </a:buClr>
              <a:buSzPts val="1800"/>
              <a:buFont typeface="Noto Sans Symbols"/>
              <a:buChar char="▪"/>
              <a:defRPr sz="1800" b="0" i="0" u="none" strike="noStrike" cap="none">
                <a:solidFill>
                  <a:srgbClr val="595959"/>
                </a:solidFill>
                <a:latin typeface="Calibri"/>
                <a:ea typeface="Calibri"/>
                <a:cs typeface="Calibri"/>
                <a:sym typeface="Calibri"/>
              </a:defRPr>
            </a:lvl1pPr>
            <a:lvl2pPr marL="914400" marR="0" lvl="1" indent="-323850" algn="l" rtl="0">
              <a:spcBef>
                <a:spcPts val="300"/>
              </a:spcBef>
              <a:spcAft>
                <a:spcPts val="0"/>
              </a:spcAft>
              <a:buClr>
                <a:schemeClr val="dk2"/>
              </a:buClr>
              <a:buSzPts val="1500"/>
              <a:buFont typeface="Calibri"/>
              <a:buChar char="–"/>
              <a:defRPr sz="1500" b="0" i="0" u="none" strike="noStrike" cap="none">
                <a:solidFill>
                  <a:srgbClr val="595959"/>
                </a:solidFill>
                <a:latin typeface="Calibri"/>
                <a:ea typeface="Calibri"/>
                <a:cs typeface="Calibri"/>
                <a:sym typeface="Calibri"/>
              </a:defRPr>
            </a:lvl2pPr>
            <a:lvl3pPr marL="1371600" marR="0" lvl="2" indent="-314325" algn="l" rtl="0">
              <a:spcBef>
                <a:spcPts val="270"/>
              </a:spcBef>
              <a:spcAft>
                <a:spcPts val="0"/>
              </a:spcAft>
              <a:buClr>
                <a:schemeClr val="dk2"/>
              </a:buClr>
              <a:buSzPts val="1350"/>
              <a:buFont typeface="Noto Sans Symbols"/>
              <a:buChar char="▪"/>
              <a:defRPr sz="1350" b="0" i="0" u="none" strike="noStrike" cap="none">
                <a:solidFill>
                  <a:srgbClr val="595959"/>
                </a:solidFill>
                <a:latin typeface="Calibri"/>
                <a:ea typeface="Calibri"/>
                <a:cs typeface="Calibri"/>
                <a:sym typeface="Calibri"/>
              </a:defRPr>
            </a:lvl3pPr>
            <a:lvl4pPr marL="1828800" marR="0" lvl="3" indent="-304800" algn="l" rtl="0">
              <a:spcBef>
                <a:spcPts val="240"/>
              </a:spcBef>
              <a:spcAft>
                <a:spcPts val="0"/>
              </a:spcAft>
              <a:buClr>
                <a:schemeClr val="dk2"/>
              </a:buClr>
              <a:buSzPts val="1200"/>
              <a:buFont typeface="Calibri"/>
              <a:buChar char="–"/>
              <a:defRPr sz="1200" b="0" i="0" u="none" strike="noStrike" cap="none">
                <a:solidFill>
                  <a:srgbClr val="595959"/>
                </a:solidFill>
                <a:latin typeface="Calibri"/>
                <a:ea typeface="Calibri"/>
                <a:cs typeface="Calibri"/>
                <a:sym typeface="Calibri"/>
              </a:defRPr>
            </a:lvl4pPr>
            <a:lvl5pPr marL="2286000" marR="0" lvl="4" indent="-304800" algn="l" rtl="0">
              <a:spcBef>
                <a:spcPts val="240"/>
              </a:spcBef>
              <a:spcAft>
                <a:spcPts val="0"/>
              </a:spcAft>
              <a:buClr>
                <a:schemeClr val="dk2"/>
              </a:buClr>
              <a:buSzPts val="1200"/>
              <a:buFont typeface="Calibri"/>
              <a:buChar char="»"/>
              <a:defRPr sz="1200" b="0" i="0" u="none" strike="noStrike" cap="none">
                <a:solidFill>
                  <a:srgbClr val="595959"/>
                </a:solidFill>
                <a:latin typeface="Calibri"/>
                <a:ea typeface="Calibri"/>
                <a:cs typeface="Calibri"/>
                <a:sym typeface="Calibri"/>
              </a:defRPr>
            </a:lvl5pPr>
            <a:lvl6pPr marL="2743200" marR="0" lvl="5" indent="-304800" algn="l" rtl="0">
              <a:spcBef>
                <a:spcPts val="24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6pPr>
            <a:lvl7pPr marL="3200400" marR="0" lvl="6" indent="-304800" algn="l" rtl="0">
              <a:spcBef>
                <a:spcPts val="24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7pPr>
            <a:lvl8pPr marL="3657600" marR="0" lvl="7" indent="-304800" algn="l" rtl="0">
              <a:spcBef>
                <a:spcPts val="24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8pPr>
            <a:lvl9pPr marL="4114800" marR="0" lvl="8" indent="-304800" algn="l" rtl="0">
              <a:spcBef>
                <a:spcPts val="24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9pPr>
          </a:lstStyle>
          <a:p>
            <a:endParaRPr/>
          </a:p>
        </p:txBody>
      </p:sp>
      <p:sp>
        <p:nvSpPr>
          <p:cNvPr id="2582" name="Shape 2582"/>
          <p:cNvSpPr txBox="1">
            <a:spLocks noGrp="1"/>
          </p:cNvSpPr>
          <p:nvPr>
            <p:ph type="title"/>
          </p:nvPr>
        </p:nvSpPr>
        <p:spPr>
          <a:xfrm>
            <a:off x="-9698" y="1"/>
            <a:ext cx="7863804" cy="1033895"/>
          </a:xfrm>
          <a:prstGeom prst="rect">
            <a:avLst/>
          </a:prstGeom>
          <a:solidFill>
            <a:schemeClr val="lt2"/>
          </a:solidFill>
          <a:ln>
            <a:noFill/>
          </a:ln>
        </p:spPr>
        <p:txBody>
          <a:bodyPr spcFirstLastPara="1" wrap="square" lIns="91425" tIns="91425" rIns="91425" bIns="91425" anchor="b" anchorCtr="0"/>
          <a:lstStyle>
            <a:lvl1pPr marR="0" lvl="0" algn="l" rtl="0">
              <a:spcBef>
                <a:spcPts val="0"/>
              </a:spcBef>
              <a:spcAft>
                <a:spcPts val="0"/>
              </a:spcAft>
              <a:buSzPts val="1400"/>
              <a:buNone/>
              <a:defRPr sz="3300" b="0" i="0" u="none" strike="noStrike" cap="none">
                <a:solidFill>
                  <a:schemeClr val="lt1"/>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
        <p:nvSpPr>
          <p:cNvPr id="2583" name="Shape 2583"/>
          <p:cNvSpPr txBox="1">
            <a:spLocks noGrp="1"/>
          </p:cNvSpPr>
          <p:nvPr>
            <p:ph type="dt" idx="10"/>
          </p:nvPr>
        </p:nvSpPr>
        <p:spPr>
          <a:xfrm>
            <a:off x="2" y="4835128"/>
            <a:ext cx="1554163" cy="308372"/>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2584" name="Shape 2584"/>
          <p:cNvSpPr txBox="1">
            <a:spLocks noGrp="1"/>
          </p:cNvSpPr>
          <p:nvPr>
            <p:ph type="ftr" idx="11"/>
          </p:nvPr>
        </p:nvSpPr>
        <p:spPr>
          <a:xfrm>
            <a:off x="1554163" y="4835128"/>
            <a:ext cx="6310312" cy="308372"/>
          </a:xfrm>
          <a:prstGeom prst="rect">
            <a:avLst/>
          </a:prstGeom>
          <a:noFill/>
          <a:ln>
            <a:noFill/>
          </a:ln>
        </p:spPr>
        <p:txBody>
          <a:bodyPr spcFirstLastPara="1" wrap="square" lIns="91425" tIns="91425" rIns="91425" bIns="91425" anchor="ctr" anchorCtr="0"/>
          <a:lstStyle>
            <a:lvl1pPr marR="0" lvl="0" algn="ctr"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2585" name="Shape 2585"/>
          <p:cNvSpPr txBox="1">
            <a:spLocks noGrp="1"/>
          </p:cNvSpPr>
          <p:nvPr>
            <p:ph type="sldNum" idx="12"/>
          </p:nvPr>
        </p:nvSpPr>
        <p:spPr>
          <a:xfrm>
            <a:off x="7954965" y="4835128"/>
            <a:ext cx="1189037" cy="308372"/>
          </a:xfrm>
          <a:prstGeom prst="rect">
            <a:avLst/>
          </a:prstGeom>
          <a:noFill/>
          <a:ln>
            <a:noFill/>
          </a:ln>
        </p:spPr>
        <p:txBody>
          <a:bodyPr spcFirstLastPara="1" wrap="square" lIns="91425" tIns="45700" rIns="91425" bIns="45700" anchor="ctr" anchorCtr="0">
            <a:noAutofit/>
          </a:bodyPr>
          <a:lstStyle>
            <a:lvl1pPr marL="0" marR="0" lvl="0"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1pPr>
            <a:lvl2pPr marL="0" marR="0" lvl="1"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2pPr>
            <a:lvl3pPr marL="0" marR="0" lvl="2"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3pPr>
            <a:lvl4pPr marL="0" marR="0" lvl="3"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4pPr>
            <a:lvl5pPr marL="0" marR="0" lvl="4"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5pPr>
            <a:lvl6pPr marL="0" marR="0" lvl="5"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6pPr>
            <a:lvl7pPr marL="0" marR="0" lvl="6"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7pPr>
            <a:lvl8pPr marL="0" marR="0" lvl="7"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8pPr>
            <a:lvl9pPr marL="0" marR="0" lvl="8"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15.xml><?xml version="1.0" encoding="utf-8"?>
<p:sldLayout xmlns:a="http://schemas.openxmlformats.org/drawingml/2006/main" xmlns:r="http://schemas.openxmlformats.org/officeDocument/2006/relationships" xmlns:p="http://schemas.openxmlformats.org/presentationml/2006/main" matchingName="Large Image w/ Footer">
  <p:cSld name="Large Image w/ Footer">
    <p:spTree>
      <p:nvGrpSpPr>
        <p:cNvPr id="1" name="Shape 2586"/>
        <p:cNvGrpSpPr/>
        <p:nvPr/>
      </p:nvGrpSpPr>
      <p:grpSpPr>
        <a:xfrm>
          <a:off x="0" y="0"/>
          <a:ext cx="0" cy="0"/>
          <a:chOff x="0" y="0"/>
          <a:chExt cx="0" cy="0"/>
        </a:xfrm>
      </p:grpSpPr>
      <p:grpSp>
        <p:nvGrpSpPr>
          <p:cNvPr id="2587" name="Shape 2587"/>
          <p:cNvGrpSpPr/>
          <p:nvPr/>
        </p:nvGrpSpPr>
        <p:grpSpPr>
          <a:xfrm>
            <a:off x="-2" y="4838700"/>
            <a:ext cx="9144003" cy="304800"/>
            <a:chOff x="-2" y="6451600"/>
            <a:chExt cx="9144003" cy="406400"/>
          </a:xfrm>
        </p:grpSpPr>
        <p:sp>
          <p:nvSpPr>
            <p:cNvPr id="2588" name="Shape 2588"/>
            <p:cNvSpPr/>
            <p:nvPr/>
          </p:nvSpPr>
          <p:spPr>
            <a:xfrm>
              <a:off x="-2" y="6451600"/>
              <a:ext cx="7872153" cy="406400"/>
            </a:xfrm>
            <a:prstGeom prst="rect">
              <a:avLst/>
            </a:prstGeom>
            <a:solidFill>
              <a:srgbClr val="59595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sp>
          <p:nvSpPr>
            <p:cNvPr id="2589" name="Shape 2589"/>
            <p:cNvSpPr/>
            <p:nvPr/>
          </p:nvSpPr>
          <p:spPr>
            <a:xfrm>
              <a:off x="7954964" y="6451600"/>
              <a:ext cx="1189037" cy="4064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grpSp>
      <p:sp>
        <p:nvSpPr>
          <p:cNvPr id="2590" name="Shape 2590"/>
          <p:cNvSpPr>
            <a:spLocks noGrp="1"/>
          </p:cNvSpPr>
          <p:nvPr>
            <p:ph type="pic" idx="2"/>
          </p:nvPr>
        </p:nvSpPr>
        <p:spPr>
          <a:xfrm>
            <a:off x="0" y="1102056"/>
            <a:ext cx="9144000" cy="3657601"/>
          </a:xfrm>
          <a:prstGeom prst="rect">
            <a:avLst/>
          </a:prstGeom>
          <a:noFill/>
          <a:ln>
            <a:noFill/>
          </a:ln>
        </p:spPr>
        <p:txBody>
          <a:bodyPr spcFirstLastPara="1" wrap="square" lIns="91425" tIns="91425" rIns="91425" bIns="91425" anchor="t" anchorCtr="0"/>
          <a:lstStyle>
            <a:lvl1pPr marR="0" lvl="0" algn="l" rtl="0">
              <a:spcBef>
                <a:spcPts val="480"/>
              </a:spcBef>
              <a:spcAft>
                <a:spcPts val="0"/>
              </a:spcAft>
              <a:buClr>
                <a:schemeClr val="dk2"/>
              </a:buClr>
              <a:buSzPts val="2400"/>
              <a:buFont typeface="Arial"/>
              <a:buChar char="•"/>
              <a:defRPr sz="2400" b="0" i="0" u="none" strike="noStrike" cap="none">
                <a:solidFill>
                  <a:srgbClr val="595959"/>
                </a:solidFill>
                <a:latin typeface="Calibri"/>
                <a:ea typeface="Calibri"/>
                <a:cs typeface="Calibri"/>
                <a:sym typeface="Calibri"/>
              </a:defRPr>
            </a:lvl1pPr>
            <a:lvl2pPr marR="0" lvl="1" algn="l" rtl="0">
              <a:spcBef>
                <a:spcPts val="420"/>
              </a:spcBef>
              <a:spcAft>
                <a:spcPts val="0"/>
              </a:spcAft>
              <a:buClr>
                <a:schemeClr val="dk2"/>
              </a:buClr>
              <a:buSzPts val="2100"/>
              <a:buFont typeface="Arial"/>
              <a:buChar char="–"/>
              <a:defRPr sz="2100" b="0" i="0" u="none" strike="noStrike" cap="none">
                <a:solidFill>
                  <a:srgbClr val="595959"/>
                </a:solidFill>
                <a:latin typeface="Calibri"/>
                <a:ea typeface="Calibri"/>
                <a:cs typeface="Calibri"/>
                <a:sym typeface="Calibri"/>
              </a:defRPr>
            </a:lvl2pPr>
            <a:lvl3pPr marR="0" lvl="2" algn="l" rtl="0">
              <a:spcBef>
                <a:spcPts val="360"/>
              </a:spcBef>
              <a:spcAft>
                <a:spcPts val="0"/>
              </a:spcAft>
              <a:buClr>
                <a:schemeClr val="dk2"/>
              </a:buClr>
              <a:buSzPts val="1800"/>
              <a:buFont typeface="Arial"/>
              <a:buChar char="•"/>
              <a:defRPr sz="1800" b="0" i="0" u="none" strike="noStrike" cap="none">
                <a:solidFill>
                  <a:srgbClr val="595959"/>
                </a:solidFill>
                <a:latin typeface="Calibri"/>
                <a:ea typeface="Calibri"/>
                <a:cs typeface="Calibri"/>
                <a:sym typeface="Calibri"/>
              </a:defRPr>
            </a:lvl3pPr>
            <a:lvl4pPr marR="0" lvl="3"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4pPr>
            <a:lvl5pPr marR="0" lvl="4"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5pPr>
            <a:lvl6pPr marR="0" lvl="5"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R="0" lvl="6"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R="0" lvl="7"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R="0" lvl="8"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2591" name="Shape 2591"/>
          <p:cNvSpPr txBox="1">
            <a:spLocks noGrp="1"/>
          </p:cNvSpPr>
          <p:nvPr>
            <p:ph type="dt" idx="10"/>
          </p:nvPr>
        </p:nvSpPr>
        <p:spPr>
          <a:xfrm>
            <a:off x="2" y="4835128"/>
            <a:ext cx="1554163" cy="308372"/>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2592" name="Shape 2592"/>
          <p:cNvSpPr txBox="1">
            <a:spLocks noGrp="1"/>
          </p:cNvSpPr>
          <p:nvPr>
            <p:ph type="ftr" idx="11"/>
          </p:nvPr>
        </p:nvSpPr>
        <p:spPr>
          <a:xfrm>
            <a:off x="1554163" y="4835128"/>
            <a:ext cx="6310312" cy="308372"/>
          </a:xfrm>
          <a:prstGeom prst="rect">
            <a:avLst/>
          </a:prstGeom>
          <a:noFill/>
          <a:ln>
            <a:noFill/>
          </a:ln>
        </p:spPr>
        <p:txBody>
          <a:bodyPr spcFirstLastPara="1" wrap="square" lIns="91425" tIns="91425" rIns="91425" bIns="91425" anchor="ctr" anchorCtr="0"/>
          <a:lstStyle>
            <a:lvl1pPr marR="0" lvl="0" algn="ctr"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2593" name="Shape 2593"/>
          <p:cNvSpPr txBox="1">
            <a:spLocks noGrp="1"/>
          </p:cNvSpPr>
          <p:nvPr>
            <p:ph type="sldNum" idx="12"/>
          </p:nvPr>
        </p:nvSpPr>
        <p:spPr>
          <a:xfrm>
            <a:off x="7954965" y="4835128"/>
            <a:ext cx="1189037" cy="308372"/>
          </a:xfrm>
          <a:prstGeom prst="rect">
            <a:avLst/>
          </a:prstGeom>
          <a:noFill/>
          <a:ln>
            <a:noFill/>
          </a:ln>
        </p:spPr>
        <p:txBody>
          <a:bodyPr spcFirstLastPara="1" wrap="square" lIns="91425" tIns="45700" rIns="91425" bIns="45700" anchor="ctr" anchorCtr="0">
            <a:noAutofit/>
          </a:bodyPr>
          <a:lstStyle>
            <a:lvl1pPr marL="0" marR="0" lvl="0"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1pPr>
            <a:lvl2pPr marL="0" marR="0" lvl="1"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2pPr>
            <a:lvl3pPr marL="0" marR="0" lvl="2"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3pPr>
            <a:lvl4pPr marL="0" marR="0" lvl="3"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4pPr>
            <a:lvl5pPr marL="0" marR="0" lvl="4"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5pPr>
            <a:lvl6pPr marL="0" marR="0" lvl="5"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6pPr>
            <a:lvl7pPr marL="0" marR="0" lvl="6"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7pPr>
            <a:lvl8pPr marL="0" marR="0" lvl="7"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8pPr>
            <a:lvl9pPr marL="0" marR="0" lvl="8"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
        <p:nvSpPr>
          <p:cNvPr id="2594" name="Shape 2594"/>
          <p:cNvSpPr txBox="1">
            <a:spLocks noGrp="1"/>
          </p:cNvSpPr>
          <p:nvPr>
            <p:ph type="title"/>
          </p:nvPr>
        </p:nvSpPr>
        <p:spPr>
          <a:xfrm>
            <a:off x="-9698" y="1"/>
            <a:ext cx="7863804" cy="1033895"/>
          </a:xfrm>
          <a:prstGeom prst="rect">
            <a:avLst/>
          </a:prstGeom>
          <a:solidFill>
            <a:schemeClr val="lt2"/>
          </a:solidFill>
          <a:ln>
            <a:noFill/>
          </a:ln>
        </p:spPr>
        <p:txBody>
          <a:bodyPr spcFirstLastPara="1" wrap="square" lIns="91425" tIns="91425" rIns="91425" bIns="91425" anchor="b" anchorCtr="0"/>
          <a:lstStyle>
            <a:lvl1pPr marR="0" lvl="0" algn="l" rtl="0">
              <a:spcBef>
                <a:spcPts val="0"/>
              </a:spcBef>
              <a:spcAft>
                <a:spcPts val="0"/>
              </a:spcAft>
              <a:buSzPts val="1400"/>
              <a:buNone/>
              <a:defRPr sz="3300" b="0" i="0" u="none" strike="noStrike" cap="none">
                <a:solidFill>
                  <a:schemeClr val="lt1"/>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316.xml><?xml version="1.0" encoding="utf-8"?>
<p:sldLayout xmlns:a="http://schemas.openxmlformats.org/drawingml/2006/main" xmlns:r="http://schemas.openxmlformats.org/officeDocument/2006/relationships" xmlns:p="http://schemas.openxmlformats.org/presentationml/2006/main" showMasterSp="0" matchingName="Image with Left Bar Caption">
  <p:cSld name="Image with Left Bar Caption">
    <p:spTree>
      <p:nvGrpSpPr>
        <p:cNvPr id="1" name="Shape 2595"/>
        <p:cNvGrpSpPr/>
        <p:nvPr/>
      </p:nvGrpSpPr>
      <p:grpSpPr>
        <a:xfrm>
          <a:off x="0" y="0"/>
          <a:ext cx="0" cy="0"/>
          <a:chOff x="0" y="0"/>
          <a:chExt cx="0" cy="0"/>
        </a:xfrm>
      </p:grpSpPr>
      <p:sp>
        <p:nvSpPr>
          <p:cNvPr id="2596" name="Shape 2596"/>
          <p:cNvSpPr txBox="1">
            <a:spLocks noGrp="1"/>
          </p:cNvSpPr>
          <p:nvPr>
            <p:ph type="body" idx="1"/>
          </p:nvPr>
        </p:nvSpPr>
        <p:spPr>
          <a:xfrm>
            <a:off x="3" y="0"/>
            <a:ext cx="2057399" cy="5143500"/>
          </a:xfrm>
          <a:prstGeom prst="rect">
            <a:avLst/>
          </a:prstGeom>
          <a:solidFill>
            <a:srgbClr val="586D2D"/>
          </a:solidFill>
          <a:ln>
            <a:noFill/>
          </a:ln>
        </p:spPr>
        <p:txBody>
          <a:bodyPr spcFirstLastPara="1" wrap="square" lIns="91425" tIns="91425" rIns="91425" bIns="91425" anchor="t" anchorCtr="0"/>
          <a:lstStyle>
            <a:lvl1pPr marL="457200" marR="0" lvl="0" indent="-228600" algn="l" rtl="0">
              <a:spcBef>
                <a:spcPts val="660"/>
              </a:spcBef>
              <a:spcAft>
                <a:spcPts val="0"/>
              </a:spcAft>
              <a:buClr>
                <a:schemeClr val="dk2"/>
              </a:buClr>
              <a:buSzPts val="3300"/>
              <a:buFont typeface="Arial"/>
              <a:buNone/>
              <a:defRPr sz="3300" b="0" i="0" u="none" strike="noStrike" cap="none">
                <a:solidFill>
                  <a:schemeClr val="lt1"/>
                </a:solidFill>
                <a:latin typeface="Calibri"/>
                <a:ea typeface="Calibri"/>
                <a:cs typeface="Calibri"/>
                <a:sym typeface="Calibri"/>
              </a:defRPr>
            </a:lvl1pPr>
            <a:lvl2pPr marL="914400" marR="0" lvl="1" indent="-361950" algn="l" rtl="0">
              <a:spcBef>
                <a:spcPts val="420"/>
              </a:spcBef>
              <a:spcAft>
                <a:spcPts val="0"/>
              </a:spcAft>
              <a:buClr>
                <a:schemeClr val="dk2"/>
              </a:buClr>
              <a:buSzPts val="2100"/>
              <a:buFont typeface="Arial"/>
              <a:buChar char="–"/>
              <a:defRPr sz="2100" b="0" i="0" u="none" strike="noStrike" cap="none">
                <a:solidFill>
                  <a:srgbClr val="595959"/>
                </a:solidFill>
                <a:latin typeface="Calibri"/>
                <a:ea typeface="Calibri"/>
                <a:cs typeface="Calibri"/>
                <a:sym typeface="Calibri"/>
              </a:defRPr>
            </a:lvl2pPr>
            <a:lvl3pPr marL="1371600" marR="0" lvl="2" indent="-342900" algn="l" rtl="0">
              <a:spcBef>
                <a:spcPts val="360"/>
              </a:spcBef>
              <a:spcAft>
                <a:spcPts val="0"/>
              </a:spcAft>
              <a:buClr>
                <a:schemeClr val="dk2"/>
              </a:buClr>
              <a:buSzPts val="1800"/>
              <a:buFont typeface="Arial"/>
              <a:buChar char="•"/>
              <a:defRPr sz="1800" b="0" i="0" u="none" strike="noStrike" cap="none">
                <a:solidFill>
                  <a:srgbClr val="595959"/>
                </a:solidFill>
                <a:latin typeface="Calibri"/>
                <a:ea typeface="Calibri"/>
                <a:cs typeface="Calibri"/>
                <a:sym typeface="Calibri"/>
              </a:defRPr>
            </a:lvl3pPr>
            <a:lvl4pPr marL="1828800" marR="0" lvl="3" indent="-323850"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4pPr>
            <a:lvl5pPr marL="2286000" marR="0" lvl="4" indent="-323850"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2597" name="Shape 2597"/>
          <p:cNvSpPr>
            <a:spLocks noGrp="1"/>
          </p:cNvSpPr>
          <p:nvPr>
            <p:ph type="pic" idx="2"/>
          </p:nvPr>
        </p:nvSpPr>
        <p:spPr>
          <a:xfrm>
            <a:off x="2057400" y="0"/>
            <a:ext cx="7086600" cy="5143500"/>
          </a:xfrm>
          <a:prstGeom prst="rect">
            <a:avLst/>
          </a:prstGeom>
          <a:noFill/>
          <a:ln>
            <a:noFill/>
          </a:ln>
        </p:spPr>
        <p:txBody>
          <a:bodyPr spcFirstLastPara="1" wrap="square" lIns="91425" tIns="91425" rIns="91425" bIns="91425" anchor="t" anchorCtr="0"/>
          <a:lstStyle>
            <a:lvl1pPr marR="0" lvl="0" algn="l" rtl="0">
              <a:spcBef>
                <a:spcPts val="480"/>
              </a:spcBef>
              <a:spcAft>
                <a:spcPts val="0"/>
              </a:spcAft>
              <a:buClr>
                <a:schemeClr val="dk2"/>
              </a:buClr>
              <a:buSzPts val="2400"/>
              <a:buFont typeface="Arial"/>
              <a:buChar char="•"/>
              <a:defRPr sz="2400" b="0" i="0" u="none" strike="noStrike" cap="none">
                <a:solidFill>
                  <a:srgbClr val="595959"/>
                </a:solidFill>
                <a:latin typeface="Calibri"/>
                <a:ea typeface="Calibri"/>
                <a:cs typeface="Calibri"/>
                <a:sym typeface="Calibri"/>
              </a:defRPr>
            </a:lvl1pPr>
            <a:lvl2pPr marR="0" lvl="1" algn="l" rtl="0">
              <a:spcBef>
                <a:spcPts val="420"/>
              </a:spcBef>
              <a:spcAft>
                <a:spcPts val="0"/>
              </a:spcAft>
              <a:buClr>
                <a:schemeClr val="dk2"/>
              </a:buClr>
              <a:buSzPts val="2100"/>
              <a:buFont typeface="Arial"/>
              <a:buChar char="–"/>
              <a:defRPr sz="2100" b="0" i="0" u="none" strike="noStrike" cap="none">
                <a:solidFill>
                  <a:srgbClr val="595959"/>
                </a:solidFill>
                <a:latin typeface="Calibri"/>
                <a:ea typeface="Calibri"/>
                <a:cs typeface="Calibri"/>
                <a:sym typeface="Calibri"/>
              </a:defRPr>
            </a:lvl2pPr>
            <a:lvl3pPr marR="0" lvl="2" algn="l" rtl="0">
              <a:spcBef>
                <a:spcPts val="360"/>
              </a:spcBef>
              <a:spcAft>
                <a:spcPts val="0"/>
              </a:spcAft>
              <a:buClr>
                <a:schemeClr val="dk2"/>
              </a:buClr>
              <a:buSzPts val="1800"/>
              <a:buFont typeface="Arial"/>
              <a:buChar char="•"/>
              <a:defRPr sz="1800" b="0" i="0" u="none" strike="noStrike" cap="none">
                <a:solidFill>
                  <a:srgbClr val="595959"/>
                </a:solidFill>
                <a:latin typeface="Calibri"/>
                <a:ea typeface="Calibri"/>
                <a:cs typeface="Calibri"/>
                <a:sym typeface="Calibri"/>
              </a:defRPr>
            </a:lvl3pPr>
            <a:lvl4pPr marR="0" lvl="3"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4pPr>
            <a:lvl5pPr marR="0" lvl="4"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5pPr>
            <a:lvl6pPr marR="0" lvl="5"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R="0" lvl="6"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R="0" lvl="7"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R="0" lvl="8"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2598" name="Shape 2598"/>
          <p:cNvSpPr txBox="1">
            <a:spLocks noGrp="1"/>
          </p:cNvSpPr>
          <p:nvPr>
            <p:ph type="title"/>
          </p:nvPr>
        </p:nvSpPr>
        <p:spPr>
          <a:xfrm>
            <a:off x="-9699" y="0"/>
            <a:ext cx="2067099" cy="5143500"/>
          </a:xfrm>
          <a:prstGeom prst="rect">
            <a:avLst/>
          </a:prstGeom>
          <a:solidFill>
            <a:schemeClr val="lt2"/>
          </a:solidFill>
          <a:ln>
            <a:noFill/>
          </a:ln>
        </p:spPr>
        <p:txBody>
          <a:bodyPr spcFirstLastPara="1" wrap="square" lIns="91425" tIns="91425" rIns="91425" bIns="91425" anchor="b" anchorCtr="0"/>
          <a:lstStyle>
            <a:lvl1pPr marR="0" lvl="0" algn="l" rtl="0">
              <a:spcBef>
                <a:spcPts val="0"/>
              </a:spcBef>
              <a:spcAft>
                <a:spcPts val="0"/>
              </a:spcAft>
              <a:buSzPts val="1400"/>
              <a:buNone/>
              <a:defRPr sz="2400" b="0" i="0" u="none" strike="noStrike" cap="none">
                <a:solidFill>
                  <a:schemeClr val="lt1"/>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317.xml><?xml version="1.0" encoding="utf-8"?>
<p:sldLayout xmlns:a="http://schemas.openxmlformats.org/drawingml/2006/main" xmlns:r="http://schemas.openxmlformats.org/officeDocument/2006/relationships" xmlns:p="http://schemas.openxmlformats.org/presentationml/2006/main" matchingName="Three Image_Right w/ Footer">
  <p:cSld name="Three Image_Right w/ Footer">
    <p:spTree>
      <p:nvGrpSpPr>
        <p:cNvPr id="1" name="Shape 2599"/>
        <p:cNvGrpSpPr/>
        <p:nvPr/>
      </p:nvGrpSpPr>
      <p:grpSpPr>
        <a:xfrm>
          <a:off x="0" y="0"/>
          <a:ext cx="0" cy="0"/>
          <a:chOff x="0" y="0"/>
          <a:chExt cx="0" cy="0"/>
        </a:xfrm>
      </p:grpSpPr>
      <p:sp>
        <p:nvSpPr>
          <p:cNvPr id="2600" name="Shape 2600"/>
          <p:cNvSpPr>
            <a:spLocks noGrp="1"/>
          </p:cNvSpPr>
          <p:nvPr>
            <p:ph type="pic" idx="2"/>
          </p:nvPr>
        </p:nvSpPr>
        <p:spPr>
          <a:xfrm>
            <a:off x="0" y="1102056"/>
            <a:ext cx="5943600" cy="3657601"/>
          </a:xfrm>
          <a:prstGeom prst="rect">
            <a:avLst/>
          </a:prstGeom>
          <a:noFill/>
          <a:ln>
            <a:noFill/>
          </a:ln>
        </p:spPr>
        <p:txBody>
          <a:bodyPr spcFirstLastPara="1" wrap="square" lIns="91425" tIns="91425" rIns="91425" bIns="91425" anchor="t" anchorCtr="0"/>
          <a:lstStyle>
            <a:lvl1pPr marR="0" lvl="0" algn="l" rtl="0">
              <a:spcBef>
                <a:spcPts val="480"/>
              </a:spcBef>
              <a:spcAft>
                <a:spcPts val="0"/>
              </a:spcAft>
              <a:buClr>
                <a:schemeClr val="dk2"/>
              </a:buClr>
              <a:buSzPts val="2400"/>
              <a:buFont typeface="Arial"/>
              <a:buChar char="•"/>
              <a:defRPr sz="2400" b="0" i="0" u="none" strike="noStrike" cap="none">
                <a:solidFill>
                  <a:srgbClr val="595959"/>
                </a:solidFill>
                <a:latin typeface="Calibri"/>
                <a:ea typeface="Calibri"/>
                <a:cs typeface="Calibri"/>
                <a:sym typeface="Calibri"/>
              </a:defRPr>
            </a:lvl1pPr>
            <a:lvl2pPr marR="0" lvl="1" algn="l" rtl="0">
              <a:spcBef>
                <a:spcPts val="420"/>
              </a:spcBef>
              <a:spcAft>
                <a:spcPts val="0"/>
              </a:spcAft>
              <a:buClr>
                <a:schemeClr val="dk2"/>
              </a:buClr>
              <a:buSzPts val="2100"/>
              <a:buFont typeface="Arial"/>
              <a:buChar char="–"/>
              <a:defRPr sz="2100" b="0" i="0" u="none" strike="noStrike" cap="none">
                <a:solidFill>
                  <a:srgbClr val="595959"/>
                </a:solidFill>
                <a:latin typeface="Calibri"/>
                <a:ea typeface="Calibri"/>
                <a:cs typeface="Calibri"/>
                <a:sym typeface="Calibri"/>
              </a:defRPr>
            </a:lvl2pPr>
            <a:lvl3pPr marR="0" lvl="2" algn="l" rtl="0">
              <a:spcBef>
                <a:spcPts val="360"/>
              </a:spcBef>
              <a:spcAft>
                <a:spcPts val="0"/>
              </a:spcAft>
              <a:buClr>
                <a:schemeClr val="dk2"/>
              </a:buClr>
              <a:buSzPts val="1800"/>
              <a:buFont typeface="Arial"/>
              <a:buChar char="•"/>
              <a:defRPr sz="1800" b="0" i="0" u="none" strike="noStrike" cap="none">
                <a:solidFill>
                  <a:srgbClr val="595959"/>
                </a:solidFill>
                <a:latin typeface="Calibri"/>
                <a:ea typeface="Calibri"/>
                <a:cs typeface="Calibri"/>
                <a:sym typeface="Calibri"/>
              </a:defRPr>
            </a:lvl3pPr>
            <a:lvl4pPr marR="0" lvl="3"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4pPr>
            <a:lvl5pPr marR="0" lvl="4"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5pPr>
            <a:lvl6pPr marR="0" lvl="5"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R="0" lvl="6"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R="0" lvl="7"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R="0" lvl="8"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2601" name="Shape 2601"/>
          <p:cNvSpPr>
            <a:spLocks noGrp="1"/>
          </p:cNvSpPr>
          <p:nvPr>
            <p:ph type="pic" idx="3"/>
          </p:nvPr>
        </p:nvSpPr>
        <p:spPr>
          <a:xfrm>
            <a:off x="6019800" y="1100138"/>
            <a:ext cx="3124200" cy="1796796"/>
          </a:xfrm>
          <a:prstGeom prst="rect">
            <a:avLst/>
          </a:prstGeom>
          <a:noFill/>
          <a:ln>
            <a:noFill/>
          </a:ln>
        </p:spPr>
        <p:txBody>
          <a:bodyPr spcFirstLastPara="1" wrap="square" lIns="91425" tIns="91425" rIns="91425" bIns="91425" anchor="t" anchorCtr="0"/>
          <a:lstStyle>
            <a:lvl1pPr marR="0" lvl="0" algn="l" rtl="0">
              <a:spcBef>
                <a:spcPts val="480"/>
              </a:spcBef>
              <a:spcAft>
                <a:spcPts val="0"/>
              </a:spcAft>
              <a:buClr>
                <a:schemeClr val="dk2"/>
              </a:buClr>
              <a:buSzPts val="2400"/>
              <a:buFont typeface="Arial"/>
              <a:buChar char="•"/>
              <a:defRPr sz="2400" b="0" i="0" u="none" strike="noStrike" cap="none">
                <a:solidFill>
                  <a:srgbClr val="595959"/>
                </a:solidFill>
                <a:latin typeface="Calibri"/>
                <a:ea typeface="Calibri"/>
                <a:cs typeface="Calibri"/>
                <a:sym typeface="Calibri"/>
              </a:defRPr>
            </a:lvl1pPr>
            <a:lvl2pPr marR="0" lvl="1" algn="l" rtl="0">
              <a:spcBef>
                <a:spcPts val="420"/>
              </a:spcBef>
              <a:spcAft>
                <a:spcPts val="0"/>
              </a:spcAft>
              <a:buClr>
                <a:schemeClr val="dk2"/>
              </a:buClr>
              <a:buSzPts val="2100"/>
              <a:buFont typeface="Arial"/>
              <a:buChar char="–"/>
              <a:defRPr sz="2100" b="0" i="0" u="none" strike="noStrike" cap="none">
                <a:solidFill>
                  <a:srgbClr val="595959"/>
                </a:solidFill>
                <a:latin typeface="Calibri"/>
                <a:ea typeface="Calibri"/>
                <a:cs typeface="Calibri"/>
                <a:sym typeface="Calibri"/>
              </a:defRPr>
            </a:lvl2pPr>
            <a:lvl3pPr marR="0" lvl="2" algn="l" rtl="0">
              <a:spcBef>
                <a:spcPts val="360"/>
              </a:spcBef>
              <a:spcAft>
                <a:spcPts val="0"/>
              </a:spcAft>
              <a:buClr>
                <a:schemeClr val="dk2"/>
              </a:buClr>
              <a:buSzPts val="1800"/>
              <a:buFont typeface="Arial"/>
              <a:buChar char="•"/>
              <a:defRPr sz="1800" b="0" i="0" u="none" strike="noStrike" cap="none">
                <a:solidFill>
                  <a:srgbClr val="595959"/>
                </a:solidFill>
                <a:latin typeface="Calibri"/>
                <a:ea typeface="Calibri"/>
                <a:cs typeface="Calibri"/>
                <a:sym typeface="Calibri"/>
              </a:defRPr>
            </a:lvl3pPr>
            <a:lvl4pPr marR="0" lvl="3"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4pPr>
            <a:lvl5pPr marR="0" lvl="4"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5pPr>
            <a:lvl6pPr marR="0" lvl="5"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R="0" lvl="6"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R="0" lvl="7"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R="0" lvl="8"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2602" name="Shape 2602"/>
          <p:cNvSpPr>
            <a:spLocks noGrp="1"/>
          </p:cNvSpPr>
          <p:nvPr>
            <p:ph type="pic" idx="4"/>
          </p:nvPr>
        </p:nvSpPr>
        <p:spPr>
          <a:xfrm>
            <a:off x="6019800" y="2957513"/>
            <a:ext cx="3124200" cy="1796796"/>
          </a:xfrm>
          <a:prstGeom prst="rect">
            <a:avLst/>
          </a:prstGeom>
          <a:noFill/>
          <a:ln>
            <a:noFill/>
          </a:ln>
        </p:spPr>
        <p:txBody>
          <a:bodyPr spcFirstLastPara="1" wrap="square" lIns="91425" tIns="91425" rIns="91425" bIns="91425" anchor="t" anchorCtr="0"/>
          <a:lstStyle>
            <a:lvl1pPr marR="0" lvl="0" algn="l" rtl="0">
              <a:spcBef>
                <a:spcPts val="480"/>
              </a:spcBef>
              <a:spcAft>
                <a:spcPts val="0"/>
              </a:spcAft>
              <a:buClr>
                <a:schemeClr val="dk2"/>
              </a:buClr>
              <a:buSzPts val="2400"/>
              <a:buFont typeface="Arial"/>
              <a:buChar char="•"/>
              <a:defRPr sz="2400" b="0" i="0" u="none" strike="noStrike" cap="none">
                <a:solidFill>
                  <a:srgbClr val="595959"/>
                </a:solidFill>
                <a:latin typeface="Calibri"/>
                <a:ea typeface="Calibri"/>
                <a:cs typeface="Calibri"/>
                <a:sym typeface="Calibri"/>
              </a:defRPr>
            </a:lvl1pPr>
            <a:lvl2pPr marR="0" lvl="1" algn="l" rtl="0">
              <a:spcBef>
                <a:spcPts val="420"/>
              </a:spcBef>
              <a:spcAft>
                <a:spcPts val="0"/>
              </a:spcAft>
              <a:buClr>
                <a:schemeClr val="dk2"/>
              </a:buClr>
              <a:buSzPts val="2100"/>
              <a:buFont typeface="Arial"/>
              <a:buChar char="–"/>
              <a:defRPr sz="2100" b="0" i="0" u="none" strike="noStrike" cap="none">
                <a:solidFill>
                  <a:srgbClr val="595959"/>
                </a:solidFill>
                <a:latin typeface="Calibri"/>
                <a:ea typeface="Calibri"/>
                <a:cs typeface="Calibri"/>
                <a:sym typeface="Calibri"/>
              </a:defRPr>
            </a:lvl2pPr>
            <a:lvl3pPr marR="0" lvl="2" algn="l" rtl="0">
              <a:spcBef>
                <a:spcPts val="360"/>
              </a:spcBef>
              <a:spcAft>
                <a:spcPts val="0"/>
              </a:spcAft>
              <a:buClr>
                <a:schemeClr val="dk2"/>
              </a:buClr>
              <a:buSzPts val="1800"/>
              <a:buFont typeface="Arial"/>
              <a:buChar char="•"/>
              <a:defRPr sz="1800" b="0" i="0" u="none" strike="noStrike" cap="none">
                <a:solidFill>
                  <a:srgbClr val="595959"/>
                </a:solidFill>
                <a:latin typeface="Calibri"/>
                <a:ea typeface="Calibri"/>
                <a:cs typeface="Calibri"/>
                <a:sym typeface="Calibri"/>
              </a:defRPr>
            </a:lvl3pPr>
            <a:lvl4pPr marR="0" lvl="3"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4pPr>
            <a:lvl5pPr marR="0" lvl="4"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5pPr>
            <a:lvl6pPr marR="0" lvl="5"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R="0" lvl="6"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R="0" lvl="7"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R="0" lvl="8"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2603" name="Shape 2603"/>
          <p:cNvSpPr txBox="1">
            <a:spLocks noGrp="1"/>
          </p:cNvSpPr>
          <p:nvPr>
            <p:ph type="title"/>
          </p:nvPr>
        </p:nvSpPr>
        <p:spPr>
          <a:xfrm>
            <a:off x="-9698" y="1"/>
            <a:ext cx="7863804" cy="1033895"/>
          </a:xfrm>
          <a:prstGeom prst="rect">
            <a:avLst/>
          </a:prstGeom>
          <a:solidFill>
            <a:schemeClr val="lt2"/>
          </a:solidFill>
          <a:ln>
            <a:noFill/>
          </a:ln>
        </p:spPr>
        <p:txBody>
          <a:bodyPr spcFirstLastPara="1" wrap="square" lIns="91425" tIns="91425" rIns="91425" bIns="91425" anchor="b" anchorCtr="0"/>
          <a:lstStyle>
            <a:lvl1pPr marR="0" lvl="0" algn="l" rtl="0">
              <a:spcBef>
                <a:spcPts val="0"/>
              </a:spcBef>
              <a:spcAft>
                <a:spcPts val="0"/>
              </a:spcAft>
              <a:buSzPts val="1400"/>
              <a:buNone/>
              <a:defRPr sz="3300" b="0" i="0" u="none" strike="noStrike" cap="none">
                <a:solidFill>
                  <a:schemeClr val="lt1"/>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grpSp>
        <p:nvGrpSpPr>
          <p:cNvPr id="2604" name="Shape 2604"/>
          <p:cNvGrpSpPr/>
          <p:nvPr/>
        </p:nvGrpSpPr>
        <p:grpSpPr>
          <a:xfrm>
            <a:off x="-2" y="4838700"/>
            <a:ext cx="9144003" cy="304800"/>
            <a:chOff x="-2" y="6451600"/>
            <a:chExt cx="9144003" cy="406400"/>
          </a:xfrm>
        </p:grpSpPr>
        <p:sp>
          <p:nvSpPr>
            <p:cNvPr id="2605" name="Shape 2605"/>
            <p:cNvSpPr/>
            <p:nvPr/>
          </p:nvSpPr>
          <p:spPr>
            <a:xfrm>
              <a:off x="-2" y="6451600"/>
              <a:ext cx="7872153" cy="406400"/>
            </a:xfrm>
            <a:prstGeom prst="rect">
              <a:avLst/>
            </a:prstGeom>
            <a:solidFill>
              <a:srgbClr val="59595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sp>
          <p:nvSpPr>
            <p:cNvPr id="2606" name="Shape 2606"/>
            <p:cNvSpPr/>
            <p:nvPr/>
          </p:nvSpPr>
          <p:spPr>
            <a:xfrm>
              <a:off x="7954964" y="6451600"/>
              <a:ext cx="1189037" cy="4064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grpSp>
      <p:sp>
        <p:nvSpPr>
          <p:cNvPr id="2607" name="Shape 2607"/>
          <p:cNvSpPr txBox="1">
            <a:spLocks noGrp="1"/>
          </p:cNvSpPr>
          <p:nvPr>
            <p:ph type="dt" idx="10"/>
          </p:nvPr>
        </p:nvSpPr>
        <p:spPr>
          <a:xfrm>
            <a:off x="2" y="4835128"/>
            <a:ext cx="1554163" cy="308372"/>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2608" name="Shape 2608"/>
          <p:cNvSpPr txBox="1">
            <a:spLocks noGrp="1"/>
          </p:cNvSpPr>
          <p:nvPr>
            <p:ph type="ftr" idx="11"/>
          </p:nvPr>
        </p:nvSpPr>
        <p:spPr>
          <a:xfrm>
            <a:off x="1554163" y="4835128"/>
            <a:ext cx="6310312" cy="308372"/>
          </a:xfrm>
          <a:prstGeom prst="rect">
            <a:avLst/>
          </a:prstGeom>
          <a:noFill/>
          <a:ln>
            <a:noFill/>
          </a:ln>
        </p:spPr>
        <p:txBody>
          <a:bodyPr spcFirstLastPara="1" wrap="square" lIns="91425" tIns="91425" rIns="91425" bIns="91425" anchor="ctr" anchorCtr="0"/>
          <a:lstStyle>
            <a:lvl1pPr marR="0" lvl="0" algn="ctr"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2609" name="Shape 2609"/>
          <p:cNvSpPr txBox="1">
            <a:spLocks noGrp="1"/>
          </p:cNvSpPr>
          <p:nvPr>
            <p:ph type="sldNum" idx="12"/>
          </p:nvPr>
        </p:nvSpPr>
        <p:spPr>
          <a:xfrm>
            <a:off x="7954965" y="4835128"/>
            <a:ext cx="1189037" cy="308372"/>
          </a:xfrm>
          <a:prstGeom prst="rect">
            <a:avLst/>
          </a:prstGeom>
          <a:noFill/>
          <a:ln>
            <a:noFill/>
          </a:ln>
        </p:spPr>
        <p:txBody>
          <a:bodyPr spcFirstLastPara="1" wrap="square" lIns="91425" tIns="45700" rIns="91425" bIns="45700" anchor="ctr" anchorCtr="0">
            <a:noAutofit/>
          </a:bodyPr>
          <a:lstStyle>
            <a:lvl1pPr marL="0" marR="0" lvl="0"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1pPr>
            <a:lvl2pPr marL="0" marR="0" lvl="1"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2pPr>
            <a:lvl3pPr marL="0" marR="0" lvl="2"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3pPr>
            <a:lvl4pPr marL="0" marR="0" lvl="3"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4pPr>
            <a:lvl5pPr marL="0" marR="0" lvl="4"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5pPr>
            <a:lvl6pPr marL="0" marR="0" lvl="5"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6pPr>
            <a:lvl7pPr marL="0" marR="0" lvl="6"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7pPr>
            <a:lvl8pPr marL="0" marR="0" lvl="7"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8pPr>
            <a:lvl9pPr marL="0" marR="0" lvl="8"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18.xml><?xml version="1.0" encoding="utf-8"?>
<p:sldLayout xmlns:a="http://schemas.openxmlformats.org/drawingml/2006/main" xmlns:r="http://schemas.openxmlformats.org/officeDocument/2006/relationships" xmlns:p="http://schemas.openxmlformats.org/presentationml/2006/main" matchingName="Three Image_Left w/ Footer">
  <p:cSld name="Three Image_Left w/ Footer">
    <p:spTree>
      <p:nvGrpSpPr>
        <p:cNvPr id="1" name="Shape 2610"/>
        <p:cNvGrpSpPr/>
        <p:nvPr/>
      </p:nvGrpSpPr>
      <p:grpSpPr>
        <a:xfrm>
          <a:off x="0" y="0"/>
          <a:ext cx="0" cy="0"/>
          <a:chOff x="0" y="0"/>
          <a:chExt cx="0" cy="0"/>
        </a:xfrm>
      </p:grpSpPr>
      <p:sp>
        <p:nvSpPr>
          <p:cNvPr id="2611" name="Shape 2611"/>
          <p:cNvSpPr>
            <a:spLocks noGrp="1"/>
          </p:cNvSpPr>
          <p:nvPr>
            <p:ph type="pic" idx="2"/>
          </p:nvPr>
        </p:nvSpPr>
        <p:spPr>
          <a:xfrm>
            <a:off x="3200400" y="1102056"/>
            <a:ext cx="5943600" cy="3657601"/>
          </a:xfrm>
          <a:prstGeom prst="rect">
            <a:avLst/>
          </a:prstGeom>
          <a:noFill/>
          <a:ln>
            <a:noFill/>
          </a:ln>
        </p:spPr>
        <p:txBody>
          <a:bodyPr spcFirstLastPara="1" wrap="square" lIns="91425" tIns="91425" rIns="91425" bIns="91425" anchor="t" anchorCtr="0"/>
          <a:lstStyle>
            <a:lvl1pPr marR="0" lvl="0" algn="l" rtl="0">
              <a:spcBef>
                <a:spcPts val="480"/>
              </a:spcBef>
              <a:spcAft>
                <a:spcPts val="0"/>
              </a:spcAft>
              <a:buClr>
                <a:schemeClr val="dk2"/>
              </a:buClr>
              <a:buSzPts val="2400"/>
              <a:buFont typeface="Arial"/>
              <a:buChar char="•"/>
              <a:defRPr sz="2400" b="0" i="0" u="none" strike="noStrike" cap="none">
                <a:solidFill>
                  <a:srgbClr val="595959"/>
                </a:solidFill>
                <a:latin typeface="Calibri"/>
                <a:ea typeface="Calibri"/>
                <a:cs typeface="Calibri"/>
                <a:sym typeface="Calibri"/>
              </a:defRPr>
            </a:lvl1pPr>
            <a:lvl2pPr marR="0" lvl="1" algn="l" rtl="0">
              <a:spcBef>
                <a:spcPts val="420"/>
              </a:spcBef>
              <a:spcAft>
                <a:spcPts val="0"/>
              </a:spcAft>
              <a:buClr>
                <a:schemeClr val="dk2"/>
              </a:buClr>
              <a:buSzPts val="2100"/>
              <a:buFont typeface="Arial"/>
              <a:buChar char="–"/>
              <a:defRPr sz="2100" b="0" i="0" u="none" strike="noStrike" cap="none">
                <a:solidFill>
                  <a:srgbClr val="595959"/>
                </a:solidFill>
                <a:latin typeface="Calibri"/>
                <a:ea typeface="Calibri"/>
                <a:cs typeface="Calibri"/>
                <a:sym typeface="Calibri"/>
              </a:defRPr>
            </a:lvl2pPr>
            <a:lvl3pPr marR="0" lvl="2" algn="l" rtl="0">
              <a:spcBef>
                <a:spcPts val="360"/>
              </a:spcBef>
              <a:spcAft>
                <a:spcPts val="0"/>
              </a:spcAft>
              <a:buClr>
                <a:schemeClr val="dk2"/>
              </a:buClr>
              <a:buSzPts val="1800"/>
              <a:buFont typeface="Arial"/>
              <a:buChar char="•"/>
              <a:defRPr sz="1800" b="0" i="0" u="none" strike="noStrike" cap="none">
                <a:solidFill>
                  <a:srgbClr val="595959"/>
                </a:solidFill>
                <a:latin typeface="Calibri"/>
                <a:ea typeface="Calibri"/>
                <a:cs typeface="Calibri"/>
                <a:sym typeface="Calibri"/>
              </a:defRPr>
            </a:lvl3pPr>
            <a:lvl4pPr marR="0" lvl="3"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4pPr>
            <a:lvl5pPr marR="0" lvl="4"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5pPr>
            <a:lvl6pPr marR="0" lvl="5"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R="0" lvl="6"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R="0" lvl="7"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R="0" lvl="8"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2612" name="Shape 2612"/>
          <p:cNvSpPr>
            <a:spLocks noGrp="1"/>
          </p:cNvSpPr>
          <p:nvPr>
            <p:ph type="pic" idx="3"/>
          </p:nvPr>
        </p:nvSpPr>
        <p:spPr>
          <a:xfrm>
            <a:off x="0" y="1100138"/>
            <a:ext cx="3124200" cy="1796796"/>
          </a:xfrm>
          <a:prstGeom prst="rect">
            <a:avLst/>
          </a:prstGeom>
          <a:noFill/>
          <a:ln>
            <a:noFill/>
          </a:ln>
        </p:spPr>
        <p:txBody>
          <a:bodyPr spcFirstLastPara="1" wrap="square" lIns="91425" tIns="91425" rIns="91425" bIns="91425" anchor="t" anchorCtr="0"/>
          <a:lstStyle>
            <a:lvl1pPr marR="0" lvl="0" algn="l" rtl="0">
              <a:spcBef>
                <a:spcPts val="480"/>
              </a:spcBef>
              <a:spcAft>
                <a:spcPts val="0"/>
              </a:spcAft>
              <a:buClr>
                <a:schemeClr val="dk2"/>
              </a:buClr>
              <a:buSzPts val="2400"/>
              <a:buFont typeface="Arial"/>
              <a:buChar char="•"/>
              <a:defRPr sz="2400" b="0" i="0" u="none" strike="noStrike" cap="none">
                <a:solidFill>
                  <a:srgbClr val="595959"/>
                </a:solidFill>
                <a:latin typeface="Calibri"/>
                <a:ea typeface="Calibri"/>
                <a:cs typeface="Calibri"/>
                <a:sym typeface="Calibri"/>
              </a:defRPr>
            </a:lvl1pPr>
            <a:lvl2pPr marR="0" lvl="1" algn="l" rtl="0">
              <a:spcBef>
                <a:spcPts val="420"/>
              </a:spcBef>
              <a:spcAft>
                <a:spcPts val="0"/>
              </a:spcAft>
              <a:buClr>
                <a:schemeClr val="dk2"/>
              </a:buClr>
              <a:buSzPts val="2100"/>
              <a:buFont typeface="Arial"/>
              <a:buChar char="–"/>
              <a:defRPr sz="2100" b="0" i="0" u="none" strike="noStrike" cap="none">
                <a:solidFill>
                  <a:srgbClr val="595959"/>
                </a:solidFill>
                <a:latin typeface="Calibri"/>
                <a:ea typeface="Calibri"/>
                <a:cs typeface="Calibri"/>
                <a:sym typeface="Calibri"/>
              </a:defRPr>
            </a:lvl2pPr>
            <a:lvl3pPr marR="0" lvl="2" algn="l" rtl="0">
              <a:spcBef>
                <a:spcPts val="360"/>
              </a:spcBef>
              <a:spcAft>
                <a:spcPts val="0"/>
              </a:spcAft>
              <a:buClr>
                <a:schemeClr val="dk2"/>
              </a:buClr>
              <a:buSzPts val="1800"/>
              <a:buFont typeface="Arial"/>
              <a:buChar char="•"/>
              <a:defRPr sz="1800" b="0" i="0" u="none" strike="noStrike" cap="none">
                <a:solidFill>
                  <a:srgbClr val="595959"/>
                </a:solidFill>
                <a:latin typeface="Calibri"/>
                <a:ea typeface="Calibri"/>
                <a:cs typeface="Calibri"/>
                <a:sym typeface="Calibri"/>
              </a:defRPr>
            </a:lvl3pPr>
            <a:lvl4pPr marR="0" lvl="3"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4pPr>
            <a:lvl5pPr marR="0" lvl="4"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5pPr>
            <a:lvl6pPr marR="0" lvl="5"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R="0" lvl="6"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R="0" lvl="7"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R="0" lvl="8"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2613" name="Shape 2613"/>
          <p:cNvSpPr>
            <a:spLocks noGrp="1"/>
          </p:cNvSpPr>
          <p:nvPr>
            <p:ph type="pic" idx="4"/>
          </p:nvPr>
        </p:nvSpPr>
        <p:spPr>
          <a:xfrm>
            <a:off x="0" y="2957513"/>
            <a:ext cx="3124200" cy="1796796"/>
          </a:xfrm>
          <a:prstGeom prst="rect">
            <a:avLst/>
          </a:prstGeom>
          <a:noFill/>
          <a:ln>
            <a:noFill/>
          </a:ln>
        </p:spPr>
        <p:txBody>
          <a:bodyPr spcFirstLastPara="1" wrap="square" lIns="91425" tIns="91425" rIns="91425" bIns="91425" anchor="t" anchorCtr="0"/>
          <a:lstStyle>
            <a:lvl1pPr marR="0" lvl="0" algn="l" rtl="0">
              <a:spcBef>
                <a:spcPts val="480"/>
              </a:spcBef>
              <a:spcAft>
                <a:spcPts val="0"/>
              </a:spcAft>
              <a:buClr>
                <a:schemeClr val="dk2"/>
              </a:buClr>
              <a:buSzPts val="2400"/>
              <a:buFont typeface="Arial"/>
              <a:buChar char="•"/>
              <a:defRPr sz="2400" b="0" i="0" u="none" strike="noStrike" cap="none">
                <a:solidFill>
                  <a:srgbClr val="595959"/>
                </a:solidFill>
                <a:latin typeface="Calibri"/>
                <a:ea typeface="Calibri"/>
                <a:cs typeface="Calibri"/>
                <a:sym typeface="Calibri"/>
              </a:defRPr>
            </a:lvl1pPr>
            <a:lvl2pPr marR="0" lvl="1" algn="l" rtl="0">
              <a:spcBef>
                <a:spcPts val="420"/>
              </a:spcBef>
              <a:spcAft>
                <a:spcPts val="0"/>
              </a:spcAft>
              <a:buClr>
                <a:schemeClr val="dk2"/>
              </a:buClr>
              <a:buSzPts val="2100"/>
              <a:buFont typeface="Arial"/>
              <a:buChar char="–"/>
              <a:defRPr sz="2100" b="0" i="0" u="none" strike="noStrike" cap="none">
                <a:solidFill>
                  <a:srgbClr val="595959"/>
                </a:solidFill>
                <a:latin typeface="Calibri"/>
                <a:ea typeface="Calibri"/>
                <a:cs typeface="Calibri"/>
                <a:sym typeface="Calibri"/>
              </a:defRPr>
            </a:lvl2pPr>
            <a:lvl3pPr marR="0" lvl="2" algn="l" rtl="0">
              <a:spcBef>
                <a:spcPts val="360"/>
              </a:spcBef>
              <a:spcAft>
                <a:spcPts val="0"/>
              </a:spcAft>
              <a:buClr>
                <a:schemeClr val="dk2"/>
              </a:buClr>
              <a:buSzPts val="1800"/>
              <a:buFont typeface="Arial"/>
              <a:buChar char="•"/>
              <a:defRPr sz="1800" b="0" i="0" u="none" strike="noStrike" cap="none">
                <a:solidFill>
                  <a:srgbClr val="595959"/>
                </a:solidFill>
                <a:latin typeface="Calibri"/>
                <a:ea typeface="Calibri"/>
                <a:cs typeface="Calibri"/>
                <a:sym typeface="Calibri"/>
              </a:defRPr>
            </a:lvl3pPr>
            <a:lvl4pPr marR="0" lvl="3"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4pPr>
            <a:lvl5pPr marR="0" lvl="4"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5pPr>
            <a:lvl6pPr marR="0" lvl="5"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R="0" lvl="6"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R="0" lvl="7"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R="0" lvl="8"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2614" name="Shape 2614"/>
          <p:cNvSpPr txBox="1">
            <a:spLocks noGrp="1"/>
          </p:cNvSpPr>
          <p:nvPr>
            <p:ph type="title"/>
          </p:nvPr>
        </p:nvSpPr>
        <p:spPr>
          <a:xfrm>
            <a:off x="-9698" y="1"/>
            <a:ext cx="7863804" cy="1033895"/>
          </a:xfrm>
          <a:prstGeom prst="rect">
            <a:avLst/>
          </a:prstGeom>
          <a:solidFill>
            <a:schemeClr val="lt2"/>
          </a:solidFill>
          <a:ln>
            <a:noFill/>
          </a:ln>
        </p:spPr>
        <p:txBody>
          <a:bodyPr spcFirstLastPara="1" wrap="square" lIns="91425" tIns="91425" rIns="91425" bIns="91425" anchor="b" anchorCtr="0"/>
          <a:lstStyle>
            <a:lvl1pPr marR="0" lvl="0" algn="l" rtl="0">
              <a:spcBef>
                <a:spcPts val="0"/>
              </a:spcBef>
              <a:spcAft>
                <a:spcPts val="0"/>
              </a:spcAft>
              <a:buSzPts val="1400"/>
              <a:buNone/>
              <a:defRPr sz="3300" b="0" i="0" u="none" strike="noStrike" cap="none">
                <a:solidFill>
                  <a:schemeClr val="lt1"/>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grpSp>
        <p:nvGrpSpPr>
          <p:cNvPr id="2615" name="Shape 2615"/>
          <p:cNvGrpSpPr/>
          <p:nvPr/>
        </p:nvGrpSpPr>
        <p:grpSpPr>
          <a:xfrm>
            <a:off x="-2" y="4838700"/>
            <a:ext cx="9144003" cy="304800"/>
            <a:chOff x="-2" y="6451600"/>
            <a:chExt cx="9144003" cy="406400"/>
          </a:xfrm>
        </p:grpSpPr>
        <p:sp>
          <p:nvSpPr>
            <p:cNvPr id="2616" name="Shape 2616"/>
            <p:cNvSpPr/>
            <p:nvPr/>
          </p:nvSpPr>
          <p:spPr>
            <a:xfrm>
              <a:off x="-2" y="6451600"/>
              <a:ext cx="7872153" cy="406400"/>
            </a:xfrm>
            <a:prstGeom prst="rect">
              <a:avLst/>
            </a:prstGeom>
            <a:solidFill>
              <a:srgbClr val="59595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sp>
          <p:nvSpPr>
            <p:cNvPr id="2617" name="Shape 2617"/>
            <p:cNvSpPr/>
            <p:nvPr/>
          </p:nvSpPr>
          <p:spPr>
            <a:xfrm>
              <a:off x="7954964" y="6451600"/>
              <a:ext cx="1189037" cy="4064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grpSp>
      <p:sp>
        <p:nvSpPr>
          <p:cNvPr id="2618" name="Shape 2618"/>
          <p:cNvSpPr txBox="1">
            <a:spLocks noGrp="1"/>
          </p:cNvSpPr>
          <p:nvPr>
            <p:ph type="dt" idx="10"/>
          </p:nvPr>
        </p:nvSpPr>
        <p:spPr>
          <a:xfrm>
            <a:off x="2" y="4835128"/>
            <a:ext cx="1554163" cy="308372"/>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2619" name="Shape 2619"/>
          <p:cNvSpPr txBox="1">
            <a:spLocks noGrp="1"/>
          </p:cNvSpPr>
          <p:nvPr>
            <p:ph type="ftr" idx="11"/>
          </p:nvPr>
        </p:nvSpPr>
        <p:spPr>
          <a:xfrm>
            <a:off x="1554163" y="4835128"/>
            <a:ext cx="6310312" cy="308372"/>
          </a:xfrm>
          <a:prstGeom prst="rect">
            <a:avLst/>
          </a:prstGeom>
          <a:noFill/>
          <a:ln>
            <a:noFill/>
          </a:ln>
        </p:spPr>
        <p:txBody>
          <a:bodyPr spcFirstLastPara="1" wrap="square" lIns="91425" tIns="91425" rIns="91425" bIns="91425" anchor="ctr" anchorCtr="0"/>
          <a:lstStyle>
            <a:lvl1pPr marR="0" lvl="0" algn="ctr"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2620" name="Shape 2620"/>
          <p:cNvSpPr txBox="1">
            <a:spLocks noGrp="1"/>
          </p:cNvSpPr>
          <p:nvPr>
            <p:ph type="sldNum" idx="12"/>
          </p:nvPr>
        </p:nvSpPr>
        <p:spPr>
          <a:xfrm>
            <a:off x="7954965" y="4835128"/>
            <a:ext cx="1189037" cy="308372"/>
          </a:xfrm>
          <a:prstGeom prst="rect">
            <a:avLst/>
          </a:prstGeom>
          <a:noFill/>
          <a:ln>
            <a:noFill/>
          </a:ln>
        </p:spPr>
        <p:txBody>
          <a:bodyPr spcFirstLastPara="1" wrap="square" lIns="91425" tIns="45700" rIns="91425" bIns="45700" anchor="ctr" anchorCtr="0">
            <a:noAutofit/>
          </a:bodyPr>
          <a:lstStyle>
            <a:lvl1pPr marL="0" marR="0" lvl="0"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1pPr>
            <a:lvl2pPr marL="0" marR="0" lvl="1"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2pPr>
            <a:lvl3pPr marL="0" marR="0" lvl="2"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3pPr>
            <a:lvl4pPr marL="0" marR="0" lvl="3"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4pPr>
            <a:lvl5pPr marL="0" marR="0" lvl="4"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5pPr>
            <a:lvl6pPr marL="0" marR="0" lvl="5"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6pPr>
            <a:lvl7pPr marL="0" marR="0" lvl="6"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7pPr>
            <a:lvl8pPr marL="0" marR="0" lvl="7"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8pPr>
            <a:lvl9pPr marL="0" marR="0" lvl="8"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19.xml><?xml version="1.0" encoding="utf-8"?>
<p:sldLayout xmlns:a="http://schemas.openxmlformats.org/drawingml/2006/main" xmlns:r="http://schemas.openxmlformats.org/officeDocument/2006/relationships" xmlns:p="http://schemas.openxmlformats.org/presentationml/2006/main" showMasterSp="0" matchingName="Full Image">
  <p:cSld name="Full Image">
    <p:spTree>
      <p:nvGrpSpPr>
        <p:cNvPr id="1" name="Shape 2621"/>
        <p:cNvGrpSpPr/>
        <p:nvPr/>
      </p:nvGrpSpPr>
      <p:grpSpPr>
        <a:xfrm>
          <a:off x="0" y="0"/>
          <a:ext cx="0" cy="0"/>
          <a:chOff x="0" y="0"/>
          <a:chExt cx="0" cy="0"/>
        </a:xfrm>
      </p:grpSpPr>
      <p:sp>
        <p:nvSpPr>
          <p:cNvPr id="2622" name="Shape 2622"/>
          <p:cNvSpPr>
            <a:spLocks noGrp="1"/>
          </p:cNvSpPr>
          <p:nvPr>
            <p:ph type="pic" idx="2"/>
          </p:nvPr>
        </p:nvSpPr>
        <p:spPr>
          <a:xfrm>
            <a:off x="0" y="0"/>
            <a:ext cx="9144000" cy="5143500"/>
          </a:xfrm>
          <a:prstGeom prst="rect">
            <a:avLst/>
          </a:prstGeom>
          <a:noFill/>
          <a:ln>
            <a:noFill/>
          </a:ln>
        </p:spPr>
        <p:txBody>
          <a:bodyPr spcFirstLastPara="1" wrap="square" lIns="91425" tIns="91425" rIns="91425" bIns="91425" anchor="t" anchorCtr="0"/>
          <a:lstStyle>
            <a:lvl1pPr marR="0" lvl="0" algn="l" rtl="0">
              <a:spcBef>
                <a:spcPts val="480"/>
              </a:spcBef>
              <a:spcAft>
                <a:spcPts val="0"/>
              </a:spcAft>
              <a:buClr>
                <a:schemeClr val="dk2"/>
              </a:buClr>
              <a:buSzPts val="2400"/>
              <a:buFont typeface="Arial"/>
              <a:buChar char="•"/>
              <a:defRPr sz="2400" b="0" i="0" u="none" strike="noStrike" cap="none">
                <a:solidFill>
                  <a:srgbClr val="595959"/>
                </a:solidFill>
                <a:latin typeface="Calibri"/>
                <a:ea typeface="Calibri"/>
                <a:cs typeface="Calibri"/>
                <a:sym typeface="Calibri"/>
              </a:defRPr>
            </a:lvl1pPr>
            <a:lvl2pPr marR="0" lvl="1" algn="l" rtl="0">
              <a:spcBef>
                <a:spcPts val="420"/>
              </a:spcBef>
              <a:spcAft>
                <a:spcPts val="0"/>
              </a:spcAft>
              <a:buClr>
                <a:schemeClr val="dk2"/>
              </a:buClr>
              <a:buSzPts val="2100"/>
              <a:buFont typeface="Arial"/>
              <a:buChar char="–"/>
              <a:defRPr sz="2100" b="0" i="0" u="none" strike="noStrike" cap="none">
                <a:solidFill>
                  <a:srgbClr val="595959"/>
                </a:solidFill>
                <a:latin typeface="Calibri"/>
                <a:ea typeface="Calibri"/>
                <a:cs typeface="Calibri"/>
                <a:sym typeface="Calibri"/>
              </a:defRPr>
            </a:lvl2pPr>
            <a:lvl3pPr marR="0" lvl="2" algn="l" rtl="0">
              <a:spcBef>
                <a:spcPts val="360"/>
              </a:spcBef>
              <a:spcAft>
                <a:spcPts val="0"/>
              </a:spcAft>
              <a:buClr>
                <a:schemeClr val="dk2"/>
              </a:buClr>
              <a:buSzPts val="1800"/>
              <a:buFont typeface="Arial"/>
              <a:buChar char="•"/>
              <a:defRPr sz="1800" b="0" i="0" u="none" strike="noStrike" cap="none">
                <a:solidFill>
                  <a:srgbClr val="595959"/>
                </a:solidFill>
                <a:latin typeface="Calibri"/>
                <a:ea typeface="Calibri"/>
                <a:cs typeface="Calibri"/>
                <a:sym typeface="Calibri"/>
              </a:defRPr>
            </a:lvl3pPr>
            <a:lvl4pPr marR="0" lvl="3"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4pPr>
            <a:lvl5pPr marR="0" lvl="4"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5pPr>
            <a:lvl6pPr marR="0" lvl="5"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R="0" lvl="6"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R="0" lvl="7"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R="0" lvl="8"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Standard Slide 2 Column">
  <p:cSld name="Standard Slide 2 Column">
    <p:spTree>
      <p:nvGrpSpPr>
        <p:cNvPr id="1" name="Shape 263"/>
        <p:cNvGrpSpPr/>
        <p:nvPr/>
      </p:nvGrpSpPr>
      <p:grpSpPr>
        <a:xfrm>
          <a:off x="0" y="0"/>
          <a:ext cx="0" cy="0"/>
          <a:chOff x="0" y="0"/>
          <a:chExt cx="0" cy="0"/>
        </a:xfrm>
      </p:grpSpPr>
      <p:sp>
        <p:nvSpPr>
          <p:cNvPr id="264" name="Shape 264"/>
          <p:cNvSpPr txBox="1">
            <a:spLocks noGrp="1"/>
          </p:cNvSpPr>
          <p:nvPr>
            <p:ph type="body" idx="1"/>
          </p:nvPr>
        </p:nvSpPr>
        <p:spPr>
          <a:xfrm>
            <a:off x="457200" y="1151335"/>
            <a:ext cx="4038600" cy="479822"/>
          </a:xfrm>
          <a:prstGeom prst="rect">
            <a:avLst/>
          </a:prstGeom>
          <a:noFill/>
          <a:ln>
            <a:noFill/>
          </a:ln>
        </p:spPr>
        <p:txBody>
          <a:bodyPr spcFirstLastPara="1" wrap="square" lIns="91425" tIns="91425" rIns="91425" bIns="91425" anchor="b" anchorCtr="0"/>
          <a:lstStyle>
            <a:lvl1pPr marL="457200" marR="0" lvl="0" indent="-228600" algn="l" rtl="0">
              <a:spcBef>
                <a:spcPts val="360"/>
              </a:spcBef>
              <a:spcAft>
                <a:spcPts val="0"/>
              </a:spcAft>
              <a:buClr>
                <a:schemeClr val="dk2"/>
              </a:buClr>
              <a:buSzPts val="1800"/>
              <a:buFont typeface="Arial"/>
              <a:buNone/>
              <a:defRPr sz="1800" b="1" i="0" u="none" strike="noStrike" cap="none">
                <a:solidFill>
                  <a:schemeClr val="dk2"/>
                </a:solidFill>
                <a:latin typeface="Calibri"/>
                <a:ea typeface="Calibri"/>
                <a:cs typeface="Calibri"/>
                <a:sym typeface="Calibri"/>
              </a:defRPr>
            </a:lvl1pPr>
            <a:lvl2pPr marL="914400" marR="0" lvl="1" indent="-228600" algn="l" rtl="0">
              <a:spcBef>
                <a:spcPts val="300"/>
              </a:spcBef>
              <a:spcAft>
                <a:spcPts val="0"/>
              </a:spcAft>
              <a:buClr>
                <a:schemeClr val="dk2"/>
              </a:buClr>
              <a:buSzPts val="1500"/>
              <a:buFont typeface="Arial"/>
              <a:buNone/>
              <a:defRPr sz="1500" b="1" i="0" u="none" strike="noStrike" cap="none">
                <a:solidFill>
                  <a:srgbClr val="595959"/>
                </a:solidFill>
                <a:latin typeface="Calibri"/>
                <a:ea typeface="Calibri"/>
                <a:cs typeface="Calibri"/>
                <a:sym typeface="Calibri"/>
              </a:defRPr>
            </a:lvl2pPr>
            <a:lvl3pPr marL="1371600" marR="0" lvl="2" indent="-228600" algn="l" rtl="0">
              <a:spcBef>
                <a:spcPts val="270"/>
              </a:spcBef>
              <a:spcAft>
                <a:spcPts val="0"/>
              </a:spcAft>
              <a:buClr>
                <a:schemeClr val="dk2"/>
              </a:buClr>
              <a:buSzPts val="1350"/>
              <a:buFont typeface="Arial"/>
              <a:buNone/>
              <a:defRPr sz="1350" b="1" i="0" u="none" strike="noStrike" cap="none">
                <a:solidFill>
                  <a:srgbClr val="595959"/>
                </a:solidFill>
                <a:latin typeface="Calibri"/>
                <a:ea typeface="Calibri"/>
                <a:cs typeface="Calibri"/>
                <a:sym typeface="Calibri"/>
              </a:defRPr>
            </a:lvl3pPr>
            <a:lvl4pPr marL="1828800" marR="0" lvl="3" indent="-228600" algn="l" rtl="0">
              <a:spcBef>
                <a:spcPts val="240"/>
              </a:spcBef>
              <a:spcAft>
                <a:spcPts val="0"/>
              </a:spcAft>
              <a:buClr>
                <a:schemeClr val="dk2"/>
              </a:buClr>
              <a:buSzPts val="1200"/>
              <a:buFont typeface="Arial"/>
              <a:buNone/>
              <a:defRPr sz="1200" b="1" i="0" u="none" strike="noStrike" cap="none">
                <a:solidFill>
                  <a:srgbClr val="595959"/>
                </a:solidFill>
                <a:latin typeface="Calibri"/>
                <a:ea typeface="Calibri"/>
                <a:cs typeface="Calibri"/>
                <a:sym typeface="Calibri"/>
              </a:defRPr>
            </a:lvl4pPr>
            <a:lvl5pPr marL="2286000" marR="0" lvl="4" indent="-228600" algn="l" rtl="0">
              <a:spcBef>
                <a:spcPts val="240"/>
              </a:spcBef>
              <a:spcAft>
                <a:spcPts val="0"/>
              </a:spcAft>
              <a:buClr>
                <a:schemeClr val="dk2"/>
              </a:buClr>
              <a:buSzPts val="1200"/>
              <a:buFont typeface="Arial"/>
              <a:buNone/>
              <a:defRPr sz="1200" b="1" i="0" u="none" strike="noStrike" cap="none">
                <a:solidFill>
                  <a:srgbClr val="595959"/>
                </a:solidFill>
                <a:latin typeface="Calibri"/>
                <a:ea typeface="Calibri"/>
                <a:cs typeface="Calibri"/>
                <a:sym typeface="Calibri"/>
              </a:defRPr>
            </a:lvl5pPr>
            <a:lvl6pPr marL="2743200" marR="0" lvl="5" indent="-228600" algn="l" rtl="0">
              <a:spcBef>
                <a:spcPts val="24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spcBef>
                <a:spcPts val="24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spcBef>
                <a:spcPts val="24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spcBef>
                <a:spcPts val="24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265" name="Shape 265"/>
          <p:cNvSpPr txBox="1">
            <a:spLocks noGrp="1"/>
          </p:cNvSpPr>
          <p:nvPr>
            <p:ph type="body" idx="2"/>
          </p:nvPr>
        </p:nvSpPr>
        <p:spPr>
          <a:xfrm>
            <a:off x="457202" y="1631157"/>
            <a:ext cx="4023361" cy="3203972"/>
          </a:xfrm>
          <a:prstGeom prst="rect">
            <a:avLst/>
          </a:prstGeom>
          <a:noFill/>
          <a:ln>
            <a:noFill/>
          </a:ln>
        </p:spPr>
        <p:txBody>
          <a:bodyPr spcFirstLastPara="1" wrap="square" lIns="91425" tIns="91425" rIns="91425" bIns="91425" anchor="t" anchorCtr="0"/>
          <a:lstStyle>
            <a:lvl1pPr marL="457200" marR="0" lvl="0" indent="-342900" algn="l" rtl="0">
              <a:spcBef>
                <a:spcPts val="360"/>
              </a:spcBef>
              <a:spcAft>
                <a:spcPts val="0"/>
              </a:spcAft>
              <a:buClr>
                <a:schemeClr val="dk2"/>
              </a:buClr>
              <a:buSzPts val="1800"/>
              <a:buFont typeface="Noto Sans Symbols"/>
              <a:buChar char="▪"/>
              <a:defRPr sz="1800" b="0" i="0" u="none" strike="noStrike" cap="none">
                <a:solidFill>
                  <a:srgbClr val="595959"/>
                </a:solidFill>
                <a:latin typeface="Calibri"/>
                <a:ea typeface="Calibri"/>
                <a:cs typeface="Calibri"/>
                <a:sym typeface="Calibri"/>
              </a:defRPr>
            </a:lvl1pPr>
            <a:lvl2pPr marL="914400" marR="0" lvl="1" indent="-323850" algn="l" rtl="0">
              <a:spcBef>
                <a:spcPts val="300"/>
              </a:spcBef>
              <a:spcAft>
                <a:spcPts val="0"/>
              </a:spcAft>
              <a:buClr>
                <a:schemeClr val="dk2"/>
              </a:buClr>
              <a:buSzPts val="1500"/>
              <a:buFont typeface="Calibri"/>
              <a:buChar char="–"/>
              <a:defRPr sz="1500" b="0" i="0" u="none" strike="noStrike" cap="none">
                <a:solidFill>
                  <a:srgbClr val="595959"/>
                </a:solidFill>
                <a:latin typeface="Calibri"/>
                <a:ea typeface="Calibri"/>
                <a:cs typeface="Calibri"/>
                <a:sym typeface="Calibri"/>
              </a:defRPr>
            </a:lvl2pPr>
            <a:lvl3pPr marL="1371600" marR="0" lvl="2" indent="-314325" algn="l" rtl="0">
              <a:spcBef>
                <a:spcPts val="270"/>
              </a:spcBef>
              <a:spcAft>
                <a:spcPts val="0"/>
              </a:spcAft>
              <a:buClr>
                <a:schemeClr val="dk2"/>
              </a:buClr>
              <a:buSzPts val="1350"/>
              <a:buFont typeface="Noto Sans Symbols"/>
              <a:buChar char="▪"/>
              <a:defRPr sz="1350" b="0" i="0" u="none" strike="noStrike" cap="none">
                <a:solidFill>
                  <a:srgbClr val="595959"/>
                </a:solidFill>
                <a:latin typeface="Calibri"/>
                <a:ea typeface="Calibri"/>
                <a:cs typeface="Calibri"/>
                <a:sym typeface="Calibri"/>
              </a:defRPr>
            </a:lvl3pPr>
            <a:lvl4pPr marL="1828800" marR="0" lvl="3" indent="-304800" algn="l" rtl="0">
              <a:spcBef>
                <a:spcPts val="240"/>
              </a:spcBef>
              <a:spcAft>
                <a:spcPts val="0"/>
              </a:spcAft>
              <a:buClr>
                <a:schemeClr val="dk2"/>
              </a:buClr>
              <a:buSzPts val="1200"/>
              <a:buFont typeface="Calibri"/>
              <a:buChar char="–"/>
              <a:defRPr sz="1200" b="0" i="0" u="none" strike="noStrike" cap="none">
                <a:solidFill>
                  <a:srgbClr val="595959"/>
                </a:solidFill>
                <a:latin typeface="Calibri"/>
                <a:ea typeface="Calibri"/>
                <a:cs typeface="Calibri"/>
                <a:sym typeface="Calibri"/>
              </a:defRPr>
            </a:lvl4pPr>
            <a:lvl5pPr marL="2286000" marR="0" lvl="4" indent="-304800" algn="l" rtl="0">
              <a:spcBef>
                <a:spcPts val="240"/>
              </a:spcBef>
              <a:spcAft>
                <a:spcPts val="0"/>
              </a:spcAft>
              <a:buClr>
                <a:schemeClr val="dk2"/>
              </a:buClr>
              <a:buSzPts val="1200"/>
              <a:buFont typeface="Calibri"/>
              <a:buChar char="»"/>
              <a:defRPr sz="1200" b="0" i="0" u="none" strike="noStrike" cap="none">
                <a:solidFill>
                  <a:srgbClr val="595959"/>
                </a:solidFill>
                <a:latin typeface="Calibri"/>
                <a:ea typeface="Calibri"/>
                <a:cs typeface="Calibri"/>
                <a:sym typeface="Calibri"/>
              </a:defRPr>
            </a:lvl5pPr>
            <a:lvl6pPr marL="2743200" marR="0" lvl="5" indent="-304800" algn="l" rtl="0">
              <a:spcBef>
                <a:spcPts val="24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6pPr>
            <a:lvl7pPr marL="3200400" marR="0" lvl="6" indent="-304800" algn="l" rtl="0">
              <a:spcBef>
                <a:spcPts val="24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7pPr>
            <a:lvl8pPr marL="3657600" marR="0" lvl="7" indent="-304800" algn="l" rtl="0">
              <a:spcBef>
                <a:spcPts val="24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8pPr>
            <a:lvl9pPr marL="4114800" marR="0" lvl="8" indent="-304800" algn="l" rtl="0">
              <a:spcBef>
                <a:spcPts val="24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9pPr>
          </a:lstStyle>
          <a:p>
            <a:endParaRPr/>
          </a:p>
        </p:txBody>
      </p:sp>
      <p:sp>
        <p:nvSpPr>
          <p:cNvPr id="266" name="Shape 266"/>
          <p:cNvSpPr txBox="1">
            <a:spLocks noGrp="1"/>
          </p:cNvSpPr>
          <p:nvPr>
            <p:ph type="body" idx="3"/>
          </p:nvPr>
        </p:nvSpPr>
        <p:spPr>
          <a:xfrm>
            <a:off x="4649151" y="1151335"/>
            <a:ext cx="4040188" cy="479822"/>
          </a:xfrm>
          <a:prstGeom prst="rect">
            <a:avLst/>
          </a:prstGeom>
          <a:noFill/>
          <a:ln>
            <a:noFill/>
          </a:ln>
        </p:spPr>
        <p:txBody>
          <a:bodyPr spcFirstLastPara="1" wrap="square" lIns="91425" tIns="91425" rIns="91425" bIns="91425" anchor="b" anchorCtr="0"/>
          <a:lstStyle>
            <a:lvl1pPr marL="457200" marR="0" lvl="0" indent="-228600" algn="l" rtl="0">
              <a:spcBef>
                <a:spcPts val="360"/>
              </a:spcBef>
              <a:spcAft>
                <a:spcPts val="0"/>
              </a:spcAft>
              <a:buClr>
                <a:schemeClr val="dk2"/>
              </a:buClr>
              <a:buSzPts val="1800"/>
              <a:buFont typeface="Arial"/>
              <a:buNone/>
              <a:defRPr sz="1800" b="1" i="0" u="none" strike="noStrike" cap="none">
                <a:solidFill>
                  <a:schemeClr val="dk2"/>
                </a:solidFill>
                <a:latin typeface="Calibri"/>
                <a:ea typeface="Calibri"/>
                <a:cs typeface="Calibri"/>
                <a:sym typeface="Calibri"/>
              </a:defRPr>
            </a:lvl1pPr>
            <a:lvl2pPr marL="914400" marR="0" lvl="1" indent="-228600" algn="l" rtl="0">
              <a:spcBef>
                <a:spcPts val="300"/>
              </a:spcBef>
              <a:spcAft>
                <a:spcPts val="0"/>
              </a:spcAft>
              <a:buClr>
                <a:schemeClr val="dk2"/>
              </a:buClr>
              <a:buSzPts val="1500"/>
              <a:buFont typeface="Arial"/>
              <a:buNone/>
              <a:defRPr sz="1500" b="1" i="0" u="none" strike="noStrike" cap="none">
                <a:solidFill>
                  <a:srgbClr val="595959"/>
                </a:solidFill>
                <a:latin typeface="Calibri"/>
                <a:ea typeface="Calibri"/>
                <a:cs typeface="Calibri"/>
                <a:sym typeface="Calibri"/>
              </a:defRPr>
            </a:lvl2pPr>
            <a:lvl3pPr marL="1371600" marR="0" lvl="2" indent="-228600" algn="l" rtl="0">
              <a:spcBef>
                <a:spcPts val="270"/>
              </a:spcBef>
              <a:spcAft>
                <a:spcPts val="0"/>
              </a:spcAft>
              <a:buClr>
                <a:schemeClr val="dk2"/>
              </a:buClr>
              <a:buSzPts val="1350"/>
              <a:buFont typeface="Arial"/>
              <a:buNone/>
              <a:defRPr sz="1350" b="1" i="0" u="none" strike="noStrike" cap="none">
                <a:solidFill>
                  <a:srgbClr val="595959"/>
                </a:solidFill>
                <a:latin typeface="Calibri"/>
                <a:ea typeface="Calibri"/>
                <a:cs typeface="Calibri"/>
                <a:sym typeface="Calibri"/>
              </a:defRPr>
            </a:lvl3pPr>
            <a:lvl4pPr marL="1828800" marR="0" lvl="3" indent="-228600" algn="l" rtl="0">
              <a:spcBef>
                <a:spcPts val="240"/>
              </a:spcBef>
              <a:spcAft>
                <a:spcPts val="0"/>
              </a:spcAft>
              <a:buClr>
                <a:schemeClr val="dk2"/>
              </a:buClr>
              <a:buSzPts val="1200"/>
              <a:buFont typeface="Arial"/>
              <a:buNone/>
              <a:defRPr sz="1200" b="1" i="0" u="none" strike="noStrike" cap="none">
                <a:solidFill>
                  <a:srgbClr val="595959"/>
                </a:solidFill>
                <a:latin typeface="Calibri"/>
                <a:ea typeface="Calibri"/>
                <a:cs typeface="Calibri"/>
                <a:sym typeface="Calibri"/>
              </a:defRPr>
            </a:lvl4pPr>
            <a:lvl5pPr marL="2286000" marR="0" lvl="4" indent="-228600" algn="l" rtl="0">
              <a:spcBef>
                <a:spcPts val="240"/>
              </a:spcBef>
              <a:spcAft>
                <a:spcPts val="0"/>
              </a:spcAft>
              <a:buClr>
                <a:schemeClr val="dk2"/>
              </a:buClr>
              <a:buSzPts val="1200"/>
              <a:buFont typeface="Arial"/>
              <a:buNone/>
              <a:defRPr sz="1200" b="1" i="0" u="none" strike="noStrike" cap="none">
                <a:solidFill>
                  <a:srgbClr val="595959"/>
                </a:solidFill>
                <a:latin typeface="Calibri"/>
                <a:ea typeface="Calibri"/>
                <a:cs typeface="Calibri"/>
                <a:sym typeface="Calibri"/>
              </a:defRPr>
            </a:lvl5pPr>
            <a:lvl6pPr marL="2743200" marR="0" lvl="5" indent="-228600" algn="l" rtl="0">
              <a:spcBef>
                <a:spcPts val="24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spcBef>
                <a:spcPts val="24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spcBef>
                <a:spcPts val="24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spcBef>
                <a:spcPts val="24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267" name="Shape 267"/>
          <p:cNvSpPr txBox="1">
            <a:spLocks noGrp="1"/>
          </p:cNvSpPr>
          <p:nvPr>
            <p:ph type="body" idx="4"/>
          </p:nvPr>
        </p:nvSpPr>
        <p:spPr>
          <a:xfrm>
            <a:off x="4649153" y="1631158"/>
            <a:ext cx="4023361" cy="3203972"/>
          </a:xfrm>
          <a:prstGeom prst="rect">
            <a:avLst/>
          </a:prstGeom>
          <a:noFill/>
          <a:ln>
            <a:noFill/>
          </a:ln>
        </p:spPr>
        <p:txBody>
          <a:bodyPr spcFirstLastPara="1" wrap="square" lIns="91425" tIns="91425" rIns="91425" bIns="91425" anchor="t" anchorCtr="0"/>
          <a:lstStyle>
            <a:lvl1pPr marL="457200" marR="0" lvl="0" indent="-342900" algn="l" rtl="0">
              <a:spcBef>
                <a:spcPts val="360"/>
              </a:spcBef>
              <a:spcAft>
                <a:spcPts val="0"/>
              </a:spcAft>
              <a:buClr>
                <a:schemeClr val="dk2"/>
              </a:buClr>
              <a:buSzPts val="1800"/>
              <a:buFont typeface="Noto Sans Symbols"/>
              <a:buChar char="▪"/>
              <a:defRPr sz="1800" b="0" i="0" u="none" strike="noStrike" cap="none">
                <a:solidFill>
                  <a:srgbClr val="595959"/>
                </a:solidFill>
                <a:latin typeface="Calibri"/>
                <a:ea typeface="Calibri"/>
                <a:cs typeface="Calibri"/>
                <a:sym typeface="Calibri"/>
              </a:defRPr>
            </a:lvl1pPr>
            <a:lvl2pPr marL="914400" marR="0" lvl="1" indent="-323850" algn="l" rtl="0">
              <a:spcBef>
                <a:spcPts val="300"/>
              </a:spcBef>
              <a:spcAft>
                <a:spcPts val="0"/>
              </a:spcAft>
              <a:buClr>
                <a:schemeClr val="dk2"/>
              </a:buClr>
              <a:buSzPts val="1500"/>
              <a:buFont typeface="Calibri"/>
              <a:buChar char="–"/>
              <a:defRPr sz="1500" b="0" i="0" u="none" strike="noStrike" cap="none">
                <a:solidFill>
                  <a:srgbClr val="595959"/>
                </a:solidFill>
                <a:latin typeface="Calibri"/>
                <a:ea typeface="Calibri"/>
                <a:cs typeface="Calibri"/>
                <a:sym typeface="Calibri"/>
              </a:defRPr>
            </a:lvl2pPr>
            <a:lvl3pPr marL="1371600" marR="0" lvl="2" indent="-314325" algn="l" rtl="0">
              <a:spcBef>
                <a:spcPts val="270"/>
              </a:spcBef>
              <a:spcAft>
                <a:spcPts val="0"/>
              </a:spcAft>
              <a:buClr>
                <a:schemeClr val="dk2"/>
              </a:buClr>
              <a:buSzPts val="1350"/>
              <a:buFont typeface="Noto Sans Symbols"/>
              <a:buChar char="▪"/>
              <a:defRPr sz="1350" b="0" i="0" u="none" strike="noStrike" cap="none">
                <a:solidFill>
                  <a:srgbClr val="595959"/>
                </a:solidFill>
                <a:latin typeface="Calibri"/>
                <a:ea typeface="Calibri"/>
                <a:cs typeface="Calibri"/>
                <a:sym typeface="Calibri"/>
              </a:defRPr>
            </a:lvl3pPr>
            <a:lvl4pPr marL="1828800" marR="0" lvl="3" indent="-304800" algn="l" rtl="0">
              <a:spcBef>
                <a:spcPts val="240"/>
              </a:spcBef>
              <a:spcAft>
                <a:spcPts val="0"/>
              </a:spcAft>
              <a:buClr>
                <a:schemeClr val="dk2"/>
              </a:buClr>
              <a:buSzPts val="1200"/>
              <a:buFont typeface="Calibri"/>
              <a:buChar char="–"/>
              <a:defRPr sz="1200" b="0" i="0" u="none" strike="noStrike" cap="none">
                <a:solidFill>
                  <a:srgbClr val="595959"/>
                </a:solidFill>
                <a:latin typeface="Calibri"/>
                <a:ea typeface="Calibri"/>
                <a:cs typeface="Calibri"/>
                <a:sym typeface="Calibri"/>
              </a:defRPr>
            </a:lvl4pPr>
            <a:lvl5pPr marL="2286000" marR="0" lvl="4" indent="-304800" algn="l" rtl="0">
              <a:spcBef>
                <a:spcPts val="240"/>
              </a:spcBef>
              <a:spcAft>
                <a:spcPts val="0"/>
              </a:spcAft>
              <a:buClr>
                <a:schemeClr val="dk2"/>
              </a:buClr>
              <a:buSzPts val="1200"/>
              <a:buFont typeface="Calibri"/>
              <a:buChar char="»"/>
              <a:defRPr sz="1200" b="0" i="0" u="none" strike="noStrike" cap="none">
                <a:solidFill>
                  <a:srgbClr val="595959"/>
                </a:solidFill>
                <a:latin typeface="Calibri"/>
                <a:ea typeface="Calibri"/>
                <a:cs typeface="Calibri"/>
                <a:sym typeface="Calibri"/>
              </a:defRPr>
            </a:lvl5pPr>
            <a:lvl6pPr marL="2743200" marR="0" lvl="5" indent="-304800" algn="l" rtl="0">
              <a:spcBef>
                <a:spcPts val="24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6pPr>
            <a:lvl7pPr marL="3200400" marR="0" lvl="6" indent="-304800" algn="l" rtl="0">
              <a:spcBef>
                <a:spcPts val="24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7pPr>
            <a:lvl8pPr marL="3657600" marR="0" lvl="7" indent="-304800" algn="l" rtl="0">
              <a:spcBef>
                <a:spcPts val="24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8pPr>
            <a:lvl9pPr marL="4114800" marR="0" lvl="8" indent="-304800" algn="l" rtl="0">
              <a:spcBef>
                <a:spcPts val="24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9pPr>
          </a:lstStyle>
          <a:p>
            <a:endParaRPr/>
          </a:p>
        </p:txBody>
      </p:sp>
      <p:sp>
        <p:nvSpPr>
          <p:cNvPr id="268" name="Shape 268"/>
          <p:cNvSpPr txBox="1">
            <a:spLocks noGrp="1"/>
          </p:cNvSpPr>
          <p:nvPr>
            <p:ph type="title"/>
          </p:nvPr>
        </p:nvSpPr>
        <p:spPr>
          <a:xfrm>
            <a:off x="-9698" y="1"/>
            <a:ext cx="7863804" cy="1033895"/>
          </a:xfrm>
          <a:prstGeom prst="rect">
            <a:avLst/>
          </a:prstGeom>
          <a:solidFill>
            <a:schemeClr val="lt2"/>
          </a:solidFill>
          <a:ln>
            <a:noFill/>
          </a:ln>
        </p:spPr>
        <p:txBody>
          <a:bodyPr spcFirstLastPara="1" wrap="square" lIns="91425" tIns="91425" rIns="91425" bIns="91425" anchor="b" anchorCtr="0"/>
          <a:lstStyle>
            <a:lvl1pPr marR="0" lvl="0" algn="l" rtl="0">
              <a:spcBef>
                <a:spcPts val="0"/>
              </a:spcBef>
              <a:spcAft>
                <a:spcPts val="0"/>
              </a:spcAft>
              <a:buSzPts val="1400"/>
              <a:buNone/>
              <a:defRPr sz="3300" b="0" i="0" u="none" strike="noStrike" cap="none">
                <a:solidFill>
                  <a:schemeClr val="lt1"/>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320.xml><?xml version="1.0" encoding="utf-8"?>
<p:sldLayout xmlns:a="http://schemas.openxmlformats.org/drawingml/2006/main" xmlns:r="http://schemas.openxmlformats.org/officeDocument/2006/relationships" xmlns:p="http://schemas.openxmlformats.org/presentationml/2006/main" showMasterSp="0" matchingName="Standard Slide Alt 1">
  <p:cSld name="Standard Slide Alt 1">
    <p:spTree>
      <p:nvGrpSpPr>
        <p:cNvPr id="1" name="Shape 2623"/>
        <p:cNvGrpSpPr/>
        <p:nvPr/>
      </p:nvGrpSpPr>
      <p:grpSpPr>
        <a:xfrm>
          <a:off x="0" y="0"/>
          <a:ext cx="0" cy="0"/>
          <a:chOff x="0" y="0"/>
          <a:chExt cx="0" cy="0"/>
        </a:xfrm>
      </p:grpSpPr>
      <p:sp>
        <p:nvSpPr>
          <p:cNvPr id="2624" name="Shape 2624"/>
          <p:cNvSpPr txBox="1">
            <a:spLocks noGrp="1"/>
          </p:cNvSpPr>
          <p:nvPr>
            <p:ph type="title"/>
          </p:nvPr>
        </p:nvSpPr>
        <p:spPr>
          <a:xfrm>
            <a:off x="-9699" y="0"/>
            <a:ext cx="3858491" cy="5143500"/>
          </a:xfrm>
          <a:prstGeom prst="rect">
            <a:avLst/>
          </a:prstGeom>
          <a:solidFill>
            <a:schemeClr val="lt2"/>
          </a:solidFill>
          <a:ln>
            <a:noFill/>
          </a:ln>
        </p:spPr>
        <p:txBody>
          <a:bodyPr spcFirstLastPara="1" wrap="square" lIns="91425" tIns="91425" rIns="91425" bIns="91425" anchor="t" anchorCtr="0"/>
          <a:lstStyle>
            <a:lvl1pPr marR="0" lvl="0" algn="l" rtl="0">
              <a:spcBef>
                <a:spcPts val="0"/>
              </a:spcBef>
              <a:spcAft>
                <a:spcPts val="0"/>
              </a:spcAft>
              <a:buSzPts val="1400"/>
              <a:buNone/>
              <a:defRPr sz="3300" b="0" i="0" u="none" strike="noStrike" cap="none">
                <a:solidFill>
                  <a:schemeClr val="lt1"/>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
        <p:nvSpPr>
          <p:cNvPr id="2625" name="Shape 2625"/>
          <p:cNvSpPr txBox="1">
            <a:spLocks noGrp="1"/>
          </p:cNvSpPr>
          <p:nvPr>
            <p:ph type="body" idx="1"/>
          </p:nvPr>
        </p:nvSpPr>
        <p:spPr>
          <a:xfrm>
            <a:off x="4114806" y="377214"/>
            <a:ext cx="4571995" cy="4457915"/>
          </a:xfrm>
          <a:prstGeom prst="rect">
            <a:avLst/>
          </a:prstGeom>
          <a:noFill/>
          <a:ln>
            <a:noFill/>
          </a:ln>
        </p:spPr>
        <p:txBody>
          <a:bodyPr spcFirstLastPara="1" wrap="square" lIns="91425" tIns="91425" rIns="91425" bIns="91425" anchor="t" anchorCtr="0"/>
          <a:lstStyle>
            <a:lvl1pPr marL="457200" marR="0" lvl="0" indent="-381000" algn="l" rtl="0">
              <a:spcBef>
                <a:spcPts val="480"/>
              </a:spcBef>
              <a:spcAft>
                <a:spcPts val="0"/>
              </a:spcAft>
              <a:buClr>
                <a:schemeClr val="dk2"/>
              </a:buClr>
              <a:buSzPts val="2400"/>
              <a:buFont typeface="Noto Sans Symbols"/>
              <a:buChar char="▪"/>
              <a:defRPr sz="2400" b="0" i="0" u="none" strike="noStrike" cap="none">
                <a:solidFill>
                  <a:srgbClr val="595959"/>
                </a:solidFill>
                <a:latin typeface="Calibri"/>
                <a:ea typeface="Calibri"/>
                <a:cs typeface="Calibri"/>
                <a:sym typeface="Calibri"/>
              </a:defRPr>
            </a:lvl1pPr>
            <a:lvl2pPr marL="914400" marR="0" lvl="1" indent="-361950" algn="l" rtl="0">
              <a:spcBef>
                <a:spcPts val="420"/>
              </a:spcBef>
              <a:spcAft>
                <a:spcPts val="0"/>
              </a:spcAft>
              <a:buClr>
                <a:schemeClr val="dk2"/>
              </a:buClr>
              <a:buSzPts val="2100"/>
              <a:buFont typeface="Calibri"/>
              <a:buChar char="–"/>
              <a:defRPr sz="2100" b="0" i="0" u="none" strike="noStrike" cap="none">
                <a:solidFill>
                  <a:srgbClr val="595959"/>
                </a:solidFill>
                <a:latin typeface="Calibri"/>
                <a:ea typeface="Calibri"/>
                <a:cs typeface="Calibri"/>
                <a:sym typeface="Calibri"/>
              </a:defRPr>
            </a:lvl2pPr>
            <a:lvl3pPr marL="1371600" marR="0" lvl="2" indent="-342900" algn="l" rtl="0">
              <a:spcBef>
                <a:spcPts val="360"/>
              </a:spcBef>
              <a:spcAft>
                <a:spcPts val="0"/>
              </a:spcAft>
              <a:buClr>
                <a:schemeClr val="dk2"/>
              </a:buClr>
              <a:buSzPts val="1800"/>
              <a:buFont typeface="Noto Sans Symbols"/>
              <a:buChar char="▪"/>
              <a:defRPr sz="1800" b="0" i="0" u="none" strike="noStrike" cap="none">
                <a:solidFill>
                  <a:srgbClr val="595959"/>
                </a:solidFill>
                <a:latin typeface="Calibri"/>
                <a:ea typeface="Calibri"/>
                <a:cs typeface="Calibri"/>
                <a:sym typeface="Calibri"/>
              </a:defRPr>
            </a:lvl3pPr>
            <a:lvl4pPr marL="1828800" marR="0" lvl="3" indent="-323850" algn="l" rtl="0">
              <a:spcBef>
                <a:spcPts val="300"/>
              </a:spcBef>
              <a:spcAft>
                <a:spcPts val="0"/>
              </a:spcAft>
              <a:buClr>
                <a:schemeClr val="dk2"/>
              </a:buClr>
              <a:buSzPts val="1500"/>
              <a:buFont typeface="Calibri"/>
              <a:buChar char="–"/>
              <a:defRPr sz="1500" b="0" i="0" u="none" strike="noStrike" cap="none">
                <a:solidFill>
                  <a:srgbClr val="595959"/>
                </a:solidFill>
                <a:latin typeface="Calibri"/>
                <a:ea typeface="Calibri"/>
                <a:cs typeface="Calibri"/>
                <a:sym typeface="Calibri"/>
              </a:defRPr>
            </a:lvl4pPr>
            <a:lvl5pPr marL="2286000" marR="0" lvl="4" indent="-323850" algn="l" rtl="0">
              <a:spcBef>
                <a:spcPts val="300"/>
              </a:spcBef>
              <a:spcAft>
                <a:spcPts val="0"/>
              </a:spcAft>
              <a:buClr>
                <a:schemeClr val="dk2"/>
              </a:buClr>
              <a:buSzPts val="1500"/>
              <a:buFont typeface="Calibri"/>
              <a:buChar char="»"/>
              <a:defRPr sz="1500" b="0" i="0"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321.xml><?xml version="1.0" encoding="utf-8"?>
<p:sldLayout xmlns:a="http://schemas.openxmlformats.org/drawingml/2006/main" xmlns:r="http://schemas.openxmlformats.org/officeDocument/2006/relationships" xmlns:p="http://schemas.openxmlformats.org/presentationml/2006/main" showMasterSp="0" matchingName="Standard Slide Alt 2">
  <p:cSld name="Standard Slide Alt 2">
    <p:spTree>
      <p:nvGrpSpPr>
        <p:cNvPr id="1" name="Shape 2626"/>
        <p:cNvGrpSpPr/>
        <p:nvPr/>
      </p:nvGrpSpPr>
      <p:grpSpPr>
        <a:xfrm>
          <a:off x="0" y="0"/>
          <a:ext cx="0" cy="0"/>
          <a:chOff x="0" y="0"/>
          <a:chExt cx="0" cy="0"/>
        </a:xfrm>
      </p:grpSpPr>
      <p:sp>
        <p:nvSpPr>
          <p:cNvPr id="2627" name="Shape 2627"/>
          <p:cNvSpPr/>
          <p:nvPr/>
        </p:nvSpPr>
        <p:spPr>
          <a:xfrm>
            <a:off x="1279526" y="0"/>
            <a:ext cx="7864475" cy="5143500"/>
          </a:xfrm>
          <a:prstGeom prst="rect">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350"/>
              <a:buFont typeface="Arial"/>
              <a:buNone/>
            </a:pPr>
            <a:endParaRPr sz="1350" b="0" i="0" u="none" strike="noStrike" cap="none">
              <a:solidFill>
                <a:srgbClr val="FFFFFF"/>
              </a:solidFill>
              <a:latin typeface="Arial"/>
              <a:ea typeface="Arial"/>
              <a:cs typeface="Arial"/>
              <a:sym typeface="Arial"/>
            </a:endParaRPr>
          </a:p>
        </p:txBody>
      </p:sp>
      <p:sp>
        <p:nvSpPr>
          <p:cNvPr id="2628" name="Shape 2628"/>
          <p:cNvSpPr/>
          <p:nvPr/>
        </p:nvSpPr>
        <p:spPr>
          <a:xfrm>
            <a:off x="2" y="0"/>
            <a:ext cx="1189039" cy="51435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350"/>
              <a:buFont typeface="Arial"/>
              <a:buNone/>
            </a:pPr>
            <a:endParaRPr sz="1350" b="0" i="0" u="none" strike="noStrike" cap="none">
              <a:solidFill>
                <a:srgbClr val="FFFFFF"/>
              </a:solidFill>
              <a:latin typeface="Arial"/>
              <a:ea typeface="Arial"/>
              <a:cs typeface="Arial"/>
              <a:sym typeface="Arial"/>
            </a:endParaRPr>
          </a:p>
        </p:txBody>
      </p:sp>
      <p:pic>
        <p:nvPicPr>
          <p:cNvPr id="2629" name="Shape 2629"/>
          <p:cNvPicPr preferRelativeResize="0"/>
          <p:nvPr/>
        </p:nvPicPr>
        <p:blipFill rotWithShape="1">
          <a:blip r:embed="rId2">
            <a:alphaModFix/>
          </a:blip>
          <a:srcRect l="27296" t="17010" r="21719" b="22162"/>
          <a:stretch/>
        </p:blipFill>
        <p:spPr>
          <a:xfrm>
            <a:off x="382589" y="377428"/>
            <a:ext cx="806451" cy="557213"/>
          </a:xfrm>
          <a:prstGeom prst="rect">
            <a:avLst/>
          </a:prstGeom>
          <a:noFill/>
          <a:ln>
            <a:noFill/>
          </a:ln>
        </p:spPr>
      </p:pic>
      <p:sp>
        <p:nvSpPr>
          <p:cNvPr id="2630" name="Shape 2630"/>
          <p:cNvSpPr txBox="1">
            <a:spLocks noGrp="1"/>
          </p:cNvSpPr>
          <p:nvPr>
            <p:ph type="body" idx="1"/>
          </p:nvPr>
        </p:nvSpPr>
        <p:spPr>
          <a:xfrm>
            <a:off x="1645952" y="1200150"/>
            <a:ext cx="7040848" cy="3634979"/>
          </a:xfrm>
          <a:prstGeom prst="rect">
            <a:avLst/>
          </a:prstGeom>
          <a:noFill/>
          <a:ln>
            <a:noFill/>
          </a:ln>
        </p:spPr>
        <p:txBody>
          <a:bodyPr spcFirstLastPara="1" wrap="square" lIns="91425" tIns="91425" rIns="91425" bIns="91425" anchor="t" anchorCtr="0"/>
          <a:lstStyle>
            <a:lvl1pPr marL="457200" marR="0" lvl="0" indent="-381000" algn="l" rtl="0">
              <a:spcBef>
                <a:spcPts val="480"/>
              </a:spcBef>
              <a:spcAft>
                <a:spcPts val="0"/>
              </a:spcAft>
              <a:buClr>
                <a:schemeClr val="dk2"/>
              </a:buClr>
              <a:buSzPts val="2400"/>
              <a:buFont typeface="Noto Sans Symbols"/>
              <a:buChar char="▪"/>
              <a:defRPr sz="2400" b="0" i="0" u="none" strike="noStrike" cap="none">
                <a:solidFill>
                  <a:schemeClr val="lt1"/>
                </a:solidFill>
                <a:latin typeface="Calibri"/>
                <a:ea typeface="Calibri"/>
                <a:cs typeface="Calibri"/>
                <a:sym typeface="Calibri"/>
              </a:defRPr>
            </a:lvl1pPr>
            <a:lvl2pPr marL="914400" marR="0" lvl="1" indent="-361950" algn="l" rtl="0">
              <a:spcBef>
                <a:spcPts val="420"/>
              </a:spcBef>
              <a:spcAft>
                <a:spcPts val="0"/>
              </a:spcAft>
              <a:buClr>
                <a:schemeClr val="dk2"/>
              </a:buClr>
              <a:buSzPts val="2100"/>
              <a:buFont typeface="Calibri"/>
              <a:buChar char="–"/>
              <a:defRPr sz="2100" b="0" i="0" u="none" strike="noStrike" cap="none">
                <a:solidFill>
                  <a:schemeClr val="lt1"/>
                </a:solidFill>
                <a:latin typeface="Calibri"/>
                <a:ea typeface="Calibri"/>
                <a:cs typeface="Calibri"/>
                <a:sym typeface="Calibri"/>
              </a:defRPr>
            </a:lvl2pPr>
            <a:lvl3pPr marL="1371600" marR="0" lvl="2" indent="-342900" algn="l" rtl="0">
              <a:spcBef>
                <a:spcPts val="360"/>
              </a:spcBef>
              <a:spcAft>
                <a:spcPts val="0"/>
              </a:spcAft>
              <a:buClr>
                <a:schemeClr val="dk2"/>
              </a:buClr>
              <a:buSzPts val="1800"/>
              <a:buFont typeface="Noto Sans Symbols"/>
              <a:buChar char="▪"/>
              <a:defRPr sz="1800" b="0" i="0" u="none" strike="noStrike" cap="none">
                <a:solidFill>
                  <a:schemeClr val="lt1"/>
                </a:solidFill>
                <a:latin typeface="Calibri"/>
                <a:ea typeface="Calibri"/>
                <a:cs typeface="Calibri"/>
                <a:sym typeface="Calibri"/>
              </a:defRPr>
            </a:lvl3pPr>
            <a:lvl4pPr marL="1828800" marR="0" lvl="3" indent="-323850" algn="l" rtl="0">
              <a:spcBef>
                <a:spcPts val="300"/>
              </a:spcBef>
              <a:spcAft>
                <a:spcPts val="0"/>
              </a:spcAft>
              <a:buClr>
                <a:schemeClr val="dk2"/>
              </a:buClr>
              <a:buSzPts val="1500"/>
              <a:buFont typeface="Calibri"/>
              <a:buChar char="–"/>
              <a:defRPr sz="1500" b="0" i="0" u="none" strike="noStrike" cap="none">
                <a:solidFill>
                  <a:schemeClr val="lt1"/>
                </a:solidFill>
                <a:latin typeface="Calibri"/>
                <a:ea typeface="Calibri"/>
                <a:cs typeface="Calibri"/>
                <a:sym typeface="Calibri"/>
              </a:defRPr>
            </a:lvl4pPr>
            <a:lvl5pPr marL="2286000" marR="0" lvl="4" indent="-323850" algn="l" rtl="0">
              <a:spcBef>
                <a:spcPts val="300"/>
              </a:spcBef>
              <a:spcAft>
                <a:spcPts val="0"/>
              </a:spcAft>
              <a:buClr>
                <a:schemeClr val="dk2"/>
              </a:buClr>
              <a:buSzPts val="1500"/>
              <a:buFont typeface="Calibri"/>
              <a:buChar char="»"/>
              <a:defRPr sz="1500" b="0" i="0" u="none" strike="noStrike" cap="none">
                <a:solidFill>
                  <a:schemeClr val="lt1"/>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2631" name="Shape 2631"/>
          <p:cNvSpPr txBox="1">
            <a:spLocks noGrp="1"/>
          </p:cNvSpPr>
          <p:nvPr>
            <p:ph type="title"/>
          </p:nvPr>
        </p:nvSpPr>
        <p:spPr>
          <a:xfrm>
            <a:off x="1295401" y="1"/>
            <a:ext cx="7863804" cy="1033895"/>
          </a:xfrm>
          <a:prstGeom prst="rect">
            <a:avLst/>
          </a:prstGeom>
          <a:noFill/>
          <a:ln>
            <a:noFill/>
          </a:ln>
        </p:spPr>
        <p:txBody>
          <a:bodyPr spcFirstLastPara="1" wrap="square" lIns="91425" tIns="91425" rIns="91425" bIns="91425" anchor="b" anchorCtr="0"/>
          <a:lstStyle>
            <a:lvl1pPr marR="0" lvl="0" algn="l" rtl="0">
              <a:spcBef>
                <a:spcPts val="0"/>
              </a:spcBef>
              <a:spcAft>
                <a:spcPts val="0"/>
              </a:spcAft>
              <a:buSzPts val="1400"/>
              <a:buNone/>
              <a:defRPr sz="3300" b="0" i="0" u="none" strike="noStrike" cap="none">
                <a:solidFill>
                  <a:schemeClr val="lt1"/>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322.xml><?xml version="1.0" encoding="utf-8"?>
<p:sldLayout xmlns:a="http://schemas.openxmlformats.org/drawingml/2006/main" xmlns:r="http://schemas.openxmlformats.org/officeDocument/2006/relationships" xmlns:p="http://schemas.openxmlformats.org/presentationml/2006/main" showMasterSp="0" matchingName="Standard Slide 2 Column Alt">
  <p:cSld name="Standard Slide 2 Column Alt">
    <p:spTree>
      <p:nvGrpSpPr>
        <p:cNvPr id="1" name="Shape 2632"/>
        <p:cNvGrpSpPr/>
        <p:nvPr/>
      </p:nvGrpSpPr>
      <p:grpSpPr>
        <a:xfrm>
          <a:off x="0" y="0"/>
          <a:ext cx="0" cy="0"/>
          <a:chOff x="0" y="0"/>
          <a:chExt cx="0" cy="0"/>
        </a:xfrm>
      </p:grpSpPr>
      <p:sp>
        <p:nvSpPr>
          <p:cNvPr id="2633" name="Shape 2633"/>
          <p:cNvSpPr/>
          <p:nvPr/>
        </p:nvSpPr>
        <p:spPr>
          <a:xfrm>
            <a:off x="1279526" y="0"/>
            <a:ext cx="7864475" cy="5143500"/>
          </a:xfrm>
          <a:prstGeom prst="rect">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350"/>
              <a:buFont typeface="Arial"/>
              <a:buNone/>
            </a:pPr>
            <a:endParaRPr sz="1350" b="0" i="0" u="none" strike="noStrike" cap="none">
              <a:solidFill>
                <a:srgbClr val="FFFFFF"/>
              </a:solidFill>
              <a:latin typeface="Arial"/>
              <a:ea typeface="Arial"/>
              <a:cs typeface="Arial"/>
              <a:sym typeface="Arial"/>
            </a:endParaRPr>
          </a:p>
        </p:txBody>
      </p:sp>
      <p:sp>
        <p:nvSpPr>
          <p:cNvPr id="2634" name="Shape 2634"/>
          <p:cNvSpPr/>
          <p:nvPr/>
        </p:nvSpPr>
        <p:spPr>
          <a:xfrm>
            <a:off x="2" y="0"/>
            <a:ext cx="1189039" cy="51435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350"/>
              <a:buFont typeface="Arial"/>
              <a:buNone/>
            </a:pPr>
            <a:endParaRPr sz="1350" b="0" i="0" u="none" strike="noStrike" cap="none">
              <a:solidFill>
                <a:srgbClr val="FFFFFF"/>
              </a:solidFill>
              <a:latin typeface="Arial"/>
              <a:ea typeface="Arial"/>
              <a:cs typeface="Arial"/>
              <a:sym typeface="Arial"/>
            </a:endParaRPr>
          </a:p>
        </p:txBody>
      </p:sp>
      <p:pic>
        <p:nvPicPr>
          <p:cNvPr id="2635" name="Shape 2635"/>
          <p:cNvPicPr preferRelativeResize="0"/>
          <p:nvPr/>
        </p:nvPicPr>
        <p:blipFill rotWithShape="1">
          <a:blip r:embed="rId2">
            <a:alphaModFix/>
          </a:blip>
          <a:srcRect l="27296" t="17010" r="21719" b="22162"/>
          <a:stretch/>
        </p:blipFill>
        <p:spPr>
          <a:xfrm>
            <a:off x="382589" y="377428"/>
            <a:ext cx="806451" cy="557213"/>
          </a:xfrm>
          <a:prstGeom prst="rect">
            <a:avLst/>
          </a:prstGeom>
          <a:noFill/>
          <a:ln>
            <a:noFill/>
          </a:ln>
        </p:spPr>
      </p:pic>
      <p:sp>
        <p:nvSpPr>
          <p:cNvPr id="2636" name="Shape 2636"/>
          <p:cNvSpPr txBox="1">
            <a:spLocks noGrp="1"/>
          </p:cNvSpPr>
          <p:nvPr>
            <p:ph type="body" idx="1"/>
          </p:nvPr>
        </p:nvSpPr>
        <p:spPr>
          <a:xfrm>
            <a:off x="5486391" y="1200151"/>
            <a:ext cx="3200455" cy="3394472"/>
          </a:xfrm>
          <a:prstGeom prst="rect">
            <a:avLst/>
          </a:prstGeom>
          <a:noFill/>
          <a:ln>
            <a:noFill/>
          </a:ln>
        </p:spPr>
        <p:txBody>
          <a:bodyPr spcFirstLastPara="1" wrap="square" lIns="91425" tIns="91425" rIns="91425" bIns="91425" anchor="t" anchorCtr="0"/>
          <a:lstStyle>
            <a:lvl1pPr marL="457200" marR="0" lvl="0" indent="-361950" algn="l" rtl="0">
              <a:spcBef>
                <a:spcPts val="420"/>
              </a:spcBef>
              <a:spcAft>
                <a:spcPts val="0"/>
              </a:spcAft>
              <a:buClr>
                <a:schemeClr val="dk2"/>
              </a:buClr>
              <a:buSzPts val="2100"/>
              <a:buFont typeface="Noto Sans Symbols"/>
              <a:buChar char="▪"/>
              <a:defRPr sz="2100" b="0" i="0" u="none" strike="noStrike" cap="none">
                <a:solidFill>
                  <a:schemeClr val="lt1"/>
                </a:solidFill>
                <a:latin typeface="Calibri"/>
                <a:ea typeface="Calibri"/>
                <a:cs typeface="Calibri"/>
                <a:sym typeface="Calibri"/>
              </a:defRPr>
            </a:lvl1pPr>
            <a:lvl2pPr marL="914400" marR="0" lvl="1" indent="-342900" algn="l" rtl="0">
              <a:spcBef>
                <a:spcPts val="360"/>
              </a:spcBef>
              <a:spcAft>
                <a:spcPts val="0"/>
              </a:spcAft>
              <a:buClr>
                <a:schemeClr val="dk2"/>
              </a:buClr>
              <a:buSzPts val="1800"/>
              <a:buFont typeface="Calibri"/>
              <a:buChar char="–"/>
              <a:defRPr sz="1800" b="0" i="0" u="none" strike="noStrike" cap="none">
                <a:solidFill>
                  <a:schemeClr val="lt1"/>
                </a:solidFill>
                <a:latin typeface="Calibri"/>
                <a:ea typeface="Calibri"/>
                <a:cs typeface="Calibri"/>
                <a:sym typeface="Calibri"/>
              </a:defRPr>
            </a:lvl2pPr>
            <a:lvl3pPr marL="1371600" marR="0" lvl="2" indent="-323850" algn="l" rtl="0">
              <a:spcBef>
                <a:spcPts val="300"/>
              </a:spcBef>
              <a:spcAft>
                <a:spcPts val="0"/>
              </a:spcAft>
              <a:buClr>
                <a:schemeClr val="dk2"/>
              </a:buClr>
              <a:buSzPts val="1500"/>
              <a:buFont typeface="Noto Sans Symbols"/>
              <a:buChar char="▪"/>
              <a:defRPr sz="1500" b="0" i="0" u="none" strike="noStrike" cap="none">
                <a:solidFill>
                  <a:schemeClr val="lt1"/>
                </a:solidFill>
                <a:latin typeface="Calibri"/>
                <a:ea typeface="Calibri"/>
                <a:cs typeface="Calibri"/>
                <a:sym typeface="Calibri"/>
              </a:defRPr>
            </a:lvl3pPr>
            <a:lvl4pPr marL="1828800" marR="0" lvl="3" indent="-314325" algn="l" rtl="0">
              <a:spcBef>
                <a:spcPts val="270"/>
              </a:spcBef>
              <a:spcAft>
                <a:spcPts val="0"/>
              </a:spcAft>
              <a:buClr>
                <a:schemeClr val="dk2"/>
              </a:buClr>
              <a:buSzPts val="1350"/>
              <a:buFont typeface="Calibri"/>
              <a:buChar char="–"/>
              <a:defRPr sz="1350" b="0" i="0" u="none" strike="noStrike" cap="none">
                <a:solidFill>
                  <a:schemeClr val="lt1"/>
                </a:solidFill>
                <a:latin typeface="Calibri"/>
                <a:ea typeface="Calibri"/>
                <a:cs typeface="Calibri"/>
                <a:sym typeface="Calibri"/>
              </a:defRPr>
            </a:lvl4pPr>
            <a:lvl5pPr marL="2286000" marR="0" lvl="4" indent="-314325" algn="l" rtl="0">
              <a:spcBef>
                <a:spcPts val="270"/>
              </a:spcBef>
              <a:spcAft>
                <a:spcPts val="0"/>
              </a:spcAft>
              <a:buClr>
                <a:schemeClr val="dk2"/>
              </a:buClr>
              <a:buSzPts val="1350"/>
              <a:buFont typeface="Calibri"/>
              <a:buChar char="»"/>
              <a:defRPr sz="1350" b="0" i="0" u="none" strike="noStrike" cap="none">
                <a:solidFill>
                  <a:schemeClr val="lt1"/>
                </a:solidFill>
                <a:latin typeface="Calibri"/>
                <a:ea typeface="Calibri"/>
                <a:cs typeface="Calibri"/>
                <a:sym typeface="Calibri"/>
              </a:defRPr>
            </a:lvl5pPr>
            <a:lvl6pPr marL="2743200" marR="0" lvl="5" indent="-314325" algn="l" rtl="0">
              <a:spcBef>
                <a:spcPts val="270"/>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6pPr>
            <a:lvl7pPr marL="3200400" marR="0" lvl="6" indent="-314325" algn="l" rtl="0">
              <a:spcBef>
                <a:spcPts val="270"/>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7pPr>
            <a:lvl8pPr marL="3657600" marR="0" lvl="7" indent="-314325" algn="l" rtl="0">
              <a:spcBef>
                <a:spcPts val="270"/>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8pPr>
            <a:lvl9pPr marL="4114800" marR="0" lvl="8" indent="-314325" algn="l" rtl="0">
              <a:spcBef>
                <a:spcPts val="270"/>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9pPr>
          </a:lstStyle>
          <a:p>
            <a:endParaRPr/>
          </a:p>
        </p:txBody>
      </p:sp>
      <p:sp>
        <p:nvSpPr>
          <p:cNvPr id="2637" name="Shape 2637"/>
          <p:cNvSpPr txBox="1">
            <a:spLocks noGrp="1"/>
          </p:cNvSpPr>
          <p:nvPr>
            <p:ph type="body" idx="2"/>
          </p:nvPr>
        </p:nvSpPr>
        <p:spPr>
          <a:xfrm>
            <a:off x="1737303" y="1200166"/>
            <a:ext cx="3200455" cy="3394472"/>
          </a:xfrm>
          <a:prstGeom prst="rect">
            <a:avLst/>
          </a:prstGeom>
          <a:noFill/>
          <a:ln>
            <a:noFill/>
          </a:ln>
        </p:spPr>
        <p:txBody>
          <a:bodyPr spcFirstLastPara="1" wrap="square" lIns="91425" tIns="91425" rIns="91425" bIns="91425" anchor="t" anchorCtr="0"/>
          <a:lstStyle>
            <a:lvl1pPr marL="457200" marR="0" lvl="0" indent="-361950" algn="l" rtl="0">
              <a:spcBef>
                <a:spcPts val="420"/>
              </a:spcBef>
              <a:spcAft>
                <a:spcPts val="0"/>
              </a:spcAft>
              <a:buClr>
                <a:schemeClr val="dk2"/>
              </a:buClr>
              <a:buSzPts val="2100"/>
              <a:buFont typeface="Noto Sans Symbols"/>
              <a:buChar char="▪"/>
              <a:defRPr sz="2100" b="0" i="0" u="none" strike="noStrike" cap="none">
                <a:solidFill>
                  <a:schemeClr val="lt1"/>
                </a:solidFill>
                <a:latin typeface="Calibri"/>
                <a:ea typeface="Calibri"/>
                <a:cs typeface="Calibri"/>
                <a:sym typeface="Calibri"/>
              </a:defRPr>
            </a:lvl1pPr>
            <a:lvl2pPr marL="914400" marR="0" lvl="1" indent="-342900" algn="l" rtl="0">
              <a:spcBef>
                <a:spcPts val="360"/>
              </a:spcBef>
              <a:spcAft>
                <a:spcPts val="0"/>
              </a:spcAft>
              <a:buClr>
                <a:schemeClr val="dk2"/>
              </a:buClr>
              <a:buSzPts val="1800"/>
              <a:buFont typeface="Calibri"/>
              <a:buChar char="–"/>
              <a:defRPr sz="1800" b="0" i="0" u="none" strike="noStrike" cap="none">
                <a:solidFill>
                  <a:schemeClr val="lt1"/>
                </a:solidFill>
                <a:latin typeface="Calibri"/>
                <a:ea typeface="Calibri"/>
                <a:cs typeface="Calibri"/>
                <a:sym typeface="Calibri"/>
              </a:defRPr>
            </a:lvl2pPr>
            <a:lvl3pPr marL="1371600" marR="0" lvl="2" indent="-323850" algn="l" rtl="0">
              <a:spcBef>
                <a:spcPts val="300"/>
              </a:spcBef>
              <a:spcAft>
                <a:spcPts val="0"/>
              </a:spcAft>
              <a:buClr>
                <a:schemeClr val="dk2"/>
              </a:buClr>
              <a:buSzPts val="1500"/>
              <a:buFont typeface="Noto Sans Symbols"/>
              <a:buChar char="▪"/>
              <a:defRPr sz="1500" b="0" i="0" u="none" strike="noStrike" cap="none">
                <a:solidFill>
                  <a:schemeClr val="lt1"/>
                </a:solidFill>
                <a:latin typeface="Calibri"/>
                <a:ea typeface="Calibri"/>
                <a:cs typeface="Calibri"/>
                <a:sym typeface="Calibri"/>
              </a:defRPr>
            </a:lvl3pPr>
            <a:lvl4pPr marL="1828800" marR="0" lvl="3" indent="-314325" algn="l" rtl="0">
              <a:spcBef>
                <a:spcPts val="270"/>
              </a:spcBef>
              <a:spcAft>
                <a:spcPts val="0"/>
              </a:spcAft>
              <a:buClr>
                <a:schemeClr val="dk2"/>
              </a:buClr>
              <a:buSzPts val="1350"/>
              <a:buFont typeface="Calibri"/>
              <a:buChar char="–"/>
              <a:defRPr sz="1350" b="0" i="0" u="none" strike="noStrike" cap="none">
                <a:solidFill>
                  <a:schemeClr val="lt1"/>
                </a:solidFill>
                <a:latin typeface="Calibri"/>
                <a:ea typeface="Calibri"/>
                <a:cs typeface="Calibri"/>
                <a:sym typeface="Calibri"/>
              </a:defRPr>
            </a:lvl4pPr>
            <a:lvl5pPr marL="2286000" marR="0" lvl="4" indent="-314325" algn="l" rtl="0">
              <a:spcBef>
                <a:spcPts val="270"/>
              </a:spcBef>
              <a:spcAft>
                <a:spcPts val="0"/>
              </a:spcAft>
              <a:buClr>
                <a:schemeClr val="dk2"/>
              </a:buClr>
              <a:buSzPts val="1350"/>
              <a:buFont typeface="Calibri"/>
              <a:buChar char="»"/>
              <a:defRPr sz="1350" b="0" i="0" u="none" strike="noStrike" cap="none">
                <a:solidFill>
                  <a:schemeClr val="lt1"/>
                </a:solidFill>
                <a:latin typeface="Calibri"/>
                <a:ea typeface="Calibri"/>
                <a:cs typeface="Calibri"/>
                <a:sym typeface="Calibri"/>
              </a:defRPr>
            </a:lvl5pPr>
            <a:lvl6pPr marL="2743200" marR="0" lvl="5" indent="-314325" algn="l" rtl="0">
              <a:spcBef>
                <a:spcPts val="270"/>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6pPr>
            <a:lvl7pPr marL="3200400" marR="0" lvl="6" indent="-314325" algn="l" rtl="0">
              <a:spcBef>
                <a:spcPts val="270"/>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7pPr>
            <a:lvl8pPr marL="3657600" marR="0" lvl="7" indent="-314325" algn="l" rtl="0">
              <a:spcBef>
                <a:spcPts val="270"/>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8pPr>
            <a:lvl9pPr marL="4114800" marR="0" lvl="8" indent="-314325" algn="l" rtl="0">
              <a:spcBef>
                <a:spcPts val="270"/>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9pPr>
          </a:lstStyle>
          <a:p>
            <a:endParaRPr/>
          </a:p>
        </p:txBody>
      </p:sp>
      <p:sp>
        <p:nvSpPr>
          <p:cNvPr id="2638" name="Shape 2638"/>
          <p:cNvSpPr txBox="1">
            <a:spLocks noGrp="1"/>
          </p:cNvSpPr>
          <p:nvPr>
            <p:ph type="title"/>
          </p:nvPr>
        </p:nvSpPr>
        <p:spPr>
          <a:xfrm>
            <a:off x="1280197" y="1"/>
            <a:ext cx="7863804" cy="1033895"/>
          </a:xfrm>
          <a:prstGeom prst="rect">
            <a:avLst/>
          </a:prstGeom>
          <a:noFill/>
          <a:ln>
            <a:noFill/>
          </a:ln>
        </p:spPr>
        <p:txBody>
          <a:bodyPr spcFirstLastPara="1" wrap="square" lIns="91425" tIns="91425" rIns="91425" bIns="91425" anchor="b" anchorCtr="0"/>
          <a:lstStyle>
            <a:lvl1pPr marR="0" lvl="0" algn="l" rtl="0">
              <a:spcBef>
                <a:spcPts val="0"/>
              </a:spcBef>
              <a:spcAft>
                <a:spcPts val="0"/>
              </a:spcAft>
              <a:buSzPts val="1400"/>
              <a:buNone/>
              <a:defRPr sz="3300" b="0" i="0" u="none" strike="noStrike" cap="none">
                <a:solidFill>
                  <a:schemeClr val="lt1"/>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323.xml><?xml version="1.0" encoding="utf-8"?>
<p:sldLayout xmlns:a="http://schemas.openxmlformats.org/drawingml/2006/main" xmlns:r="http://schemas.openxmlformats.org/officeDocument/2006/relationships" xmlns:p="http://schemas.openxmlformats.org/presentationml/2006/main" showMasterSp="0" matchingName="Title Slide 2">
  <p:cSld name="Title Slide 2">
    <p:spTree>
      <p:nvGrpSpPr>
        <p:cNvPr id="1" name="Shape 2639"/>
        <p:cNvGrpSpPr/>
        <p:nvPr/>
      </p:nvGrpSpPr>
      <p:grpSpPr>
        <a:xfrm>
          <a:off x="0" y="0"/>
          <a:ext cx="0" cy="0"/>
          <a:chOff x="0" y="0"/>
          <a:chExt cx="0" cy="0"/>
        </a:xfrm>
      </p:grpSpPr>
      <p:sp>
        <p:nvSpPr>
          <p:cNvPr id="2640" name="Shape 2640"/>
          <p:cNvSpPr txBox="1"/>
          <p:nvPr/>
        </p:nvSpPr>
        <p:spPr>
          <a:xfrm>
            <a:off x="3673477" y="4766073"/>
            <a:ext cx="3253455" cy="207749"/>
          </a:xfrm>
          <a:prstGeom prst="rect">
            <a:avLst/>
          </a:prstGeom>
          <a:noFill/>
          <a:ln>
            <a:noFill/>
          </a:ln>
        </p:spPr>
        <p:txBody>
          <a:bodyPr spcFirstLastPara="1" wrap="square" lIns="0" tIns="45700" rIns="91425" bIns="45700" anchor="t" anchorCtr="0">
            <a:noAutofit/>
          </a:bodyPr>
          <a:lstStyle/>
          <a:p>
            <a:pPr marL="0" marR="0" lvl="0" indent="0" algn="l" rtl="0">
              <a:lnSpc>
                <a:spcPct val="100000"/>
              </a:lnSpc>
              <a:spcBef>
                <a:spcPts val="0"/>
              </a:spcBef>
              <a:spcAft>
                <a:spcPts val="0"/>
              </a:spcAft>
              <a:buClr>
                <a:srgbClr val="254061"/>
              </a:buClr>
              <a:buSzPts val="750"/>
              <a:buFont typeface="Arial"/>
              <a:buNone/>
            </a:pPr>
            <a:r>
              <a:rPr lang="en-US" sz="750" b="0" i="0" u="none" strike="noStrike" cap="none">
                <a:solidFill>
                  <a:srgbClr val="254061"/>
                </a:solidFill>
                <a:latin typeface="Calibri"/>
                <a:ea typeface="Calibri"/>
                <a:cs typeface="Calibri"/>
                <a:sym typeface="Calibri"/>
              </a:rPr>
              <a:t>WeArePublicHealth.org     twitter.com/Maricopahealth     facebook.com/MCDPH</a:t>
            </a:r>
            <a:endParaRPr/>
          </a:p>
        </p:txBody>
      </p:sp>
      <p:pic>
        <p:nvPicPr>
          <p:cNvPr id="2641" name="Shape 2641" descr="PH Letterhead Header.png"/>
          <p:cNvPicPr preferRelativeResize="0"/>
          <p:nvPr/>
        </p:nvPicPr>
        <p:blipFill rotWithShape="1">
          <a:blip r:embed="rId2">
            <a:alphaModFix/>
          </a:blip>
          <a:srcRect/>
          <a:stretch/>
        </p:blipFill>
        <p:spPr>
          <a:xfrm>
            <a:off x="404813" y="4423174"/>
            <a:ext cx="2795587" cy="516731"/>
          </a:xfrm>
          <a:prstGeom prst="rect">
            <a:avLst/>
          </a:prstGeom>
          <a:noFill/>
          <a:ln>
            <a:noFill/>
          </a:ln>
        </p:spPr>
      </p:pic>
      <p:sp>
        <p:nvSpPr>
          <p:cNvPr id="2642" name="Shape 2642"/>
          <p:cNvSpPr txBox="1">
            <a:spLocks noGrp="1"/>
          </p:cNvSpPr>
          <p:nvPr>
            <p:ph type="body" idx="1"/>
          </p:nvPr>
        </p:nvSpPr>
        <p:spPr>
          <a:xfrm>
            <a:off x="0" y="4012407"/>
            <a:ext cx="8686800" cy="410766"/>
          </a:xfrm>
          <a:prstGeom prst="rect">
            <a:avLst/>
          </a:prstGeom>
          <a:noFill/>
          <a:ln>
            <a:noFill/>
          </a:ln>
        </p:spPr>
        <p:txBody>
          <a:bodyPr spcFirstLastPara="1" wrap="square" lIns="91425" tIns="91425" rIns="91425" bIns="91425" anchor="t" anchorCtr="0"/>
          <a:lstStyle>
            <a:lvl1pPr marL="457200" marR="0" lvl="0"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1pPr>
            <a:lvl2pPr marL="914400" marR="0" lvl="1"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2pPr>
            <a:lvl3pPr marL="1371600" marR="0" lvl="2"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3pPr>
            <a:lvl4pPr marL="1828800" marR="0" lvl="3"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4pPr>
            <a:lvl5pPr marL="2286000" marR="0" lvl="4"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2643" name="Shape 2643"/>
          <p:cNvSpPr>
            <a:spLocks noGrp="1"/>
          </p:cNvSpPr>
          <p:nvPr>
            <p:ph type="pic" idx="2"/>
          </p:nvPr>
        </p:nvSpPr>
        <p:spPr>
          <a:xfrm>
            <a:off x="4846637" y="0"/>
            <a:ext cx="4297363" cy="3943350"/>
          </a:xfrm>
          <a:prstGeom prst="rect">
            <a:avLst/>
          </a:prstGeom>
          <a:noFill/>
          <a:ln>
            <a:noFill/>
          </a:ln>
        </p:spPr>
        <p:txBody>
          <a:bodyPr spcFirstLastPara="1" wrap="square" lIns="91425" tIns="91425" rIns="91425" bIns="91425" anchor="ctr" anchorCtr="1"/>
          <a:lstStyle>
            <a:lvl1pPr marR="0" lvl="0" algn="l" rtl="0">
              <a:spcBef>
                <a:spcPts val="480"/>
              </a:spcBef>
              <a:spcAft>
                <a:spcPts val="0"/>
              </a:spcAft>
              <a:buClr>
                <a:schemeClr val="dk2"/>
              </a:buClr>
              <a:buSzPts val="2400"/>
              <a:buFont typeface="Arial"/>
              <a:buChar char="•"/>
              <a:defRPr sz="2400" b="0" i="0" u="none" strike="noStrike" cap="none">
                <a:solidFill>
                  <a:srgbClr val="595959"/>
                </a:solidFill>
                <a:latin typeface="Calibri"/>
                <a:ea typeface="Calibri"/>
                <a:cs typeface="Calibri"/>
                <a:sym typeface="Calibri"/>
              </a:defRPr>
            </a:lvl1pPr>
            <a:lvl2pPr marR="0" lvl="1" algn="l" rtl="0">
              <a:spcBef>
                <a:spcPts val="420"/>
              </a:spcBef>
              <a:spcAft>
                <a:spcPts val="0"/>
              </a:spcAft>
              <a:buClr>
                <a:schemeClr val="dk2"/>
              </a:buClr>
              <a:buSzPts val="2100"/>
              <a:buFont typeface="Arial"/>
              <a:buChar char="–"/>
              <a:defRPr sz="2100" b="0" i="0" u="none" strike="noStrike" cap="none">
                <a:solidFill>
                  <a:srgbClr val="595959"/>
                </a:solidFill>
                <a:latin typeface="Calibri"/>
                <a:ea typeface="Calibri"/>
                <a:cs typeface="Calibri"/>
                <a:sym typeface="Calibri"/>
              </a:defRPr>
            </a:lvl2pPr>
            <a:lvl3pPr marR="0" lvl="2" algn="l" rtl="0">
              <a:spcBef>
                <a:spcPts val="360"/>
              </a:spcBef>
              <a:spcAft>
                <a:spcPts val="0"/>
              </a:spcAft>
              <a:buClr>
                <a:schemeClr val="dk2"/>
              </a:buClr>
              <a:buSzPts val="1800"/>
              <a:buFont typeface="Arial"/>
              <a:buChar char="•"/>
              <a:defRPr sz="1800" b="0" i="0" u="none" strike="noStrike" cap="none">
                <a:solidFill>
                  <a:srgbClr val="595959"/>
                </a:solidFill>
                <a:latin typeface="Calibri"/>
                <a:ea typeface="Calibri"/>
                <a:cs typeface="Calibri"/>
                <a:sym typeface="Calibri"/>
              </a:defRPr>
            </a:lvl3pPr>
            <a:lvl4pPr marR="0" lvl="3"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4pPr>
            <a:lvl5pPr marR="0" lvl="4"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5pPr>
            <a:lvl6pPr marR="0" lvl="5"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R="0" lvl="6"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R="0" lvl="7"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R="0" lvl="8"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2644" name="Shape 2644"/>
          <p:cNvSpPr txBox="1">
            <a:spLocks noGrp="1"/>
          </p:cNvSpPr>
          <p:nvPr>
            <p:ph type="title"/>
          </p:nvPr>
        </p:nvSpPr>
        <p:spPr>
          <a:xfrm>
            <a:off x="0" y="0"/>
            <a:ext cx="4754880" cy="3943350"/>
          </a:xfrm>
          <a:prstGeom prst="rect">
            <a:avLst/>
          </a:prstGeom>
          <a:solidFill>
            <a:schemeClr val="lt2"/>
          </a:solidFill>
          <a:ln>
            <a:noFill/>
          </a:ln>
        </p:spPr>
        <p:txBody>
          <a:bodyPr spcFirstLastPara="1" wrap="square" lIns="91425" tIns="91425" rIns="91425" bIns="91425" anchor="b" anchorCtr="0"/>
          <a:lstStyle>
            <a:lvl1pPr marR="0" lvl="0" algn="l" rtl="0">
              <a:spcBef>
                <a:spcPts val="0"/>
              </a:spcBef>
              <a:spcAft>
                <a:spcPts val="0"/>
              </a:spcAft>
              <a:buSzPts val="1400"/>
              <a:buNone/>
              <a:defRPr sz="3300" b="0" i="0" u="none" strike="noStrike" cap="none">
                <a:solidFill>
                  <a:schemeClr val="lt1"/>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324.xml><?xml version="1.0" encoding="utf-8"?>
<p:sldLayout xmlns:a="http://schemas.openxmlformats.org/drawingml/2006/main" xmlns:r="http://schemas.openxmlformats.org/officeDocument/2006/relationships" xmlns:p="http://schemas.openxmlformats.org/presentationml/2006/main" showMasterSp="0" matchingName="Title Slide 3">
  <p:cSld name="Title Slide 3">
    <p:spTree>
      <p:nvGrpSpPr>
        <p:cNvPr id="1" name="Shape 2645"/>
        <p:cNvGrpSpPr/>
        <p:nvPr/>
      </p:nvGrpSpPr>
      <p:grpSpPr>
        <a:xfrm>
          <a:off x="0" y="0"/>
          <a:ext cx="0" cy="0"/>
          <a:chOff x="0" y="0"/>
          <a:chExt cx="0" cy="0"/>
        </a:xfrm>
      </p:grpSpPr>
      <p:sp>
        <p:nvSpPr>
          <p:cNvPr id="2646" name="Shape 2646"/>
          <p:cNvSpPr txBox="1"/>
          <p:nvPr/>
        </p:nvSpPr>
        <p:spPr>
          <a:xfrm>
            <a:off x="3673477" y="4766073"/>
            <a:ext cx="3253455" cy="207749"/>
          </a:xfrm>
          <a:prstGeom prst="rect">
            <a:avLst/>
          </a:prstGeom>
          <a:noFill/>
          <a:ln>
            <a:noFill/>
          </a:ln>
        </p:spPr>
        <p:txBody>
          <a:bodyPr spcFirstLastPara="1" wrap="square" lIns="0" tIns="45700" rIns="91425" bIns="45700" anchor="t" anchorCtr="0">
            <a:noAutofit/>
          </a:bodyPr>
          <a:lstStyle/>
          <a:p>
            <a:pPr marL="0" marR="0" lvl="0" indent="0" algn="l" rtl="0">
              <a:lnSpc>
                <a:spcPct val="100000"/>
              </a:lnSpc>
              <a:spcBef>
                <a:spcPts val="0"/>
              </a:spcBef>
              <a:spcAft>
                <a:spcPts val="0"/>
              </a:spcAft>
              <a:buClr>
                <a:srgbClr val="254061"/>
              </a:buClr>
              <a:buSzPts val="750"/>
              <a:buFont typeface="Arial"/>
              <a:buNone/>
            </a:pPr>
            <a:r>
              <a:rPr lang="en-US" sz="750" b="0" i="0" u="none" strike="noStrike" cap="none">
                <a:solidFill>
                  <a:srgbClr val="254061"/>
                </a:solidFill>
                <a:latin typeface="Calibri"/>
                <a:ea typeface="Calibri"/>
                <a:cs typeface="Calibri"/>
                <a:sym typeface="Calibri"/>
              </a:rPr>
              <a:t>WeArePublicHealth.org     twitter.com/Maricopahealth     facebook.com/MCDPH</a:t>
            </a:r>
            <a:endParaRPr/>
          </a:p>
        </p:txBody>
      </p:sp>
      <p:pic>
        <p:nvPicPr>
          <p:cNvPr id="2647" name="Shape 2647" descr="PH Letterhead Header.png"/>
          <p:cNvPicPr preferRelativeResize="0"/>
          <p:nvPr/>
        </p:nvPicPr>
        <p:blipFill rotWithShape="1">
          <a:blip r:embed="rId2">
            <a:alphaModFix/>
          </a:blip>
          <a:srcRect/>
          <a:stretch/>
        </p:blipFill>
        <p:spPr>
          <a:xfrm>
            <a:off x="404813" y="4423174"/>
            <a:ext cx="2795587" cy="516731"/>
          </a:xfrm>
          <a:prstGeom prst="rect">
            <a:avLst/>
          </a:prstGeom>
          <a:noFill/>
          <a:ln>
            <a:noFill/>
          </a:ln>
        </p:spPr>
      </p:pic>
      <p:sp>
        <p:nvSpPr>
          <p:cNvPr id="2648" name="Shape 2648"/>
          <p:cNvSpPr/>
          <p:nvPr/>
        </p:nvSpPr>
        <p:spPr>
          <a:xfrm>
            <a:off x="6762750" y="-11907"/>
            <a:ext cx="2381251" cy="3406379"/>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350"/>
              <a:buFont typeface="Arial"/>
              <a:buNone/>
            </a:pPr>
            <a:endParaRPr sz="1350" b="0" i="0" u="none" strike="noStrike" cap="none">
              <a:solidFill>
                <a:srgbClr val="FFFFFF"/>
              </a:solidFill>
              <a:latin typeface="Arial"/>
              <a:ea typeface="Arial"/>
              <a:cs typeface="Arial"/>
              <a:sym typeface="Arial"/>
            </a:endParaRPr>
          </a:p>
        </p:txBody>
      </p:sp>
      <p:sp>
        <p:nvSpPr>
          <p:cNvPr id="2649" name="Shape 2649"/>
          <p:cNvSpPr txBox="1">
            <a:spLocks noGrp="1"/>
          </p:cNvSpPr>
          <p:nvPr>
            <p:ph type="body" idx="1"/>
          </p:nvPr>
        </p:nvSpPr>
        <p:spPr>
          <a:xfrm>
            <a:off x="0" y="4000500"/>
            <a:ext cx="9144000" cy="353601"/>
          </a:xfrm>
          <a:prstGeom prst="rect">
            <a:avLst/>
          </a:prstGeom>
          <a:noFill/>
          <a:ln>
            <a:noFill/>
          </a:ln>
        </p:spPr>
        <p:txBody>
          <a:bodyPr spcFirstLastPara="1" wrap="square" lIns="91425" tIns="91425" rIns="91425" bIns="91425" anchor="t" anchorCtr="0"/>
          <a:lstStyle>
            <a:lvl1pPr marL="457200" marR="0" lvl="0"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1pPr>
            <a:lvl2pPr marL="914400" marR="0" lvl="1"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2pPr>
            <a:lvl3pPr marL="1371600" marR="0" lvl="2"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3pPr>
            <a:lvl4pPr marL="1828800" marR="0" lvl="3"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4pPr>
            <a:lvl5pPr marL="2286000" marR="0" lvl="4"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2650" name="Shape 2650"/>
          <p:cNvSpPr>
            <a:spLocks noGrp="1"/>
          </p:cNvSpPr>
          <p:nvPr>
            <p:ph type="pic" idx="2"/>
          </p:nvPr>
        </p:nvSpPr>
        <p:spPr>
          <a:xfrm>
            <a:off x="-1" y="0"/>
            <a:ext cx="6675097" cy="3394702"/>
          </a:xfrm>
          <a:prstGeom prst="rect">
            <a:avLst/>
          </a:prstGeom>
          <a:noFill/>
          <a:ln>
            <a:noFill/>
          </a:ln>
        </p:spPr>
        <p:txBody>
          <a:bodyPr spcFirstLastPara="1" wrap="square" lIns="91425" tIns="91425" rIns="91425" bIns="91425" anchor="ctr" anchorCtr="1"/>
          <a:lstStyle>
            <a:lvl1pPr marR="0" lvl="0" algn="l" rtl="0">
              <a:spcBef>
                <a:spcPts val="480"/>
              </a:spcBef>
              <a:spcAft>
                <a:spcPts val="0"/>
              </a:spcAft>
              <a:buClr>
                <a:schemeClr val="dk2"/>
              </a:buClr>
              <a:buSzPts val="2400"/>
              <a:buFont typeface="Arial"/>
              <a:buChar char="•"/>
              <a:defRPr sz="2400" b="0" i="0" u="none" strike="noStrike" cap="none">
                <a:solidFill>
                  <a:srgbClr val="595959"/>
                </a:solidFill>
                <a:latin typeface="Calibri"/>
                <a:ea typeface="Calibri"/>
                <a:cs typeface="Calibri"/>
                <a:sym typeface="Calibri"/>
              </a:defRPr>
            </a:lvl1pPr>
            <a:lvl2pPr marR="0" lvl="1" algn="l" rtl="0">
              <a:spcBef>
                <a:spcPts val="420"/>
              </a:spcBef>
              <a:spcAft>
                <a:spcPts val="0"/>
              </a:spcAft>
              <a:buClr>
                <a:schemeClr val="dk2"/>
              </a:buClr>
              <a:buSzPts val="2100"/>
              <a:buFont typeface="Arial"/>
              <a:buChar char="–"/>
              <a:defRPr sz="2100" b="0" i="0" u="none" strike="noStrike" cap="none">
                <a:solidFill>
                  <a:srgbClr val="595959"/>
                </a:solidFill>
                <a:latin typeface="Calibri"/>
                <a:ea typeface="Calibri"/>
                <a:cs typeface="Calibri"/>
                <a:sym typeface="Calibri"/>
              </a:defRPr>
            </a:lvl2pPr>
            <a:lvl3pPr marR="0" lvl="2" algn="l" rtl="0">
              <a:spcBef>
                <a:spcPts val="360"/>
              </a:spcBef>
              <a:spcAft>
                <a:spcPts val="0"/>
              </a:spcAft>
              <a:buClr>
                <a:schemeClr val="dk2"/>
              </a:buClr>
              <a:buSzPts val="1800"/>
              <a:buFont typeface="Arial"/>
              <a:buChar char="•"/>
              <a:defRPr sz="1800" b="0" i="0" u="none" strike="noStrike" cap="none">
                <a:solidFill>
                  <a:srgbClr val="595959"/>
                </a:solidFill>
                <a:latin typeface="Calibri"/>
                <a:ea typeface="Calibri"/>
                <a:cs typeface="Calibri"/>
                <a:sym typeface="Calibri"/>
              </a:defRPr>
            </a:lvl3pPr>
            <a:lvl4pPr marR="0" lvl="3"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4pPr>
            <a:lvl5pPr marR="0" lvl="4"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5pPr>
            <a:lvl6pPr marR="0" lvl="5"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R="0" lvl="6"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R="0" lvl="7"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R="0" lvl="8"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2651" name="Shape 2651"/>
          <p:cNvSpPr txBox="1">
            <a:spLocks noGrp="1"/>
          </p:cNvSpPr>
          <p:nvPr>
            <p:ph type="title"/>
          </p:nvPr>
        </p:nvSpPr>
        <p:spPr>
          <a:xfrm>
            <a:off x="0" y="3543300"/>
            <a:ext cx="9144000" cy="457200"/>
          </a:xfrm>
          <a:prstGeom prst="rect">
            <a:avLst/>
          </a:prstGeom>
          <a:noFill/>
          <a:ln>
            <a:noFill/>
          </a:ln>
        </p:spPr>
        <p:txBody>
          <a:bodyPr spcFirstLastPara="1" wrap="square" lIns="91425" tIns="91425" rIns="91425" bIns="91425" anchor="b" anchorCtr="0"/>
          <a:lstStyle>
            <a:lvl1pPr marR="0" lvl="0" algn="l" rtl="0">
              <a:spcBef>
                <a:spcPts val="0"/>
              </a:spcBef>
              <a:spcAft>
                <a:spcPts val="0"/>
              </a:spcAft>
              <a:buSzPts val="1400"/>
              <a:buNone/>
              <a:defRPr sz="3300" b="0" i="0" u="none" strike="noStrike" cap="none">
                <a:solidFill>
                  <a:schemeClr val="lt2"/>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325.xml><?xml version="1.0" encoding="utf-8"?>
<p:sldLayout xmlns:a="http://schemas.openxmlformats.org/drawingml/2006/main" xmlns:r="http://schemas.openxmlformats.org/officeDocument/2006/relationships" xmlns:p="http://schemas.openxmlformats.org/presentationml/2006/main" showMasterSp="0" matchingName="Title Slide 4">
  <p:cSld name="Title Slide 4">
    <p:spTree>
      <p:nvGrpSpPr>
        <p:cNvPr id="1" name="Shape 2652"/>
        <p:cNvGrpSpPr/>
        <p:nvPr/>
      </p:nvGrpSpPr>
      <p:grpSpPr>
        <a:xfrm>
          <a:off x="0" y="0"/>
          <a:ext cx="0" cy="0"/>
          <a:chOff x="0" y="0"/>
          <a:chExt cx="0" cy="0"/>
        </a:xfrm>
      </p:grpSpPr>
      <p:sp>
        <p:nvSpPr>
          <p:cNvPr id="2653" name="Shape 2653"/>
          <p:cNvSpPr txBox="1"/>
          <p:nvPr/>
        </p:nvSpPr>
        <p:spPr>
          <a:xfrm>
            <a:off x="4114803" y="4766073"/>
            <a:ext cx="3253455" cy="207749"/>
          </a:xfrm>
          <a:prstGeom prst="rect">
            <a:avLst/>
          </a:prstGeom>
          <a:noFill/>
          <a:ln>
            <a:noFill/>
          </a:ln>
        </p:spPr>
        <p:txBody>
          <a:bodyPr spcFirstLastPara="1" wrap="square" lIns="0" tIns="45700" rIns="91425" bIns="45700" anchor="t" anchorCtr="0">
            <a:noAutofit/>
          </a:bodyPr>
          <a:lstStyle/>
          <a:p>
            <a:pPr marL="0" marR="0" lvl="0" indent="0" algn="l" rtl="0">
              <a:lnSpc>
                <a:spcPct val="100000"/>
              </a:lnSpc>
              <a:spcBef>
                <a:spcPts val="0"/>
              </a:spcBef>
              <a:spcAft>
                <a:spcPts val="0"/>
              </a:spcAft>
              <a:buClr>
                <a:srgbClr val="254061"/>
              </a:buClr>
              <a:buSzPts val="750"/>
              <a:buFont typeface="Arial"/>
              <a:buNone/>
            </a:pPr>
            <a:r>
              <a:rPr lang="en-US" sz="750" b="0" i="0" u="none" strike="noStrike" cap="none">
                <a:solidFill>
                  <a:srgbClr val="254061"/>
                </a:solidFill>
                <a:latin typeface="Calibri"/>
                <a:ea typeface="Calibri"/>
                <a:cs typeface="Calibri"/>
                <a:sym typeface="Calibri"/>
              </a:rPr>
              <a:t>WeArePublicHealth.org     twitter.com/Maricopahealth     facebook.com/MCDPH</a:t>
            </a:r>
            <a:endParaRPr/>
          </a:p>
        </p:txBody>
      </p:sp>
      <p:pic>
        <p:nvPicPr>
          <p:cNvPr id="2654" name="Shape 2654" descr="PH Letterhead Header.png"/>
          <p:cNvPicPr preferRelativeResize="0"/>
          <p:nvPr/>
        </p:nvPicPr>
        <p:blipFill rotWithShape="1">
          <a:blip r:embed="rId2">
            <a:alphaModFix/>
          </a:blip>
          <a:srcRect/>
          <a:stretch/>
        </p:blipFill>
        <p:spPr>
          <a:xfrm>
            <a:off x="862014" y="4423174"/>
            <a:ext cx="2795587" cy="516731"/>
          </a:xfrm>
          <a:prstGeom prst="rect">
            <a:avLst/>
          </a:prstGeom>
          <a:noFill/>
          <a:ln>
            <a:noFill/>
          </a:ln>
        </p:spPr>
      </p:pic>
      <p:cxnSp>
        <p:nvCxnSpPr>
          <p:cNvPr id="2655" name="Shape 2655"/>
          <p:cNvCxnSpPr/>
          <p:nvPr/>
        </p:nvCxnSpPr>
        <p:spPr>
          <a:xfrm>
            <a:off x="457200" y="3463529"/>
            <a:ext cx="8229600" cy="0"/>
          </a:xfrm>
          <a:prstGeom prst="straightConnector1">
            <a:avLst/>
          </a:prstGeom>
          <a:noFill/>
          <a:ln w="76200" cap="flat" cmpd="sng">
            <a:solidFill>
              <a:schemeClr val="dk2"/>
            </a:solidFill>
            <a:prstDash val="solid"/>
            <a:round/>
            <a:headEnd type="none" w="sm" len="sm"/>
            <a:tailEnd type="none" w="sm" len="sm"/>
          </a:ln>
        </p:spPr>
      </p:cxnSp>
      <p:sp>
        <p:nvSpPr>
          <p:cNvPr id="2656" name="Shape 2656"/>
          <p:cNvSpPr txBox="1">
            <a:spLocks noGrp="1"/>
          </p:cNvSpPr>
          <p:nvPr>
            <p:ph type="body" idx="1"/>
          </p:nvPr>
        </p:nvSpPr>
        <p:spPr>
          <a:xfrm>
            <a:off x="457200" y="4012624"/>
            <a:ext cx="8229600" cy="410766"/>
          </a:xfrm>
          <a:prstGeom prst="rect">
            <a:avLst/>
          </a:prstGeom>
          <a:noFill/>
          <a:ln>
            <a:noFill/>
          </a:ln>
        </p:spPr>
        <p:txBody>
          <a:bodyPr spcFirstLastPara="1" wrap="square" lIns="91425" tIns="91425" rIns="91425" bIns="91425" anchor="t" anchorCtr="0"/>
          <a:lstStyle>
            <a:lvl1pPr marL="457200" marR="0" lvl="0" indent="-228600" algn="ctr"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1pPr>
            <a:lvl2pPr marL="914400" marR="0" lvl="1"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2pPr>
            <a:lvl3pPr marL="1371600" marR="0" lvl="2"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3pPr>
            <a:lvl4pPr marL="1828800" marR="0" lvl="3"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4pPr>
            <a:lvl5pPr marL="2286000" marR="0" lvl="4"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2657" name="Shape 2657"/>
          <p:cNvSpPr>
            <a:spLocks noGrp="1"/>
          </p:cNvSpPr>
          <p:nvPr>
            <p:ph type="pic" idx="2"/>
          </p:nvPr>
        </p:nvSpPr>
        <p:spPr>
          <a:xfrm>
            <a:off x="457200" y="0"/>
            <a:ext cx="8229600" cy="3257543"/>
          </a:xfrm>
          <a:prstGeom prst="rect">
            <a:avLst/>
          </a:prstGeom>
          <a:noFill/>
          <a:ln>
            <a:noFill/>
          </a:ln>
        </p:spPr>
        <p:txBody>
          <a:bodyPr spcFirstLastPara="1" wrap="square" lIns="91425" tIns="91425" rIns="91425" bIns="91425" anchor="ctr" anchorCtr="1"/>
          <a:lstStyle>
            <a:lvl1pPr marR="0" lvl="0" algn="l" rtl="0">
              <a:spcBef>
                <a:spcPts val="480"/>
              </a:spcBef>
              <a:spcAft>
                <a:spcPts val="0"/>
              </a:spcAft>
              <a:buClr>
                <a:schemeClr val="dk2"/>
              </a:buClr>
              <a:buSzPts val="2400"/>
              <a:buFont typeface="Arial"/>
              <a:buChar char="•"/>
              <a:defRPr sz="2400" b="0" i="0" u="none" strike="noStrike" cap="none">
                <a:solidFill>
                  <a:srgbClr val="595959"/>
                </a:solidFill>
                <a:latin typeface="Calibri"/>
                <a:ea typeface="Calibri"/>
                <a:cs typeface="Calibri"/>
                <a:sym typeface="Calibri"/>
              </a:defRPr>
            </a:lvl1pPr>
            <a:lvl2pPr marR="0" lvl="1" algn="l" rtl="0">
              <a:spcBef>
                <a:spcPts val="420"/>
              </a:spcBef>
              <a:spcAft>
                <a:spcPts val="0"/>
              </a:spcAft>
              <a:buClr>
                <a:schemeClr val="dk2"/>
              </a:buClr>
              <a:buSzPts val="2100"/>
              <a:buFont typeface="Arial"/>
              <a:buChar char="–"/>
              <a:defRPr sz="2100" b="0" i="0" u="none" strike="noStrike" cap="none">
                <a:solidFill>
                  <a:srgbClr val="595959"/>
                </a:solidFill>
                <a:latin typeface="Calibri"/>
                <a:ea typeface="Calibri"/>
                <a:cs typeface="Calibri"/>
                <a:sym typeface="Calibri"/>
              </a:defRPr>
            </a:lvl2pPr>
            <a:lvl3pPr marR="0" lvl="2" algn="l" rtl="0">
              <a:spcBef>
                <a:spcPts val="360"/>
              </a:spcBef>
              <a:spcAft>
                <a:spcPts val="0"/>
              </a:spcAft>
              <a:buClr>
                <a:schemeClr val="dk2"/>
              </a:buClr>
              <a:buSzPts val="1800"/>
              <a:buFont typeface="Arial"/>
              <a:buChar char="•"/>
              <a:defRPr sz="1800" b="0" i="0" u="none" strike="noStrike" cap="none">
                <a:solidFill>
                  <a:srgbClr val="595959"/>
                </a:solidFill>
                <a:latin typeface="Calibri"/>
                <a:ea typeface="Calibri"/>
                <a:cs typeface="Calibri"/>
                <a:sym typeface="Calibri"/>
              </a:defRPr>
            </a:lvl3pPr>
            <a:lvl4pPr marR="0" lvl="3"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4pPr>
            <a:lvl5pPr marR="0" lvl="4"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5pPr>
            <a:lvl6pPr marR="0" lvl="5"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R="0" lvl="6"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R="0" lvl="7"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R="0" lvl="8"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2658" name="Shape 2658"/>
          <p:cNvSpPr txBox="1">
            <a:spLocks noGrp="1"/>
          </p:cNvSpPr>
          <p:nvPr>
            <p:ph type="title"/>
          </p:nvPr>
        </p:nvSpPr>
        <p:spPr>
          <a:xfrm>
            <a:off x="469670" y="3543301"/>
            <a:ext cx="8217131" cy="457199"/>
          </a:xfrm>
          <a:prstGeom prst="rect">
            <a:avLst/>
          </a:prstGeom>
          <a:noFill/>
          <a:ln>
            <a:noFill/>
          </a:ln>
        </p:spPr>
        <p:txBody>
          <a:bodyPr spcFirstLastPara="1" wrap="square" lIns="91425" tIns="91425" rIns="91425" bIns="91425" anchor="ctr" anchorCtr="0"/>
          <a:lstStyle>
            <a:lvl1pPr marR="0" lvl="0" algn="l" rtl="0">
              <a:spcBef>
                <a:spcPts val="0"/>
              </a:spcBef>
              <a:spcAft>
                <a:spcPts val="0"/>
              </a:spcAft>
              <a:buSzPts val="1400"/>
              <a:buNone/>
              <a:defRPr sz="3300" b="0" i="0" u="none" strike="noStrike" cap="none">
                <a:solidFill>
                  <a:schemeClr val="lt2"/>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326.xml><?xml version="1.0" encoding="utf-8"?>
<p:sldLayout xmlns:a="http://schemas.openxmlformats.org/drawingml/2006/main" xmlns:r="http://schemas.openxmlformats.org/officeDocument/2006/relationships" xmlns:p="http://schemas.openxmlformats.org/presentationml/2006/main" showMasterSp="0" matchingName="Chapter/Transition w/Footer">
  <p:cSld name="Chapter/Transition w/Footer">
    <p:spTree>
      <p:nvGrpSpPr>
        <p:cNvPr id="1" name="Shape 2659"/>
        <p:cNvGrpSpPr/>
        <p:nvPr/>
      </p:nvGrpSpPr>
      <p:grpSpPr>
        <a:xfrm>
          <a:off x="0" y="0"/>
          <a:ext cx="0" cy="0"/>
          <a:chOff x="0" y="0"/>
          <a:chExt cx="0" cy="0"/>
        </a:xfrm>
      </p:grpSpPr>
      <p:sp>
        <p:nvSpPr>
          <p:cNvPr id="2660" name="Shape 2660"/>
          <p:cNvSpPr/>
          <p:nvPr/>
        </p:nvSpPr>
        <p:spPr>
          <a:xfrm>
            <a:off x="2" y="0"/>
            <a:ext cx="1189039" cy="51435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350"/>
              <a:buFont typeface="Arial"/>
              <a:buNone/>
            </a:pPr>
            <a:endParaRPr sz="1350" b="0" i="0" u="none" strike="noStrike" cap="none">
              <a:solidFill>
                <a:srgbClr val="FFFFFF"/>
              </a:solidFill>
              <a:latin typeface="Arial"/>
              <a:ea typeface="Arial"/>
              <a:cs typeface="Arial"/>
              <a:sym typeface="Arial"/>
            </a:endParaRPr>
          </a:p>
        </p:txBody>
      </p:sp>
      <p:sp>
        <p:nvSpPr>
          <p:cNvPr id="2661" name="Shape 2661"/>
          <p:cNvSpPr/>
          <p:nvPr/>
        </p:nvSpPr>
        <p:spPr>
          <a:xfrm>
            <a:off x="1279526" y="-9525"/>
            <a:ext cx="7864475" cy="3952875"/>
          </a:xfrm>
          <a:prstGeom prst="rect">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350"/>
              <a:buFont typeface="Arial"/>
              <a:buNone/>
            </a:pPr>
            <a:endParaRPr sz="1350" b="0" i="0" u="none" strike="noStrike" cap="none">
              <a:solidFill>
                <a:srgbClr val="FFFFFF"/>
              </a:solidFill>
              <a:latin typeface="Arial"/>
              <a:ea typeface="Arial"/>
              <a:cs typeface="Arial"/>
              <a:sym typeface="Arial"/>
            </a:endParaRPr>
          </a:p>
        </p:txBody>
      </p:sp>
      <p:pic>
        <p:nvPicPr>
          <p:cNvPr id="2662" name="Shape 2662"/>
          <p:cNvPicPr preferRelativeResize="0"/>
          <p:nvPr/>
        </p:nvPicPr>
        <p:blipFill rotWithShape="1">
          <a:blip r:embed="rId2">
            <a:alphaModFix/>
          </a:blip>
          <a:srcRect l="27296" t="17010" r="21719" b="22162"/>
          <a:stretch/>
        </p:blipFill>
        <p:spPr>
          <a:xfrm>
            <a:off x="382589" y="3874294"/>
            <a:ext cx="806451" cy="557213"/>
          </a:xfrm>
          <a:prstGeom prst="rect">
            <a:avLst/>
          </a:prstGeom>
          <a:noFill/>
          <a:ln>
            <a:noFill/>
          </a:ln>
        </p:spPr>
      </p:pic>
      <p:grpSp>
        <p:nvGrpSpPr>
          <p:cNvPr id="2663" name="Shape 2663"/>
          <p:cNvGrpSpPr/>
          <p:nvPr/>
        </p:nvGrpSpPr>
        <p:grpSpPr>
          <a:xfrm flipH="1">
            <a:off x="-2" y="4838700"/>
            <a:ext cx="9144003" cy="304800"/>
            <a:chOff x="-2" y="6451600"/>
            <a:chExt cx="9144003" cy="406400"/>
          </a:xfrm>
        </p:grpSpPr>
        <p:sp>
          <p:nvSpPr>
            <p:cNvPr id="2664" name="Shape 2664"/>
            <p:cNvSpPr/>
            <p:nvPr/>
          </p:nvSpPr>
          <p:spPr>
            <a:xfrm>
              <a:off x="-2" y="6451600"/>
              <a:ext cx="7872153" cy="406400"/>
            </a:xfrm>
            <a:prstGeom prst="rect">
              <a:avLst/>
            </a:prstGeom>
            <a:solidFill>
              <a:srgbClr val="59595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sp>
          <p:nvSpPr>
            <p:cNvPr id="2665" name="Shape 2665"/>
            <p:cNvSpPr/>
            <p:nvPr/>
          </p:nvSpPr>
          <p:spPr>
            <a:xfrm>
              <a:off x="7954964" y="6451600"/>
              <a:ext cx="1189037" cy="4064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grpSp>
      <p:sp>
        <p:nvSpPr>
          <p:cNvPr id="2666" name="Shape 2666"/>
          <p:cNvSpPr txBox="1">
            <a:spLocks noGrp="1"/>
          </p:cNvSpPr>
          <p:nvPr>
            <p:ph type="dt" idx="10"/>
          </p:nvPr>
        </p:nvSpPr>
        <p:spPr>
          <a:xfrm>
            <a:off x="7598152" y="4835128"/>
            <a:ext cx="1554163" cy="308372"/>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2667" name="Shape 2667"/>
          <p:cNvSpPr txBox="1">
            <a:spLocks noGrp="1"/>
          </p:cNvSpPr>
          <p:nvPr>
            <p:ph type="ftr" idx="11"/>
          </p:nvPr>
        </p:nvSpPr>
        <p:spPr>
          <a:xfrm>
            <a:off x="1279525" y="4835128"/>
            <a:ext cx="6310312" cy="308372"/>
          </a:xfrm>
          <a:prstGeom prst="rect">
            <a:avLst/>
          </a:prstGeom>
          <a:noFill/>
          <a:ln>
            <a:noFill/>
          </a:ln>
        </p:spPr>
        <p:txBody>
          <a:bodyPr spcFirstLastPara="1" wrap="square" lIns="91425" tIns="91425" rIns="91425" bIns="91425" anchor="ctr" anchorCtr="0"/>
          <a:lstStyle>
            <a:lvl1pPr marR="0" lvl="0" algn="ctr"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2668" name="Shape 2668"/>
          <p:cNvSpPr txBox="1">
            <a:spLocks noGrp="1"/>
          </p:cNvSpPr>
          <p:nvPr>
            <p:ph type="sldNum" idx="12"/>
          </p:nvPr>
        </p:nvSpPr>
        <p:spPr>
          <a:xfrm>
            <a:off x="1" y="4835128"/>
            <a:ext cx="1189037" cy="308372"/>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1pPr>
            <a:lvl2pPr marL="0" marR="0" lvl="1"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2pPr>
            <a:lvl3pPr marL="0" marR="0" lvl="2"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3pPr>
            <a:lvl4pPr marL="0" marR="0" lvl="3"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4pPr>
            <a:lvl5pPr marL="0" marR="0" lvl="4"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5pPr>
            <a:lvl6pPr marL="0" marR="0" lvl="5"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6pPr>
            <a:lvl7pPr marL="0" marR="0" lvl="6"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7pPr>
            <a:lvl8pPr marL="0" marR="0" lvl="7"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8pPr>
            <a:lvl9pPr marL="0" marR="0" lvl="8"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
        <p:nvSpPr>
          <p:cNvPr id="2669" name="Shape 2669"/>
          <p:cNvSpPr txBox="1">
            <a:spLocks noGrp="1"/>
          </p:cNvSpPr>
          <p:nvPr>
            <p:ph type="title"/>
          </p:nvPr>
        </p:nvSpPr>
        <p:spPr>
          <a:xfrm>
            <a:off x="1280197" y="3943350"/>
            <a:ext cx="7863804" cy="742950"/>
          </a:xfrm>
          <a:prstGeom prst="rect">
            <a:avLst/>
          </a:prstGeom>
          <a:noFill/>
          <a:ln>
            <a:noFill/>
          </a:ln>
        </p:spPr>
        <p:txBody>
          <a:bodyPr spcFirstLastPara="1" wrap="square" lIns="91425" tIns="91425" rIns="91425" bIns="91425" anchor="t" anchorCtr="0"/>
          <a:lstStyle>
            <a:lvl1pPr marR="0" lvl="0" algn="l" rtl="0">
              <a:spcBef>
                <a:spcPts val="0"/>
              </a:spcBef>
              <a:spcAft>
                <a:spcPts val="0"/>
              </a:spcAft>
              <a:buSzPts val="1400"/>
              <a:buNone/>
              <a:defRPr sz="3300" b="0" i="0" u="none" strike="noStrike" cap="none">
                <a:solidFill>
                  <a:schemeClr val="lt2"/>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327.xml><?xml version="1.0" encoding="utf-8"?>
<p:sldLayout xmlns:a="http://schemas.openxmlformats.org/drawingml/2006/main" xmlns:r="http://schemas.openxmlformats.org/officeDocument/2006/relationships" xmlns:p="http://schemas.openxmlformats.org/presentationml/2006/main" showMasterSp="0" matchingName="Image Chapter/Transition">
  <p:cSld name="Image Chapter/Transition">
    <p:spTree>
      <p:nvGrpSpPr>
        <p:cNvPr id="1" name="Shape 2670"/>
        <p:cNvGrpSpPr/>
        <p:nvPr/>
      </p:nvGrpSpPr>
      <p:grpSpPr>
        <a:xfrm>
          <a:off x="0" y="0"/>
          <a:ext cx="0" cy="0"/>
          <a:chOff x="0" y="0"/>
          <a:chExt cx="0" cy="0"/>
        </a:xfrm>
      </p:grpSpPr>
      <p:sp>
        <p:nvSpPr>
          <p:cNvPr id="2671" name="Shape 2671"/>
          <p:cNvSpPr txBox="1">
            <a:spLocks noGrp="1"/>
          </p:cNvSpPr>
          <p:nvPr>
            <p:ph type="title"/>
          </p:nvPr>
        </p:nvSpPr>
        <p:spPr>
          <a:xfrm>
            <a:off x="1280197" y="3943350"/>
            <a:ext cx="7863804" cy="1200150"/>
          </a:xfrm>
          <a:prstGeom prst="rect">
            <a:avLst/>
          </a:prstGeom>
          <a:solidFill>
            <a:schemeClr val="lt2"/>
          </a:solidFill>
          <a:ln>
            <a:noFill/>
          </a:ln>
        </p:spPr>
        <p:txBody>
          <a:bodyPr spcFirstLastPara="1" wrap="square" lIns="91425" tIns="91425" rIns="91425" bIns="91425" anchor="t" anchorCtr="0"/>
          <a:lstStyle>
            <a:lvl1pPr marR="0" lvl="0" algn="l" rtl="0">
              <a:spcBef>
                <a:spcPts val="0"/>
              </a:spcBef>
              <a:spcAft>
                <a:spcPts val="0"/>
              </a:spcAft>
              <a:buSzPts val="1400"/>
              <a:buNone/>
              <a:defRPr sz="3300" b="0" i="0" u="none" strike="noStrike" cap="none">
                <a:solidFill>
                  <a:schemeClr val="lt1"/>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
        <p:nvSpPr>
          <p:cNvPr id="2672" name="Shape 2672"/>
          <p:cNvSpPr/>
          <p:nvPr/>
        </p:nvSpPr>
        <p:spPr>
          <a:xfrm>
            <a:off x="2" y="0"/>
            <a:ext cx="1189039" cy="51435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350"/>
              <a:buFont typeface="Arial"/>
              <a:buNone/>
            </a:pPr>
            <a:endParaRPr sz="1350" b="0" i="0" u="none" strike="noStrike" cap="none">
              <a:solidFill>
                <a:srgbClr val="FFFFFF"/>
              </a:solidFill>
              <a:latin typeface="Arial"/>
              <a:ea typeface="Arial"/>
              <a:cs typeface="Arial"/>
              <a:sym typeface="Arial"/>
            </a:endParaRPr>
          </a:p>
        </p:txBody>
      </p:sp>
      <p:pic>
        <p:nvPicPr>
          <p:cNvPr id="2673" name="Shape 2673"/>
          <p:cNvPicPr preferRelativeResize="0"/>
          <p:nvPr/>
        </p:nvPicPr>
        <p:blipFill rotWithShape="1">
          <a:blip r:embed="rId2">
            <a:alphaModFix/>
          </a:blip>
          <a:srcRect l="27296" t="17010" r="21719" b="22162"/>
          <a:stretch/>
        </p:blipFill>
        <p:spPr>
          <a:xfrm>
            <a:off x="382589" y="3874294"/>
            <a:ext cx="806451" cy="557213"/>
          </a:xfrm>
          <a:prstGeom prst="rect">
            <a:avLst/>
          </a:prstGeom>
          <a:noFill/>
          <a:ln>
            <a:noFill/>
          </a:ln>
        </p:spPr>
      </p:pic>
      <p:sp>
        <p:nvSpPr>
          <p:cNvPr id="2674" name="Shape 2674"/>
          <p:cNvSpPr>
            <a:spLocks noGrp="1"/>
          </p:cNvSpPr>
          <p:nvPr>
            <p:ph type="pic" idx="2"/>
          </p:nvPr>
        </p:nvSpPr>
        <p:spPr>
          <a:xfrm>
            <a:off x="1279525" y="0"/>
            <a:ext cx="7864475" cy="3943335"/>
          </a:xfrm>
          <a:prstGeom prst="rect">
            <a:avLst/>
          </a:prstGeom>
          <a:noFill/>
          <a:ln>
            <a:noFill/>
          </a:ln>
        </p:spPr>
        <p:txBody>
          <a:bodyPr spcFirstLastPara="1" wrap="square" lIns="91425" tIns="91425" rIns="91425" bIns="91425" anchor="t" anchorCtr="0"/>
          <a:lstStyle>
            <a:lvl1pPr marR="0" lvl="0" algn="l" rtl="0">
              <a:spcBef>
                <a:spcPts val="480"/>
              </a:spcBef>
              <a:spcAft>
                <a:spcPts val="0"/>
              </a:spcAft>
              <a:buClr>
                <a:schemeClr val="dk2"/>
              </a:buClr>
              <a:buSzPts val="2400"/>
              <a:buFont typeface="Arial"/>
              <a:buChar char="•"/>
              <a:defRPr sz="2400" b="0" i="0" u="none" strike="noStrike" cap="none">
                <a:solidFill>
                  <a:srgbClr val="595959"/>
                </a:solidFill>
                <a:latin typeface="Calibri"/>
                <a:ea typeface="Calibri"/>
                <a:cs typeface="Calibri"/>
                <a:sym typeface="Calibri"/>
              </a:defRPr>
            </a:lvl1pPr>
            <a:lvl2pPr marR="0" lvl="1" algn="l" rtl="0">
              <a:spcBef>
                <a:spcPts val="420"/>
              </a:spcBef>
              <a:spcAft>
                <a:spcPts val="0"/>
              </a:spcAft>
              <a:buClr>
                <a:schemeClr val="dk2"/>
              </a:buClr>
              <a:buSzPts val="2100"/>
              <a:buFont typeface="Arial"/>
              <a:buChar char="–"/>
              <a:defRPr sz="2100" b="0" i="0" u="none" strike="noStrike" cap="none">
                <a:solidFill>
                  <a:srgbClr val="595959"/>
                </a:solidFill>
                <a:latin typeface="Calibri"/>
                <a:ea typeface="Calibri"/>
                <a:cs typeface="Calibri"/>
                <a:sym typeface="Calibri"/>
              </a:defRPr>
            </a:lvl2pPr>
            <a:lvl3pPr marR="0" lvl="2" algn="l" rtl="0">
              <a:spcBef>
                <a:spcPts val="360"/>
              </a:spcBef>
              <a:spcAft>
                <a:spcPts val="0"/>
              </a:spcAft>
              <a:buClr>
                <a:schemeClr val="dk2"/>
              </a:buClr>
              <a:buSzPts val="1800"/>
              <a:buFont typeface="Arial"/>
              <a:buChar char="•"/>
              <a:defRPr sz="1800" b="0" i="0" u="none" strike="noStrike" cap="none">
                <a:solidFill>
                  <a:srgbClr val="595959"/>
                </a:solidFill>
                <a:latin typeface="Calibri"/>
                <a:ea typeface="Calibri"/>
                <a:cs typeface="Calibri"/>
                <a:sym typeface="Calibri"/>
              </a:defRPr>
            </a:lvl3pPr>
            <a:lvl4pPr marR="0" lvl="3"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4pPr>
            <a:lvl5pPr marR="0" lvl="4"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5pPr>
            <a:lvl6pPr marR="0" lvl="5"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R="0" lvl="6"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R="0" lvl="7"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R="0" lvl="8"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328.xml><?xml version="1.0" encoding="utf-8"?>
<p:sldLayout xmlns:a="http://schemas.openxmlformats.org/drawingml/2006/main" xmlns:r="http://schemas.openxmlformats.org/officeDocument/2006/relationships" xmlns:p="http://schemas.openxmlformats.org/presentationml/2006/main" showMasterSp="0" matchingName="Image Chapter/Transition w/ Footer">
  <p:cSld name="Image Chapter/Transition w/ Footer">
    <p:spTree>
      <p:nvGrpSpPr>
        <p:cNvPr id="1" name="Shape 2675"/>
        <p:cNvGrpSpPr/>
        <p:nvPr/>
      </p:nvGrpSpPr>
      <p:grpSpPr>
        <a:xfrm>
          <a:off x="0" y="0"/>
          <a:ext cx="0" cy="0"/>
          <a:chOff x="0" y="0"/>
          <a:chExt cx="0" cy="0"/>
        </a:xfrm>
      </p:grpSpPr>
      <p:sp>
        <p:nvSpPr>
          <p:cNvPr id="2676" name="Shape 2676"/>
          <p:cNvSpPr txBox="1">
            <a:spLocks noGrp="1"/>
          </p:cNvSpPr>
          <p:nvPr>
            <p:ph type="title"/>
          </p:nvPr>
        </p:nvSpPr>
        <p:spPr>
          <a:xfrm>
            <a:off x="1280197" y="3943350"/>
            <a:ext cx="7863804" cy="800100"/>
          </a:xfrm>
          <a:prstGeom prst="rect">
            <a:avLst/>
          </a:prstGeom>
          <a:solidFill>
            <a:schemeClr val="lt2"/>
          </a:solidFill>
          <a:ln>
            <a:noFill/>
          </a:ln>
        </p:spPr>
        <p:txBody>
          <a:bodyPr spcFirstLastPara="1" wrap="square" lIns="91425" tIns="91425" rIns="91425" bIns="91425" anchor="t" anchorCtr="0"/>
          <a:lstStyle>
            <a:lvl1pPr marR="0" lvl="0" algn="l" rtl="0">
              <a:spcBef>
                <a:spcPts val="0"/>
              </a:spcBef>
              <a:spcAft>
                <a:spcPts val="0"/>
              </a:spcAft>
              <a:buSzPts val="1400"/>
              <a:buNone/>
              <a:defRPr sz="3300" b="0" i="0" u="none" strike="noStrike" cap="none">
                <a:solidFill>
                  <a:schemeClr val="lt1"/>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
        <p:nvSpPr>
          <p:cNvPr id="2677" name="Shape 2677"/>
          <p:cNvSpPr/>
          <p:nvPr/>
        </p:nvSpPr>
        <p:spPr>
          <a:xfrm>
            <a:off x="2" y="0"/>
            <a:ext cx="1189039" cy="51435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350"/>
              <a:buFont typeface="Arial"/>
              <a:buNone/>
            </a:pPr>
            <a:endParaRPr sz="1350" b="0" i="0" u="none" strike="noStrike" cap="none">
              <a:solidFill>
                <a:srgbClr val="FFFFFF"/>
              </a:solidFill>
              <a:latin typeface="Arial"/>
              <a:ea typeface="Arial"/>
              <a:cs typeface="Arial"/>
              <a:sym typeface="Arial"/>
            </a:endParaRPr>
          </a:p>
        </p:txBody>
      </p:sp>
      <p:pic>
        <p:nvPicPr>
          <p:cNvPr id="2678" name="Shape 2678"/>
          <p:cNvPicPr preferRelativeResize="0"/>
          <p:nvPr/>
        </p:nvPicPr>
        <p:blipFill rotWithShape="1">
          <a:blip r:embed="rId2">
            <a:alphaModFix/>
          </a:blip>
          <a:srcRect l="27296" t="17010" r="21719" b="22162"/>
          <a:stretch/>
        </p:blipFill>
        <p:spPr>
          <a:xfrm>
            <a:off x="382589" y="3874294"/>
            <a:ext cx="806451" cy="557213"/>
          </a:xfrm>
          <a:prstGeom prst="rect">
            <a:avLst/>
          </a:prstGeom>
          <a:noFill/>
          <a:ln>
            <a:noFill/>
          </a:ln>
        </p:spPr>
      </p:pic>
      <p:sp>
        <p:nvSpPr>
          <p:cNvPr id="2679" name="Shape 2679"/>
          <p:cNvSpPr>
            <a:spLocks noGrp="1"/>
          </p:cNvSpPr>
          <p:nvPr>
            <p:ph type="pic" idx="2"/>
          </p:nvPr>
        </p:nvSpPr>
        <p:spPr>
          <a:xfrm>
            <a:off x="1279525" y="0"/>
            <a:ext cx="7864475" cy="3943335"/>
          </a:xfrm>
          <a:prstGeom prst="rect">
            <a:avLst/>
          </a:prstGeom>
          <a:noFill/>
          <a:ln>
            <a:noFill/>
          </a:ln>
        </p:spPr>
        <p:txBody>
          <a:bodyPr spcFirstLastPara="1" wrap="square" lIns="91425" tIns="91425" rIns="91425" bIns="91425" anchor="t" anchorCtr="0"/>
          <a:lstStyle>
            <a:lvl1pPr marR="0" lvl="0" algn="l" rtl="0">
              <a:spcBef>
                <a:spcPts val="480"/>
              </a:spcBef>
              <a:spcAft>
                <a:spcPts val="0"/>
              </a:spcAft>
              <a:buClr>
                <a:schemeClr val="dk2"/>
              </a:buClr>
              <a:buSzPts val="2400"/>
              <a:buFont typeface="Arial"/>
              <a:buChar char="•"/>
              <a:defRPr sz="2400" b="0" i="0" u="none" strike="noStrike" cap="none">
                <a:solidFill>
                  <a:srgbClr val="595959"/>
                </a:solidFill>
                <a:latin typeface="Calibri"/>
                <a:ea typeface="Calibri"/>
                <a:cs typeface="Calibri"/>
                <a:sym typeface="Calibri"/>
              </a:defRPr>
            </a:lvl1pPr>
            <a:lvl2pPr marR="0" lvl="1" algn="l" rtl="0">
              <a:spcBef>
                <a:spcPts val="420"/>
              </a:spcBef>
              <a:spcAft>
                <a:spcPts val="0"/>
              </a:spcAft>
              <a:buClr>
                <a:schemeClr val="dk2"/>
              </a:buClr>
              <a:buSzPts val="2100"/>
              <a:buFont typeface="Arial"/>
              <a:buChar char="–"/>
              <a:defRPr sz="2100" b="0" i="0" u="none" strike="noStrike" cap="none">
                <a:solidFill>
                  <a:srgbClr val="595959"/>
                </a:solidFill>
                <a:latin typeface="Calibri"/>
                <a:ea typeface="Calibri"/>
                <a:cs typeface="Calibri"/>
                <a:sym typeface="Calibri"/>
              </a:defRPr>
            </a:lvl2pPr>
            <a:lvl3pPr marR="0" lvl="2" algn="l" rtl="0">
              <a:spcBef>
                <a:spcPts val="360"/>
              </a:spcBef>
              <a:spcAft>
                <a:spcPts val="0"/>
              </a:spcAft>
              <a:buClr>
                <a:schemeClr val="dk2"/>
              </a:buClr>
              <a:buSzPts val="1800"/>
              <a:buFont typeface="Arial"/>
              <a:buChar char="•"/>
              <a:defRPr sz="1800" b="0" i="0" u="none" strike="noStrike" cap="none">
                <a:solidFill>
                  <a:srgbClr val="595959"/>
                </a:solidFill>
                <a:latin typeface="Calibri"/>
                <a:ea typeface="Calibri"/>
                <a:cs typeface="Calibri"/>
                <a:sym typeface="Calibri"/>
              </a:defRPr>
            </a:lvl3pPr>
            <a:lvl4pPr marR="0" lvl="3"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4pPr>
            <a:lvl5pPr marR="0" lvl="4"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5pPr>
            <a:lvl6pPr marR="0" lvl="5"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R="0" lvl="6"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R="0" lvl="7"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R="0" lvl="8"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grpSp>
        <p:nvGrpSpPr>
          <p:cNvPr id="2680" name="Shape 2680"/>
          <p:cNvGrpSpPr/>
          <p:nvPr/>
        </p:nvGrpSpPr>
        <p:grpSpPr>
          <a:xfrm flipH="1">
            <a:off x="-2" y="4838700"/>
            <a:ext cx="9144003" cy="304800"/>
            <a:chOff x="-2" y="6451600"/>
            <a:chExt cx="9144003" cy="406400"/>
          </a:xfrm>
        </p:grpSpPr>
        <p:sp>
          <p:nvSpPr>
            <p:cNvPr id="2681" name="Shape 2681"/>
            <p:cNvSpPr/>
            <p:nvPr/>
          </p:nvSpPr>
          <p:spPr>
            <a:xfrm>
              <a:off x="-2" y="6451600"/>
              <a:ext cx="7872153" cy="406400"/>
            </a:xfrm>
            <a:prstGeom prst="rect">
              <a:avLst/>
            </a:prstGeom>
            <a:solidFill>
              <a:srgbClr val="59595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sp>
          <p:nvSpPr>
            <p:cNvPr id="2682" name="Shape 2682"/>
            <p:cNvSpPr/>
            <p:nvPr/>
          </p:nvSpPr>
          <p:spPr>
            <a:xfrm>
              <a:off x="7954964" y="6451600"/>
              <a:ext cx="1189037" cy="4064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grpSp>
      <p:sp>
        <p:nvSpPr>
          <p:cNvPr id="2683" name="Shape 2683"/>
          <p:cNvSpPr txBox="1">
            <a:spLocks noGrp="1"/>
          </p:cNvSpPr>
          <p:nvPr>
            <p:ph type="dt" idx="10"/>
          </p:nvPr>
        </p:nvSpPr>
        <p:spPr>
          <a:xfrm>
            <a:off x="7598152" y="4835128"/>
            <a:ext cx="1554163" cy="308372"/>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2684" name="Shape 2684"/>
          <p:cNvSpPr txBox="1">
            <a:spLocks noGrp="1"/>
          </p:cNvSpPr>
          <p:nvPr>
            <p:ph type="ftr" idx="11"/>
          </p:nvPr>
        </p:nvSpPr>
        <p:spPr>
          <a:xfrm>
            <a:off x="1279525" y="4835128"/>
            <a:ext cx="6310312" cy="308372"/>
          </a:xfrm>
          <a:prstGeom prst="rect">
            <a:avLst/>
          </a:prstGeom>
          <a:noFill/>
          <a:ln>
            <a:noFill/>
          </a:ln>
        </p:spPr>
        <p:txBody>
          <a:bodyPr spcFirstLastPara="1" wrap="square" lIns="91425" tIns="91425" rIns="91425" bIns="91425" anchor="ctr" anchorCtr="0"/>
          <a:lstStyle>
            <a:lvl1pPr marR="0" lvl="0" algn="ctr"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2685" name="Shape 2685"/>
          <p:cNvSpPr txBox="1">
            <a:spLocks noGrp="1"/>
          </p:cNvSpPr>
          <p:nvPr>
            <p:ph type="sldNum" idx="12"/>
          </p:nvPr>
        </p:nvSpPr>
        <p:spPr>
          <a:xfrm>
            <a:off x="1" y="4835128"/>
            <a:ext cx="1189037" cy="308372"/>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1pPr>
            <a:lvl2pPr marL="0" marR="0" lvl="1"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2pPr>
            <a:lvl3pPr marL="0" marR="0" lvl="2"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3pPr>
            <a:lvl4pPr marL="0" marR="0" lvl="3"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4pPr>
            <a:lvl5pPr marL="0" marR="0" lvl="4"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5pPr>
            <a:lvl6pPr marL="0" marR="0" lvl="5"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6pPr>
            <a:lvl7pPr marL="0" marR="0" lvl="6"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7pPr>
            <a:lvl8pPr marL="0" marR="0" lvl="7"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8pPr>
            <a:lvl9pPr marL="0" marR="0" lvl="8"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29.xml><?xml version="1.0" encoding="utf-8"?>
<p:sldLayout xmlns:a="http://schemas.openxmlformats.org/drawingml/2006/main" xmlns:r="http://schemas.openxmlformats.org/officeDocument/2006/relationships" xmlns:p="http://schemas.openxmlformats.org/presentationml/2006/main" showMasterSp="0" matchingName="Image_Chapter/Transition">
  <p:cSld name="Image_Chapter/Transition">
    <p:spTree>
      <p:nvGrpSpPr>
        <p:cNvPr id="1" name="Shape 2686"/>
        <p:cNvGrpSpPr/>
        <p:nvPr/>
      </p:nvGrpSpPr>
      <p:grpSpPr>
        <a:xfrm>
          <a:off x="0" y="0"/>
          <a:ext cx="0" cy="0"/>
          <a:chOff x="0" y="0"/>
          <a:chExt cx="0" cy="0"/>
        </a:xfrm>
      </p:grpSpPr>
      <p:sp>
        <p:nvSpPr>
          <p:cNvPr id="2687" name="Shape 2687"/>
          <p:cNvSpPr/>
          <p:nvPr/>
        </p:nvSpPr>
        <p:spPr>
          <a:xfrm>
            <a:off x="1" y="0"/>
            <a:ext cx="1189037" cy="51435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pic>
        <p:nvPicPr>
          <p:cNvPr id="2688" name="Shape 2688"/>
          <p:cNvPicPr preferRelativeResize="0"/>
          <p:nvPr/>
        </p:nvPicPr>
        <p:blipFill rotWithShape="1">
          <a:blip r:embed="rId2">
            <a:alphaModFix/>
          </a:blip>
          <a:srcRect l="27296" t="17011" r="21719" b="22163"/>
          <a:stretch/>
        </p:blipFill>
        <p:spPr>
          <a:xfrm>
            <a:off x="382845" y="3874756"/>
            <a:ext cx="805912" cy="557213"/>
          </a:xfrm>
          <a:prstGeom prst="rect">
            <a:avLst/>
          </a:prstGeom>
          <a:noFill/>
          <a:ln>
            <a:noFill/>
          </a:ln>
        </p:spPr>
      </p:pic>
      <p:sp>
        <p:nvSpPr>
          <p:cNvPr id="2689" name="Shape 2689"/>
          <p:cNvSpPr>
            <a:spLocks noGrp="1"/>
          </p:cNvSpPr>
          <p:nvPr>
            <p:ph type="pic" idx="2"/>
          </p:nvPr>
        </p:nvSpPr>
        <p:spPr>
          <a:xfrm>
            <a:off x="1279526" y="0"/>
            <a:ext cx="7864475" cy="3952875"/>
          </a:xfrm>
          <a:prstGeom prst="rect">
            <a:avLst/>
          </a:prstGeom>
          <a:noFill/>
          <a:ln>
            <a:noFill/>
          </a:ln>
        </p:spPr>
        <p:txBody>
          <a:bodyPr spcFirstLastPara="1" wrap="square" lIns="91425" tIns="91425" rIns="91425" bIns="91425" anchor="t" anchorCtr="0"/>
          <a:lstStyle>
            <a:lvl1pPr marR="0" lvl="0" algn="l" rtl="0">
              <a:spcBef>
                <a:spcPts val="480"/>
              </a:spcBef>
              <a:spcAft>
                <a:spcPts val="0"/>
              </a:spcAft>
              <a:buClr>
                <a:schemeClr val="dk2"/>
              </a:buClr>
              <a:buSzPts val="2400"/>
              <a:buFont typeface="Arial"/>
              <a:buChar char="•"/>
              <a:defRPr sz="2400" b="0" i="0" u="none" strike="noStrike" cap="none">
                <a:solidFill>
                  <a:srgbClr val="595959"/>
                </a:solidFill>
                <a:latin typeface="Calibri"/>
                <a:ea typeface="Calibri"/>
                <a:cs typeface="Calibri"/>
                <a:sym typeface="Calibri"/>
              </a:defRPr>
            </a:lvl1pPr>
            <a:lvl2pPr marR="0" lvl="1" algn="l" rtl="0">
              <a:spcBef>
                <a:spcPts val="420"/>
              </a:spcBef>
              <a:spcAft>
                <a:spcPts val="0"/>
              </a:spcAft>
              <a:buClr>
                <a:schemeClr val="dk2"/>
              </a:buClr>
              <a:buSzPts val="2100"/>
              <a:buFont typeface="Arial"/>
              <a:buChar char="–"/>
              <a:defRPr sz="2100" b="0" i="0" u="none" strike="noStrike" cap="none">
                <a:solidFill>
                  <a:srgbClr val="595959"/>
                </a:solidFill>
                <a:latin typeface="Calibri"/>
                <a:ea typeface="Calibri"/>
                <a:cs typeface="Calibri"/>
                <a:sym typeface="Calibri"/>
              </a:defRPr>
            </a:lvl2pPr>
            <a:lvl3pPr marR="0" lvl="2" algn="l" rtl="0">
              <a:spcBef>
                <a:spcPts val="360"/>
              </a:spcBef>
              <a:spcAft>
                <a:spcPts val="0"/>
              </a:spcAft>
              <a:buClr>
                <a:schemeClr val="dk2"/>
              </a:buClr>
              <a:buSzPts val="1800"/>
              <a:buFont typeface="Arial"/>
              <a:buChar char="•"/>
              <a:defRPr sz="1800" b="0" i="0" u="none" strike="noStrike" cap="none">
                <a:solidFill>
                  <a:srgbClr val="595959"/>
                </a:solidFill>
                <a:latin typeface="Calibri"/>
                <a:ea typeface="Calibri"/>
                <a:cs typeface="Calibri"/>
                <a:sym typeface="Calibri"/>
              </a:defRPr>
            </a:lvl3pPr>
            <a:lvl4pPr marR="0" lvl="3"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4pPr>
            <a:lvl5pPr marR="0" lvl="4"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5pPr>
            <a:lvl6pPr marR="0" lvl="5"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R="0" lvl="6"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R="0" lvl="7"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R="0" lvl="8"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2690" name="Shape 2690"/>
          <p:cNvSpPr txBox="1">
            <a:spLocks noGrp="1"/>
          </p:cNvSpPr>
          <p:nvPr>
            <p:ph type="title"/>
          </p:nvPr>
        </p:nvSpPr>
        <p:spPr>
          <a:xfrm>
            <a:off x="1280197" y="3943352"/>
            <a:ext cx="7863804" cy="742949"/>
          </a:xfrm>
          <a:prstGeom prst="rect">
            <a:avLst/>
          </a:prstGeom>
          <a:noFill/>
          <a:ln>
            <a:noFill/>
          </a:ln>
        </p:spPr>
        <p:txBody>
          <a:bodyPr spcFirstLastPara="1" wrap="square" lIns="91425" tIns="91425" rIns="91425" bIns="91425" anchor="t" anchorCtr="0"/>
          <a:lstStyle>
            <a:lvl1pPr marR="0" lvl="0" algn="l" rtl="0">
              <a:spcBef>
                <a:spcPts val="0"/>
              </a:spcBef>
              <a:spcAft>
                <a:spcPts val="0"/>
              </a:spcAft>
              <a:buSzPts val="1400"/>
              <a:buNone/>
              <a:defRPr sz="3300" b="0" i="0" u="none" strike="noStrike" cap="none">
                <a:solidFill>
                  <a:schemeClr val="lt2"/>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Standard Slide 2 Column w/Footer Bar">
  <p:cSld name="Standard Slide 2 Column w/Footer Bar">
    <p:spTree>
      <p:nvGrpSpPr>
        <p:cNvPr id="1" name="Shape 269"/>
        <p:cNvGrpSpPr/>
        <p:nvPr/>
      </p:nvGrpSpPr>
      <p:grpSpPr>
        <a:xfrm>
          <a:off x="0" y="0"/>
          <a:ext cx="0" cy="0"/>
          <a:chOff x="0" y="0"/>
          <a:chExt cx="0" cy="0"/>
        </a:xfrm>
      </p:grpSpPr>
      <p:grpSp>
        <p:nvGrpSpPr>
          <p:cNvPr id="270" name="Shape 270"/>
          <p:cNvGrpSpPr/>
          <p:nvPr/>
        </p:nvGrpSpPr>
        <p:grpSpPr>
          <a:xfrm>
            <a:off x="-2" y="4838700"/>
            <a:ext cx="9144003" cy="304800"/>
            <a:chOff x="-2" y="6451600"/>
            <a:chExt cx="9144003" cy="406400"/>
          </a:xfrm>
        </p:grpSpPr>
        <p:sp>
          <p:nvSpPr>
            <p:cNvPr id="271" name="Shape 271"/>
            <p:cNvSpPr/>
            <p:nvPr/>
          </p:nvSpPr>
          <p:spPr>
            <a:xfrm>
              <a:off x="-2" y="6451600"/>
              <a:ext cx="7872153" cy="406400"/>
            </a:xfrm>
            <a:prstGeom prst="rect">
              <a:avLst/>
            </a:prstGeom>
            <a:solidFill>
              <a:srgbClr val="59595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sp>
          <p:nvSpPr>
            <p:cNvPr id="272" name="Shape 272"/>
            <p:cNvSpPr/>
            <p:nvPr/>
          </p:nvSpPr>
          <p:spPr>
            <a:xfrm>
              <a:off x="7954964" y="6451600"/>
              <a:ext cx="1189037" cy="4064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grpSp>
      <p:sp>
        <p:nvSpPr>
          <p:cNvPr id="273" name="Shape 273"/>
          <p:cNvSpPr txBox="1">
            <a:spLocks noGrp="1"/>
          </p:cNvSpPr>
          <p:nvPr>
            <p:ph type="body" idx="1"/>
          </p:nvPr>
        </p:nvSpPr>
        <p:spPr>
          <a:xfrm>
            <a:off x="457201" y="1151335"/>
            <a:ext cx="4040188" cy="479822"/>
          </a:xfrm>
          <a:prstGeom prst="rect">
            <a:avLst/>
          </a:prstGeom>
          <a:noFill/>
          <a:ln>
            <a:noFill/>
          </a:ln>
        </p:spPr>
        <p:txBody>
          <a:bodyPr spcFirstLastPara="1" wrap="square" lIns="91425" tIns="91425" rIns="91425" bIns="91425" anchor="b" anchorCtr="0"/>
          <a:lstStyle>
            <a:lvl1pPr marL="457200" marR="0" lvl="0" indent="-228600" algn="l" rtl="0">
              <a:spcBef>
                <a:spcPts val="360"/>
              </a:spcBef>
              <a:spcAft>
                <a:spcPts val="0"/>
              </a:spcAft>
              <a:buClr>
                <a:schemeClr val="dk2"/>
              </a:buClr>
              <a:buSzPts val="1800"/>
              <a:buFont typeface="Arial"/>
              <a:buNone/>
              <a:defRPr sz="1800" b="1" i="0" u="none" strike="noStrike" cap="none">
                <a:solidFill>
                  <a:schemeClr val="dk2"/>
                </a:solidFill>
                <a:latin typeface="Calibri"/>
                <a:ea typeface="Calibri"/>
                <a:cs typeface="Calibri"/>
                <a:sym typeface="Calibri"/>
              </a:defRPr>
            </a:lvl1pPr>
            <a:lvl2pPr marL="914400" marR="0" lvl="1" indent="-228600" algn="l" rtl="0">
              <a:spcBef>
                <a:spcPts val="300"/>
              </a:spcBef>
              <a:spcAft>
                <a:spcPts val="0"/>
              </a:spcAft>
              <a:buClr>
                <a:schemeClr val="dk2"/>
              </a:buClr>
              <a:buSzPts val="1500"/>
              <a:buFont typeface="Arial"/>
              <a:buNone/>
              <a:defRPr sz="1500" b="1" i="0" u="none" strike="noStrike" cap="none">
                <a:solidFill>
                  <a:srgbClr val="595959"/>
                </a:solidFill>
                <a:latin typeface="Calibri"/>
                <a:ea typeface="Calibri"/>
                <a:cs typeface="Calibri"/>
                <a:sym typeface="Calibri"/>
              </a:defRPr>
            </a:lvl2pPr>
            <a:lvl3pPr marL="1371600" marR="0" lvl="2" indent="-228600" algn="l" rtl="0">
              <a:spcBef>
                <a:spcPts val="270"/>
              </a:spcBef>
              <a:spcAft>
                <a:spcPts val="0"/>
              </a:spcAft>
              <a:buClr>
                <a:schemeClr val="dk2"/>
              </a:buClr>
              <a:buSzPts val="1350"/>
              <a:buFont typeface="Arial"/>
              <a:buNone/>
              <a:defRPr sz="1350" b="1" i="0" u="none" strike="noStrike" cap="none">
                <a:solidFill>
                  <a:srgbClr val="595959"/>
                </a:solidFill>
                <a:latin typeface="Calibri"/>
                <a:ea typeface="Calibri"/>
                <a:cs typeface="Calibri"/>
                <a:sym typeface="Calibri"/>
              </a:defRPr>
            </a:lvl3pPr>
            <a:lvl4pPr marL="1828800" marR="0" lvl="3" indent="-228600" algn="l" rtl="0">
              <a:spcBef>
                <a:spcPts val="240"/>
              </a:spcBef>
              <a:spcAft>
                <a:spcPts val="0"/>
              </a:spcAft>
              <a:buClr>
                <a:schemeClr val="dk2"/>
              </a:buClr>
              <a:buSzPts val="1200"/>
              <a:buFont typeface="Arial"/>
              <a:buNone/>
              <a:defRPr sz="1200" b="1" i="0" u="none" strike="noStrike" cap="none">
                <a:solidFill>
                  <a:srgbClr val="595959"/>
                </a:solidFill>
                <a:latin typeface="Calibri"/>
                <a:ea typeface="Calibri"/>
                <a:cs typeface="Calibri"/>
                <a:sym typeface="Calibri"/>
              </a:defRPr>
            </a:lvl4pPr>
            <a:lvl5pPr marL="2286000" marR="0" lvl="4" indent="-228600" algn="l" rtl="0">
              <a:spcBef>
                <a:spcPts val="240"/>
              </a:spcBef>
              <a:spcAft>
                <a:spcPts val="0"/>
              </a:spcAft>
              <a:buClr>
                <a:schemeClr val="dk2"/>
              </a:buClr>
              <a:buSzPts val="1200"/>
              <a:buFont typeface="Arial"/>
              <a:buNone/>
              <a:defRPr sz="1200" b="1" i="0" u="none" strike="noStrike" cap="none">
                <a:solidFill>
                  <a:srgbClr val="595959"/>
                </a:solidFill>
                <a:latin typeface="Calibri"/>
                <a:ea typeface="Calibri"/>
                <a:cs typeface="Calibri"/>
                <a:sym typeface="Calibri"/>
              </a:defRPr>
            </a:lvl5pPr>
            <a:lvl6pPr marL="2743200" marR="0" lvl="5" indent="-228600" algn="l" rtl="0">
              <a:spcBef>
                <a:spcPts val="24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spcBef>
                <a:spcPts val="24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spcBef>
                <a:spcPts val="24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spcBef>
                <a:spcPts val="24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274" name="Shape 274"/>
          <p:cNvSpPr txBox="1">
            <a:spLocks noGrp="1"/>
          </p:cNvSpPr>
          <p:nvPr>
            <p:ph type="body" idx="2"/>
          </p:nvPr>
        </p:nvSpPr>
        <p:spPr>
          <a:xfrm>
            <a:off x="457202" y="1631156"/>
            <a:ext cx="4023361" cy="2997972"/>
          </a:xfrm>
          <a:prstGeom prst="rect">
            <a:avLst/>
          </a:prstGeom>
          <a:noFill/>
          <a:ln>
            <a:noFill/>
          </a:ln>
        </p:spPr>
        <p:txBody>
          <a:bodyPr spcFirstLastPara="1" wrap="square" lIns="91425" tIns="91425" rIns="91425" bIns="91425" anchor="t" anchorCtr="0"/>
          <a:lstStyle>
            <a:lvl1pPr marL="457200" marR="0" lvl="0" indent="-342900" algn="l" rtl="0">
              <a:spcBef>
                <a:spcPts val="360"/>
              </a:spcBef>
              <a:spcAft>
                <a:spcPts val="0"/>
              </a:spcAft>
              <a:buClr>
                <a:schemeClr val="dk2"/>
              </a:buClr>
              <a:buSzPts val="1800"/>
              <a:buFont typeface="Noto Sans Symbols"/>
              <a:buChar char="▪"/>
              <a:defRPr sz="1800" b="0" i="0" u="none" strike="noStrike" cap="none">
                <a:solidFill>
                  <a:srgbClr val="595959"/>
                </a:solidFill>
                <a:latin typeface="Calibri"/>
                <a:ea typeface="Calibri"/>
                <a:cs typeface="Calibri"/>
                <a:sym typeface="Calibri"/>
              </a:defRPr>
            </a:lvl1pPr>
            <a:lvl2pPr marL="914400" marR="0" lvl="1" indent="-323850" algn="l" rtl="0">
              <a:spcBef>
                <a:spcPts val="300"/>
              </a:spcBef>
              <a:spcAft>
                <a:spcPts val="0"/>
              </a:spcAft>
              <a:buClr>
                <a:schemeClr val="dk2"/>
              </a:buClr>
              <a:buSzPts val="1500"/>
              <a:buFont typeface="Calibri"/>
              <a:buChar char="–"/>
              <a:defRPr sz="1500" b="0" i="0" u="none" strike="noStrike" cap="none">
                <a:solidFill>
                  <a:srgbClr val="595959"/>
                </a:solidFill>
                <a:latin typeface="Calibri"/>
                <a:ea typeface="Calibri"/>
                <a:cs typeface="Calibri"/>
                <a:sym typeface="Calibri"/>
              </a:defRPr>
            </a:lvl2pPr>
            <a:lvl3pPr marL="1371600" marR="0" lvl="2" indent="-314325" algn="l" rtl="0">
              <a:spcBef>
                <a:spcPts val="270"/>
              </a:spcBef>
              <a:spcAft>
                <a:spcPts val="0"/>
              </a:spcAft>
              <a:buClr>
                <a:schemeClr val="dk2"/>
              </a:buClr>
              <a:buSzPts val="1350"/>
              <a:buFont typeface="Noto Sans Symbols"/>
              <a:buChar char="▪"/>
              <a:defRPr sz="1350" b="0" i="0" u="none" strike="noStrike" cap="none">
                <a:solidFill>
                  <a:srgbClr val="595959"/>
                </a:solidFill>
                <a:latin typeface="Calibri"/>
                <a:ea typeface="Calibri"/>
                <a:cs typeface="Calibri"/>
                <a:sym typeface="Calibri"/>
              </a:defRPr>
            </a:lvl3pPr>
            <a:lvl4pPr marL="1828800" marR="0" lvl="3" indent="-304800" algn="l" rtl="0">
              <a:spcBef>
                <a:spcPts val="240"/>
              </a:spcBef>
              <a:spcAft>
                <a:spcPts val="0"/>
              </a:spcAft>
              <a:buClr>
                <a:schemeClr val="dk2"/>
              </a:buClr>
              <a:buSzPts val="1200"/>
              <a:buFont typeface="Calibri"/>
              <a:buChar char="–"/>
              <a:defRPr sz="1200" b="0" i="0" u="none" strike="noStrike" cap="none">
                <a:solidFill>
                  <a:srgbClr val="595959"/>
                </a:solidFill>
                <a:latin typeface="Calibri"/>
                <a:ea typeface="Calibri"/>
                <a:cs typeface="Calibri"/>
                <a:sym typeface="Calibri"/>
              </a:defRPr>
            </a:lvl4pPr>
            <a:lvl5pPr marL="2286000" marR="0" lvl="4" indent="-304800" algn="l" rtl="0">
              <a:spcBef>
                <a:spcPts val="240"/>
              </a:spcBef>
              <a:spcAft>
                <a:spcPts val="0"/>
              </a:spcAft>
              <a:buClr>
                <a:schemeClr val="dk2"/>
              </a:buClr>
              <a:buSzPts val="1200"/>
              <a:buFont typeface="Calibri"/>
              <a:buChar char="»"/>
              <a:defRPr sz="1200" b="0" i="0" u="none" strike="noStrike" cap="none">
                <a:solidFill>
                  <a:srgbClr val="595959"/>
                </a:solidFill>
                <a:latin typeface="Calibri"/>
                <a:ea typeface="Calibri"/>
                <a:cs typeface="Calibri"/>
                <a:sym typeface="Calibri"/>
              </a:defRPr>
            </a:lvl5pPr>
            <a:lvl6pPr marL="2743200" marR="0" lvl="5" indent="-304800" algn="l" rtl="0">
              <a:spcBef>
                <a:spcPts val="24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6pPr>
            <a:lvl7pPr marL="3200400" marR="0" lvl="6" indent="-304800" algn="l" rtl="0">
              <a:spcBef>
                <a:spcPts val="24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7pPr>
            <a:lvl8pPr marL="3657600" marR="0" lvl="7" indent="-304800" algn="l" rtl="0">
              <a:spcBef>
                <a:spcPts val="24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8pPr>
            <a:lvl9pPr marL="4114800" marR="0" lvl="8" indent="-304800" algn="l" rtl="0">
              <a:spcBef>
                <a:spcPts val="24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9pPr>
          </a:lstStyle>
          <a:p>
            <a:endParaRPr/>
          </a:p>
        </p:txBody>
      </p:sp>
      <p:sp>
        <p:nvSpPr>
          <p:cNvPr id="275" name="Shape 275"/>
          <p:cNvSpPr txBox="1">
            <a:spLocks noGrp="1"/>
          </p:cNvSpPr>
          <p:nvPr>
            <p:ph type="body" idx="3"/>
          </p:nvPr>
        </p:nvSpPr>
        <p:spPr>
          <a:xfrm>
            <a:off x="4649151" y="1151335"/>
            <a:ext cx="4040188" cy="479822"/>
          </a:xfrm>
          <a:prstGeom prst="rect">
            <a:avLst/>
          </a:prstGeom>
          <a:noFill/>
          <a:ln>
            <a:noFill/>
          </a:ln>
        </p:spPr>
        <p:txBody>
          <a:bodyPr spcFirstLastPara="1" wrap="square" lIns="91425" tIns="91425" rIns="91425" bIns="91425" anchor="b" anchorCtr="0"/>
          <a:lstStyle>
            <a:lvl1pPr marL="457200" marR="0" lvl="0" indent="-228600" algn="l" rtl="0">
              <a:spcBef>
                <a:spcPts val="360"/>
              </a:spcBef>
              <a:spcAft>
                <a:spcPts val="0"/>
              </a:spcAft>
              <a:buClr>
                <a:schemeClr val="dk2"/>
              </a:buClr>
              <a:buSzPts val="1800"/>
              <a:buFont typeface="Arial"/>
              <a:buNone/>
              <a:defRPr sz="1800" b="1" i="0" u="none" strike="noStrike" cap="none">
                <a:solidFill>
                  <a:schemeClr val="dk2"/>
                </a:solidFill>
                <a:latin typeface="Calibri"/>
                <a:ea typeface="Calibri"/>
                <a:cs typeface="Calibri"/>
                <a:sym typeface="Calibri"/>
              </a:defRPr>
            </a:lvl1pPr>
            <a:lvl2pPr marL="914400" marR="0" lvl="1" indent="-228600" algn="l" rtl="0">
              <a:spcBef>
                <a:spcPts val="300"/>
              </a:spcBef>
              <a:spcAft>
                <a:spcPts val="0"/>
              </a:spcAft>
              <a:buClr>
                <a:schemeClr val="dk2"/>
              </a:buClr>
              <a:buSzPts val="1500"/>
              <a:buFont typeface="Arial"/>
              <a:buNone/>
              <a:defRPr sz="1500" b="1" i="0" u="none" strike="noStrike" cap="none">
                <a:solidFill>
                  <a:srgbClr val="595959"/>
                </a:solidFill>
                <a:latin typeface="Calibri"/>
                <a:ea typeface="Calibri"/>
                <a:cs typeface="Calibri"/>
                <a:sym typeface="Calibri"/>
              </a:defRPr>
            </a:lvl2pPr>
            <a:lvl3pPr marL="1371600" marR="0" lvl="2" indent="-228600" algn="l" rtl="0">
              <a:spcBef>
                <a:spcPts val="270"/>
              </a:spcBef>
              <a:spcAft>
                <a:spcPts val="0"/>
              </a:spcAft>
              <a:buClr>
                <a:schemeClr val="dk2"/>
              </a:buClr>
              <a:buSzPts val="1350"/>
              <a:buFont typeface="Arial"/>
              <a:buNone/>
              <a:defRPr sz="1350" b="1" i="0" u="none" strike="noStrike" cap="none">
                <a:solidFill>
                  <a:srgbClr val="595959"/>
                </a:solidFill>
                <a:latin typeface="Calibri"/>
                <a:ea typeface="Calibri"/>
                <a:cs typeface="Calibri"/>
                <a:sym typeface="Calibri"/>
              </a:defRPr>
            </a:lvl3pPr>
            <a:lvl4pPr marL="1828800" marR="0" lvl="3" indent="-228600" algn="l" rtl="0">
              <a:spcBef>
                <a:spcPts val="240"/>
              </a:spcBef>
              <a:spcAft>
                <a:spcPts val="0"/>
              </a:spcAft>
              <a:buClr>
                <a:schemeClr val="dk2"/>
              </a:buClr>
              <a:buSzPts val="1200"/>
              <a:buFont typeface="Arial"/>
              <a:buNone/>
              <a:defRPr sz="1200" b="1" i="0" u="none" strike="noStrike" cap="none">
                <a:solidFill>
                  <a:srgbClr val="595959"/>
                </a:solidFill>
                <a:latin typeface="Calibri"/>
                <a:ea typeface="Calibri"/>
                <a:cs typeface="Calibri"/>
                <a:sym typeface="Calibri"/>
              </a:defRPr>
            </a:lvl4pPr>
            <a:lvl5pPr marL="2286000" marR="0" lvl="4" indent="-228600" algn="l" rtl="0">
              <a:spcBef>
                <a:spcPts val="240"/>
              </a:spcBef>
              <a:spcAft>
                <a:spcPts val="0"/>
              </a:spcAft>
              <a:buClr>
                <a:schemeClr val="dk2"/>
              </a:buClr>
              <a:buSzPts val="1200"/>
              <a:buFont typeface="Arial"/>
              <a:buNone/>
              <a:defRPr sz="1200" b="1" i="0" u="none" strike="noStrike" cap="none">
                <a:solidFill>
                  <a:srgbClr val="595959"/>
                </a:solidFill>
                <a:latin typeface="Calibri"/>
                <a:ea typeface="Calibri"/>
                <a:cs typeface="Calibri"/>
                <a:sym typeface="Calibri"/>
              </a:defRPr>
            </a:lvl5pPr>
            <a:lvl6pPr marL="2743200" marR="0" lvl="5" indent="-228600" algn="l" rtl="0">
              <a:spcBef>
                <a:spcPts val="24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spcBef>
                <a:spcPts val="24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spcBef>
                <a:spcPts val="24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spcBef>
                <a:spcPts val="24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276" name="Shape 276"/>
          <p:cNvSpPr txBox="1">
            <a:spLocks noGrp="1"/>
          </p:cNvSpPr>
          <p:nvPr>
            <p:ph type="body" idx="4"/>
          </p:nvPr>
        </p:nvSpPr>
        <p:spPr>
          <a:xfrm>
            <a:off x="4649153" y="1631157"/>
            <a:ext cx="4023361" cy="2997971"/>
          </a:xfrm>
          <a:prstGeom prst="rect">
            <a:avLst/>
          </a:prstGeom>
          <a:noFill/>
          <a:ln>
            <a:noFill/>
          </a:ln>
        </p:spPr>
        <p:txBody>
          <a:bodyPr spcFirstLastPara="1" wrap="square" lIns="91425" tIns="91425" rIns="91425" bIns="91425" anchor="t" anchorCtr="0"/>
          <a:lstStyle>
            <a:lvl1pPr marL="457200" marR="0" lvl="0" indent="-342900" algn="l" rtl="0">
              <a:spcBef>
                <a:spcPts val="360"/>
              </a:spcBef>
              <a:spcAft>
                <a:spcPts val="0"/>
              </a:spcAft>
              <a:buClr>
                <a:schemeClr val="dk2"/>
              </a:buClr>
              <a:buSzPts val="1800"/>
              <a:buFont typeface="Noto Sans Symbols"/>
              <a:buChar char="▪"/>
              <a:defRPr sz="1800" b="0" i="0" u="none" strike="noStrike" cap="none">
                <a:solidFill>
                  <a:srgbClr val="595959"/>
                </a:solidFill>
                <a:latin typeface="Calibri"/>
                <a:ea typeface="Calibri"/>
                <a:cs typeface="Calibri"/>
                <a:sym typeface="Calibri"/>
              </a:defRPr>
            </a:lvl1pPr>
            <a:lvl2pPr marL="914400" marR="0" lvl="1" indent="-323850" algn="l" rtl="0">
              <a:spcBef>
                <a:spcPts val="300"/>
              </a:spcBef>
              <a:spcAft>
                <a:spcPts val="0"/>
              </a:spcAft>
              <a:buClr>
                <a:schemeClr val="dk2"/>
              </a:buClr>
              <a:buSzPts val="1500"/>
              <a:buFont typeface="Calibri"/>
              <a:buChar char="–"/>
              <a:defRPr sz="1500" b="0" i="0" u="none" strike="noStrike" cap="none">
                <a:solidFill>
                  <a:srgbClr val="595959"/>
                </a:solidFill>
                <a:latin typeface="Calibri"/>
                <a:ea typeface="Calibri"/>
                <a:cs typeface="Calibri"/>
                <a:sym typeface="Calibri"/>
              </a:defRPr>
            </a:lvl2pPr>
            <a:lvl3pPr marL="1371600" marR="0" lvl="2" indent="-314325" algn="l" rtl="0">
              <a:spcBef>
                <a:spcPts val="270"/>
              </a:spcBef>
              <a:spcAft>
                <a:spcPts val="0"/>
              </a:spcAft>
              <a:buClr>
                <a:schemeClr val="dk2"/>
              </a:buClr>
              <a:buSzPts val="1350"/>
              <a:buFont typeface="Noto Sans Symbols"/>
              <a:buChar char="▪"/>
              <a:defRPr sz="1350" b="0" i="0" u="none" strike="noStrike" cap="none">
                <a:solidFill>
                  <a:srgbClr val="595959"/>
                </a:solidFill>
                <a:latin typeface="Calibri"/>
                <a:ea typeface="Calibri"/>
                <a:cs typeface="Calibri"/>
                <a:sym typeface="Calibri"/>
              </a:defRPr>
            </a:lvl3pPr>
            <a:lvl4pPr marL="1828800" marR="0" lvl="3" indent="-304800" algn="l" rtl="0">
              <a:spcBef>
                <a:spcPts val="240"/>
              </a:spcBef>
              <a:spcAft>
                <a:spcPts val="0"/>
              </a:spcAft>
              <a:buClr>
                <a:schemeClr val="dk2"/>
              </a:buClr>
              <a:buSzPts val="1200"/>
              <a:buFont typeface="Calibri"/>
              <a:buChar char="–"/>
              <a:defRPr sz="1200" b="0" i="0" u="none" strike="noStrike" cap="none">
                <a:solidFill>
                  <a:srgbClr val="595959"/>
                </a:solidFill>
                <a:latin typeface="Calibri"/>
                <a:ea typeface="Calibri"/>
                <a:cs typeface="Calibri"/>
                <a:sym typeface="Calibri"/>
              </a:defRPr>
            </a:lvl4pPr>
            <a:lvl5pPr marL="2286000" marR="0" lvl="4" indent="-304800" algn="l" rtl="0">
              <a:spcBef>
                <a:spcPts val="240"/>
              </a:spcBef>
              <a:spcAft>
                <a:spcPts val="0"/>
              </a:spcAft>
              <a:buClr>
                <a:schemeClr val="dk2"/>
              </a:buClr>
              <a:buSzPts val="1200"/>
              <a:buFont typeface="Calibri"/>
              <a:buChar char="»"/>
              <a:defRPr sz="1200" b="0" i="0" u="none" strike="noStrike" cap="none">
                <a:solidFill>
                  <a:srgbClr val="595959"/>
                </a:solidFill>
                <a:latin typeface="Calibri"/>
                <a:ea typeface="Calibri"/>
                <a:cs typeface="Calibri"/>
                <a:sym typeface="Calibri"/>
              </a:defRPr>
            </a:lvl5pPr>
            <a:lvl6pPr marL="2743200" marR="0" lvl="5" indent="-304800" algn="l" rtl="0">
              <a:spcBef>
                <a:spcPts val="24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6pPr>
            <a:lvl7pPr marL="3200400" marR="0" lvl="6" indent="-304800" algn="l" rtl="0">
              <a:spcBef>
                <a:spcPts val="24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7pPr>
            <a:lvl8pPr marL="3657600" marR="0" lvl="7" indent="-304800" algn="l" rtl="0">
              <a:spcBef>
                <a:spcPts val="24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8pPr>
            <a:lvl9pPr marL="4114800" marR="0" lvl="8" indent="-304800" algn="l" rtl="0">
              <a:spcBef>
                <a:spcPts val="24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9pPr>
          </a:lstStyle>
          <a:p>
            <a:endParaRPr/>
          </a:p>
        </p:txBody>
      </p:sp>
      <p:sp>
        <p:nvSpPr>
          <p:cNvPr id="277" name="Shape 277"/>
          <p:cNvSpPr txBox="1">
            <a:spLocks noGrp="1"/>
          </p:cNvSpPr>
          <p:nvPr>
            <p:ph type="title"/>
          </p:nvPr>
        </p:nvSpPr>
        <p:spPr>
          <a:xfrm>
            <a:off x="-9698" y="1"/>
            <a:ext cx="7863804" cy="1033895"/>
          </a:xfrm>
          <a:prstGeom prst="rect">
            <a:avLst/>
          </a:prstGeom>
          <a:solidFill>
            <a:schemeClr val="lt2"/>
          </a:solidFill>
          <a:ln>
            <a:noFill/>
          </a:ln>
        </p:spPr>
        <p:txBody>
          <a:bodyPr spcFirstLastPara="1" wrap="square" lIns="91425" tIns="91425" rIns="91425" bIns="91425" anchor="b" anchorCtr="0"/>
          <a:lstStyle>
            <a:lvl1pPr marR="0" lvl="0" algn="l" rtl="0">
              <a:spcBef>
                <a:spcPts val="0"/>
              </a:spcBef>
              <a:spcAft>
                <a:spcPts val="0"/>
              </a:spcAft>
              <a:buSzPts val="1400"/>
              <a:buNone/>
              <a:defRPr sz="3300" b="0" i="0" u="none" strike="noStrike" cap="none">
                <a:solidFill>
                  <a:schemeClr val="lt1"/>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
        <p:nvSpPr>
          <p:cNvPr id="278" name="Shape 278"/>
          <p:cNvSpPr txBox="1">
            <a:spLocks noGrp="1"/>
          </p:cNvSpPr>
          <p:nvPr>
            <p:ph type="dt" idx="10"/>
          </p:nvPr>
        </p:nvSpPr>
        <p:spPr>
          <a:xfrm>
            <a:off x="2" y="4835128"/>
            <a:ext cx="1554163" cy="308372"/>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279" name="Shape 279"/>
          <p:cNvSpPr txBox="1">
            <a:spLocks noGrp="1"/>
          </p:cNvSpPr>
          <p:nvPr>
            <p:ph type="ftr" idx="11"/>
          </p:nvPr>
        </p:nvSpPr>
        <p:spPr>
          <a:xfrm>
            <a:off x="1554163" y="4835128"/>
            <a:ext cx="6310312" cy="308372"/>
          </a:xfrm>
          <a:prstGeom prst="rect">
            <a:avLst/>
          </a:prstGeom>
          <a:noFill/>
          <a:ln>
            <a:noFill/>
          </a:ln>
        </p:spPr>
        <p:txBody>
          <a:bodyPr spcFirstLastPara="1" wrap="square" lIns="91425" tIns="91425" rIns="91425" bIns="91425" anchor="ctr" anchorCtr="0"/>
          <a:lstStyle>
            <a:lvl1pPr marR="0" lvl="0" algn="ctr"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280" name="Shape 280"/>
          <p:cNvSpPr txBox="1">
            <a:spLocks noGrp="1"/>
          </p:cNvSpPr>
          <p:nvPr>
            <p:ph type="sldNum" idx="12"/>
          </p:nvPr>
        </p:nvSpPr>
        <p:spPr>
          <a:xfrm>
            <a:off x="7954965" y="4835128"/>
            <a:ext cx="1189037" cy="308372"/>
          </a:xfrm>
          <a:prstGeom prst="rect">
            <a:avLst/>
          </a:prstGeom>
          <a:noFill/>
          <a:ln>
            <a:noFill/>
          </a:ln>
        </p:spPr>
        <p:txBody>
          <a:bodyPr spcFirstLastPara="1" wrap="square" lIns="91425" tIns="45700" rIns="91425" bIns="45700" anchor="ctr" anchorCtr="0">
            <a:noAutofit/>
          </a:bodyPr>
          <a:lstStyle>
            <a:lvl1pPr marL="0" marR="0" lvl="0"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1pPr>
            <a:lvl2pPr marL="0" marR="0" lvl="1"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2pPr>
            <a:lvl3pPr marL="0" marR="0" lvl="2"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3pPr>
            <a:lvl4pPr marL="0" marR="0" lvl="3"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4pPr>
            <a:lvl5pPr marL="0" marR="0" lvl="4"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5pPr>
            <a:lvl6pPr marL="0" marR="0" lvl="5"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6pPr>
            <a:lvl7pPr marL="0" marR="0" lvl="6"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7pPr>
            <a:lvl8pPr marL="0" marR="0" lvl="7"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8pPr>
            <a:lvl9pPr marL="0" marR="0" lvl="8"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30.xml><?xml version="1.0" encoding="utf-8"?>
<p:sldLayout xmlns:a="http://schemas.openxmlformats.org/drawingml/2006/main" xmlns:r="http://schemas.openxmlformats.org/officeDocument/2006/relationships" xmlns:p="http://schemas.openxmlformats.org/presentationml/2006/main" showMasterSp="0" matchingName="Image_Chapter/Transition w/Footer">
  <p:cSld name="Image_Chapter/Transition w/Footer">
    <p:spTree>
      <p:nvGrpSpPr>
        <p:cNvPr id="1" name="Shape 2691"/>
        <p:cNvGrpSpPr/>
        <p:nvPr/>
      </p:nvGrpSpPr>
      <p:grpSpPr>
        <a:xfrm>
          <a:off x="0" y="0"/>
          <a:ext cx="0" cy="0"/>
          <a:chOff x="0" y="0"/>
          <a:chExt cx="0" cy="0"/>
        </a:xfrm>
      </p:grpSpPr>
      <p:sp>
        <p:nvSpPr>
          <p:cNvPr id="2692" name="Shape 2692"/>
          <p:cNvSpPr/>
          <p:nvPr/>
        </p:nvSpPr>
        <p:spPr>
          <a:xfrm>
            <a:off x="1" y="0"/>
            <a:ext cx="1189037" cy="51435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pic>
        <p:nvPicPr>
          <p:cNvPr id="2693" name="Shape 2693"/>
          <p:cNvPicPr preferRelativeResize="0"/>
          <p:nvPr/>
        </p:nvPicPr>
        <p:blipFill rotWithShape="1">
          <a:blip r:embed="rId2">
            <a:alphaModFix/>
          </a:blip>
          <a:srcRect l="27296" t="17011" r="21719" b="22163"/>
          <a:stretch/>
        </p:blipFill>
        <p:spPr>
          <a:xfrm>
            <a:off x="382845" y="3874756"/>
            <a:ext cx="805912" cy="557213"/>
          </a:xfrm>
          <a:prstGeom prst="rect">
            <a:avLst/>
          </a:prstGeom>
          <a:noFill/>
          <a:ln>
            <a:noFill/>
          </a:ln>
        </p:spPr>
      </p:pic>
      <p:sp>
        <p:nvSpPr>
          <p:cNvPr id="2694" name="Shape 2694"/>
          <p:cNvSpPr>
            <a:spLocks noGrp="1"/>
          </p:cNvSpPr>
          <p:nvPr>
            <p:ph type="pic" idx="2"/>
          </p:nvPr>
        </p:nvSpPr>
        <p:spPr>
          <a:xfrm>
            <a:off x="1279526" y="0"/>
            <a:ext cx="7864475" cy="3952875"/>
          </a:xfrm>
          <a:prstGeom prst="rect">
            <a:avLst/>
          </a:prstGeom>
          <a:noFill/>
          <a:ln>
            <a:noFill/>
          </a:ln>
        </p:spPr>
        <p:txBody>
          <a:bodyPr spcFirstLastPara="1" wrap="square" lIns="91425" tIns="91425" rIns="91425" bIns="91425" anchor="t" anchorCtr="0"/>
          <a:lstStyle>
            <a:lvl1pPr marR="0" lvl="0" algn="l" rtl="0">
              <a:spcBef>
                <a:spcPts val="480"/>
              </a:spcBef>
              <a:spcAft>
                <a:spcPts val="0"/>
              </a:spcAft>
              <a:buClr>
                <a:schemeClr val="dk2"/>
              </a:buClr>
              <a:buSzPts val="2400"/>
              <a:buFont typeface="Arial"/>
              <a:buChar char="•"/>
              <a:defRPr sz="2400" b="0" i="0" u="none" strike="noStrike" cap="none">
                <a:solidFill>
                  <a:srgbClr val="595959"/>
                </a:solidFill>
                <a:latin typeface="Calibri"/>
                <a:ea typeface="Calibri"/>
                <a:cs typeface="Calibri"/>
                <a:sym typeface="Calibri"/>
              </a:defRPr>
            </a:lvl1pPr>
            <a:lvl2pPr marR="0" lvl="1" algn="l" rtl="0">
              <a:spcBef>
                <a:spcPts val="420"/>
              </a:spcBef>
              <a:spcAft>
                <a:spcPts val="0"/>
              </a:spcAft>
              <a:buClr>
                <a:schemeClr val="dk2"/>
              </a:buClr>
              <a:buSzPts val="2100"/>
              <a:buFont typeface="Arial"/>
              <a:buChar char="–"/>
              <a:defRPr sz="2100" b="0" i="0" u="none" strike="noStrike" cap="none">
                <a:solidFill>
                  <a:srgbClr val="595959"/>
                </a:solidFill>
                <a:latin typeface="Calibri"/>
                <a:ea typeface="Calibri"/>
                <a:cs typeface="Calibri"/>
                <a:sym typeface="Calibri"/>
              </a:defRPr>
            </a:lvl2pPr>
            <a:lvl3pPr marR="0" lvl="2" algn="l" rtl="0">
              <a:spcBef>
                <a:spcPts val="360"/>
              </a:spcBef>
              <a:spcAft>
                <a:spcPts val="0"/>
              </a:spcAft>
              <a:buClr>
                <a:schemeClr val="dk2"/>
              </a:buClr>
              <a:buSzPts val="1800"/>
              <a:buFont typeface="Arial"/>
              <a:buChar char="•"/>
              <a:defRPr sz="1800" b="0" i="0" u="none" strike="noStrike" cap="none">
                <a:solidFill>
                  <a:srgbClr val="595959"/>
                </a:solidFill>
                <a:latin typeface="Calibri"/>
                <a:ea typeface="Calibri"/>
                <a:cs typeface="Calibri"/>
                <a:sym typeface="Calibri"/>
              </a:defRPr>
            </a:lvl3pPr>
            <a:lvl4pPr marR="0" lvl="3"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4pPr>
            <a:lvl5pPr marR="0" lvl="4"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5pPr>
            <a:lvl6pPr marR="0" lvl="5"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R="0" lvl="6"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R="0" lvl="7"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R="0" lvl="8"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grpSp>
        <p:nvGrpSpPr>
          <p:cNvPr id="2695" name="Shape 2695"/>
          <p:cNvGrpSpPr/>
          <p:nvPr/>
        </p:nvGrpSpPr>
        <p:grpSpPr>
          <a:xfrm flipH="1">
            <a:off x="-2" y="4838700"/>
            <a:ext cx="9144003" cy="304800"/>
            <a:chOff x="-2" y="6451600"/>
            <a:chExt cx="9144003" cy="406400"/>
          </a:xfrm>
        </p:grpSpPr>
        <p:sp>
          <p:nvSpPr>
            <p:cNvPr id="2696" name="Shape 2696"/>
            <p:cNvSpPr/>
            <p:nvPr/>
          </p:nvSpPr>
          <p:spPr>
            <a:xfrm>
              <a:off x="-2" y="6451600"/>
              <a:ext cx="7872153" cy="406400"/>
            </a:xfrm>
            <a:prstGeom prst="rect">
              <a:avLst/>
            </a:prstGeom>
            <a:solidFill>
              <a:srgbClr val="59595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sp>
          <p:nvSpPr>
            <p:cNvPr id="2697" name="Shape 2697"/>
            <p:cNvSpPr/>
            <p:nvPr/>
          </p:nvSpPr>
          <p:spPr>
            <a:xfrm>
              <a:off x="7954964" y="6451600"/>
              <a:ext cx="1189037" cy="4064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grpSp>
      <p:sp>
        <p:nvSpPr>
          <p:cNvPr id="2698" name="Shape 2698"/>
          <p:cNvSpPr txBox="1">
            <a:spLocks noGrp="1"/>
          </p:cNvSpPr>
          <p:nvPr>
            <p:ph type="dt" idx="10"/>
          </p:nvPr>
        </p:nvSpPr>
        <p:spPr>
          <a:xfrm>
            <a:off x="7598152" y="4835128"/>
            <a:ext cx="1554163" cy="308372"/>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2699" name="Shape 2699"/>
          <p:cNvSpPr txBox="1">
            <a:spLocks noGrp="1"/>
          </p:cNvSpPr>
          <p:nvPr>
            <p:ph type="ftr" idx="11"/>
          </p:nvPr>
        </p:nvSpPr>
        <p:spPr>
          <a:xfrm>
            <a:off x="1279525" y="4835128"/>
            <a:ext cx="6310312" cy="308372"/>
          </a:xfrm>
          <a:prstGeom prst="rect">
            <a:avLst/>
          </a:prstGeom>
          <a:noFill/>
          <a:ln>
            <a:noFill/>
          </a:ln>
        </p:spPr>
        <p:txBody>
          <a:bodyPr spcFirstLastPara="1" wrap="square" lIns="91425" tIns="91425" rIns="91425" bIns="91425" anchor="ctr" anchorCtr="0"/>
          <a:lstStyle>
            <a:lvl1pPr marR="0" lvl="0" algn="ctr"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2700" name="Shape 2700"/>
          <p:cNvSpPr txBox="1">
            <a:spLocks noGrp="1"/>
          </p:cNvSpPr>
          <p:nvPr>
            <p:ph type="sldNum" idx="12"/>
          </p:nvPr>
        </p:nvSpPr>
        <p:spPr>
          <a:xfrm>
            <a:off x="1" y="4835128"/>
            <a:ext cx="1189037" cy="308372"/>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1pPr>
            <a:lvl2pPr marL="0" marR="0" lvl="1"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2pPr>
            <a:lvl3pPr marL="0" marR="0" lvl="2"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3pPr>
            <a:lvl4pPr marL="0" marR="0" lvl="3"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4pPr>
            <a:lvl5pPr marL="0" marR="0" lvl="4"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5pPr>
            <a:lvl6pPr marL="0" marR="0" lvl="5"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6pPr>
            <a:lvl7pPr marL="0" marR="0" lvl="6"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7pPr>
            <a:lvl8pPr marL="0" marR="0" lvl="7"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8pPr>
            <a:lvl9pPr marL="0" marR="0" lvl="8"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
        <p:nvSpPr>
          <p:cNvPr id="2701" name="Shape 2701"/>
          <p:cNvSpPr txBox="1">
            <a:spLocks noGrp="1"/>
          </p:cNvSpPr>
          <p:nvPr>
            <p:ph type="title"/>
          </p:nvPr>
        </p:nvSpPr>
        <p:spPr>
          <a:xfrm>
            <a:off x="1280197" y="3943352"/>
            <a:ext cx="7863804" cy="742949"/>
          </a:xfrm>
          <a:prstGeom prst="rect">
            <a:avLst/>
          </a:prstGeom>
          <a:noFill/>
          <a:ln>
            <a:noFill/>
          </a:ln>
        </p:spPr>
        <p:txBody>
          <a:bodyPr spcFirstLastPara="1" wrap="square" lIns="91425" tIns="91425" rIns="91425" bIns="91425" anchor="t" anchorCtr="0"/>
          <a:lstStyle>
            <a:lvl1pPr marR="0" lvl="0" algn="l" rtl="0">
              <a:spcBef>
                <a:spcPts val="0"/>
              </a:spcBef>
              <a:spcAft>
                <a:spcPts val="0"/>
              </a:spcAft>
              <a:buSzPts val="1400"/>
              <a:buNone/>
              <a:defRPr sz="3300" b="0" i="0" u="none" strike="noStrike" cap="none">
                <a:solidFill>
                  <a:schemeClr val="lt2"/>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331.xml><?xml version="1.0" encoding="utf-8"?>
<p:sldLayout xmlns:a="http://schemas.openxmlformats.org/drawingml/2006/main" xmlns:r="http://schemas.openxmlformats.org/officeDocument/2006/relationships" xmlns:p="http://schemas.openxmlformats.org/presentationml/2006/main" showMasterSp="0" matchingName="Contact Info">
  <p:cSld name="Contact Info">
    <p:spTree>
      <p:nvGrpSpPr>
        <p:cNvPr id="1" name="Shape 2702"/>
        <p:cNvGrpSpPr/>
        <p:nvPr/>
      </p:nvGrpSpPr>
      <p:grpSpPr>
        <a:xfrm>
          <a:off x="0" y="0"/>
          <a:ext cx="0" cy="0"/>
          <a:chOff x="0" y="0"/>
          <a:chExt cx="0" cy="0"/>
        </a:xfrm>
      </p:grpSpPr>
      <p:sp>
        <p:nvSpPr>
          <p:cNvPr id="2703" name="Shape 2703"/>
          <p:cNvSpPr txBox="1">
            <a:spLocks noGrp="1"/>
          </p:cNvSpPr>
          <p:nvPr>
            <p:ph type="title"/>
          </p:nvPr>
        </p:nvSpPr>
        <p:spPr>
          <a:xfrm>
            <a:off x="1280197" y="1"/>
            <a:ext cx="7863804" cy="3051572"/>
          </a:xfrm>
          <a:prstGeom prst="rect">
            <a:avLst/>
          </a:prstGeom>
          <a:solidFill>
            <a:schemeClr val="lt2"/>
          </a:solidFill>
          <a:ln>
            <a:noFill/>
          </a:ln>
        </p:spPr>
        <p:txBody>
          <a:bodyPr spcFirstLastPara="1" wrap="square" lIns="91425" tIns="91425" rIns="91425" bIns="91425" anchor="b" anchorCtr="0"/>
          <a:lstStyle>
            <a:lvl1pPr marR="0" lvl="0" algn="l" rtl="0">
              <a:spcBef>
                <a:spcPts val="0"/>
              </a:spcBef>
              <a:spcAft>
                <a:spcPts val="0"/>
              </a:spcAft>
              <a:buSzPts val="1400"/>
              <a:buNone/>
              <a:defRPr sz="3300" b="0" i="0" u="none" strike="noStrike" cap="none">
                <a:solidFill>
                  <a:schemeClr val="lt1"/>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
        <p:nvSpPr>
          <p:cNvPr id="2704" name="Shape 2704"/>
          <p:cNvSpPr/>
          <p:nvPr/>
        </p:nvSpPr>
        <p:spPr>
          <a:xfrm>
            <a:off x="2" y="1"/>
            <a:ext cx="1189039" cy="3051572"/>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350"/>
              <a:buFont typeface="Arial"/>
              <a:buNone/>
            </a:pPr>
            <a:endParaRPr sz="1350" b="0" i="0" u="none" strike="noStrike" cap="none">
              <a:solidFill>
                <a:srgbClr val="FFFFFF"/>
              </a:solidFill>
              <a:latin typeface="Arial"/>
              <a:ea typeface="Arial"/>
              <a:cs typeface="Arial"/>
              <a:sym typeface="Arial"/>
            </a:endParaRPr>
          </a:p>
        </p:txBody>
      </p:sp>
      <p:pic>
        <p:nvPicPr>
          <p:cNvPr id="2705" name="Shape 2705"/>
          <p:cNvPicPr preferRelativeResize="0"/>
          <p:nvPr/>
        </p:nvPicPr>
        <p:blipFill rotWithShape="1">
          <a:blip r:embed="rId2">
            <a:alphaModFix/>
          </a:blip>
          <a:srcRect l="27296" t="17010" r="21719" b="22162"/>
          <a:stretch/>
        </p:blipFill>
        <p:spPr>
          <a:xfrm>
            <a:off x="382589" y="2297906"/>
            <a:ext cx="806451" cy="557213"/>
          </a:xfrm>
          <a:prstGeom prst="rect">
            <a:avLst/>
          </a:prstGeom>
          <a:noFill/>
          <a:ln>
            <a:noFill/>
          </a:ln>
        </p:spPr>
      </p:pic>
      <p:sp>
        <p:nvSpPr>
          <p:cNvPr id="2706" name="Shape 2706"/>
          <p:cNvSpPr txBox="1">
            <a:spLocks noGrp="1"/>
          </p:cNvSpPr>
          <p:nvPr>
            <p:ph type="body" idx="1"/>
          </p:nvPr>
        </p:nvSpPr>
        <p:spPr>
          <a:xfrm>
            <a:off x="1279477" y="3121093"/>
            <a:ext cx="7864475" cy="342188"/>
          </a:xfrm>
          <a:prstGeom prst="rect">
            <a:avLst/>
          </a:prstGeom>
          <a:noFill/>
          <a:ln>
            <a:noFill/>
          </a:ln>
        </p:spPr>
        <p:txBody>
          <a:bodyPr spcFirstLastPara="1" wrap="square" lIns="91425" tIns="91425" rIns="91425" bIns="91425" anchor="t" anchorCtr="0"/>
          <a:lstStyle>
            <a:lvl1pPr marL="457200" marR="0" lvl="0" indent="-228600" algn="l" rtl="0">
              <a:spcBef>
                <a:spcPts val="360"/>
              </a:spcBef>
              <a:spcAft>
                <a:spcPts val="0"/>
              </a:spcAft>
              <a:buClr>
                <a:schemeClr val="dk2"/>
              </a:buClr>
              <a:buSzPts val="1800"/>
              <a:buFont typeface="Arial"/>
              <a:buNone/>
              <a:defRPr sz="1800" b="1" i="0" u="none" strike="noStrike" cap="none">
                <a:solidFill>
                  <a:srgbClr val="595959"/>
                </a:solidFill>
                <a:latin typeface="Calibri"/>
                <a:ea typeface="Calibri"/>
                <a:cs typeface="Calibri"/>
                <a:sym typeface="Calibri"/>
              </a:defRPr>
            </a:lvl1pPr>
            <a:lvl2pPr marL="914400" marR="0" lvl="1"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2pPr>
            <a:lvl3pPr marL="1371600" marR="0" lvl="2"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3pPr>
            <a:lvl4pPr marL="1828800" marR="0" lvl="3"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4pPr>
            <a:lvl5pPr marL="2286000" marR="0" lvl="4"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2707" name="Shape 2707"/>
          <p:cNvSpPr txBox="1">
            <a:spLocks noGrp="1"/>
          </p:cNvSpPr>
          <p:nvPr>
            <p:ph type="body" idx="2"/>
          </p:nvPr>
        </p:nvSpPr>
        <p:spPr>
          <a:xfrm>
            <a:off x="1279527" y="3463281"/>
            <a:ext cx="7864425" cy="342188"/>
          </a:xfrm>
          <a:prstGeom prst="rect">
            <a:avLst/>
          </a:prstGeom>
          <a:noFill/>
          <a:ln>
            <a:noFill/>
          </a:ln>
        </p:spPr>
        <p:txBody>
          <a:bodyPr spcFirstLastPara="1" wrap="square" lIns="91425" tIns="91425" rIns="91425" bIns="91425" anchor="t" anchorCtr="0"/>
          <a:lstStyle>
            <a:lvl1pPr marL="457200" marR="0" lvl="0" indent="-228600" algn="l" rtl="0">
              <a:spcBef>
                <a:spcPts val="360"/>
              </a:spcBef>
              <a:spcAft>
                <a:spcPts val="0"/>
              </a:spcAft>
              <a:buClr>
                <a:schemeClr val="dk2"/>
              </a:buClr>
              <a:buSzPts val="1800"/>
              <a:buFont typeface="Arial"/>
              <a:buNone/>
              <a:defRPr sz="1800" b="1" i="0" u="none" strike="noStrike" cap="none">
                <a:solidFill>
                  <a:srgbClr val="595959"/>
                </a:solidFill>
                <a:latin typeface="Calibri"/>
                <a:ea typeface="Calibri"/>
                <a:cs typeface="Calibri"/>
                <a:sym typeface="Calibri"/>
              </a:defRPr>
            </a:lvl1pPr>
            <a:lvl2pPr marL="914400" marR="0" lvl="1"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2pPr>
            <a:lvl3pPr marL="1371600" marR="0" lvl="2"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3pPr>
            <a:lvl4pPr marL="1828800" marR="0" lvl="3"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4pPr>
            <a:lvl5pPr marL="2286000" marR="0" lvl="4"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2708" name="Shape 2708"/>
          <p:cNvSpPr txBox="1">
            <a:spLocks noGrp="1"/>
          </p:cNvSpPr>
          <p:nvPr>
            <p:ph type="body" idx="3"/>
          </p:nvPr>
        </p:nvSpPr>
        <p:spPr>
          <a:xfrm>
            <a:off x="1279527" y="4013332"/>
            <a:ext cx="7864425" cy="342188"/>
          </a:xfrm>
          <a:prstGeom prst="rect">
            <a:avLst/>
          </a:prstGeom>
          <a:noFill/>
          <a:ln>
            <a:noFill/>
          </a:ln>
        </p:spPr>
        <p:txBody>
          <a:bodyPr spcFirstLastPara="1" wrap="square" lIns="91425" tIns="91425" rIns="91425" bIns="91425" anchor="t" anchorCtr="0"/>
          <a:lstStyle>
            <a:lvl1pPr marL="457200" marR="0" lvl="0" indent="-228600" algn="l" rtl="0">
              <a:spcBef>
                <a:spcPts val="360"/>
              </a:spcBef>
              <a:spcAft>
                <a:spcPts val="0"/>
              </a:spcAft>
              <a:buClr>
                <a:schemeClr val="dk2"/>
              </a:buClr>
              <a:buSzPts val="1800"/>
              <a:buFont typeface="Arial"/>
              <a:buNone/>
              <a:defRPr sz="1800" b="0" i="0" u="none" strike="noStrike" cap="none">
                <a:solidFill>
                  <a:srgbClr val="595959"/>
                </a:solidFill>
                <a:latin typeface="Calibri"/>
                <a:ea typeface="Calibri"/>
                <a:cs typeface="Calibri"/>
                <a:sym typeface="Calibri"/>
              </a:defRPr>
            </a:lvl1pPr>
            <a:lvl2pPr marL="914400" marR="0" lvl="1"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2pPr>
            <a:lvl3pPr marL="1371600" marR="0" lvl="2"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3pPr>
            <a:lvl4pPr marL="1828800" marR="0" lvl="3"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4pPr>
            <a:lvl5pPr marL="2286000" marR="0" lvl="4"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2709" name="Shape 2709"/>
          <p:cNvSpPr txBox="1">
            <a:spLocks noGrp="1"/>
          </p:cNvSpPr>
          <p:nvPr>
            <p:ph type="body" idx="4"/>
          </p:nvPr>
        </p:nvSpPr>
        <p:spPr>
          <a:xfrm>
            <a:off x="1279578" y="4355520"/>
            <a:ext cx="7864375" cy="342188"/>
          </a:xfrm>
          <a:prstGeom prst="rect">
            <a:avLst/>
          </a:prstGeom>
          <a:noFill/>
          <a:ln>
            <a:noFill/>
          </a:ln>
        </p:spPr>
        <p:txBody>
          <a:bodyPr spcFirstLastPara="1" wrap="square" lIns="91425" tIns="91425" rIns="91425" bIns="91425" anchor="t" anchorCtr="0"/>
          <a:lstStyle>
            <a:lvl1pPr marL="457200" marR="0" lvl="0" indent="-228600" algn="l" rtl="0">
              <a:spcBef>
                <a:spcPts val="360"/>
              </a:spcBef>
              <a:spcAft>
                <a:spcPts val="0"/>
              </a:spcAft>
              <a:buClr>
                <a:schemeClr val="dk2"/>
              </a:buClr>
              <a:buSzPts val="1800"/>
              <a:buFont typeface="Arial"/>
              <a:buNone/>
              <a:defRPr sz="1800" b="0" i="0" u="none" strike="noStrike" cap="none">
                <a:solidFill>
                  <a:srgbClr val="595959"/>
                </a:solidFill>
                <a:latin typeface="Calibri"/>
                <a:ea typeface="Calibri"/>
                <a:cs typeface="Calibri"/>
                <a:sym typeface="Calibri"/>
              </a:defRPr>
            </a:lvl1pPr>
            <a:lvl2pPr marL="914400" marR="0" lvl="1"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2pPr>
            <a:lvl3pPr marL="1371600" marR="0" lvl="2"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3pPr>
            <a:lvl4pPr marL="1828800" marR="0" lvl="3"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4pPr>
            <a:lvl5pPr marL="2286000" marR="0" lvl="4"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332.xml><?xml version="1.0" encoding="utf-8"?>
<p:sldLayout xmlns:a="http://schemas.openxmlformats.org/drawingml/2006/main" xmlns:r="http://schemas.openxmlformats.org/officeDocument/2006/relationships" xmlns:p="http://schemas.openxmlformats.org/presentationml/2006/main" showMasterSp="0" matchingName="1_Contact Info w/Footer">
  <p:cSld name="1_Contact Info w/Footer">
    <p:spTree>
      <p:nvGrpSpPr>
        <p:cNvPr id="1" name="Shape 2710"/>
        <p:cNvGrpSpPr/>
        <p:nvPr/>
      </p:nvGrpSpPr>
      <p:grpSpPr>
        <a:xfrm>
          <a:off x="0" y="0"/>
          <a:ext cx="0" cy="0"/>
          <a:chOff x="0" y="0"/>
          <a:chExt cx="0" cy="0"/>
        </a:xfrm>
      </p:grpSpPr>
      <p:grpSp>
        <p:nvGrpSpPr>
          <p:cNvPr id="2711" name="Shape 2711"/>
          <p:cNvGrpSpPr/>
          <p:nvPr/>
        </p:nvGrpSpPr>
        <p:grpSpPr>
          <a:xfrm flipH="1">
            <a:off x="-2" y="4838700"/>
            <a:ext cx="9144003" cy="304800"/>
            <a:chOff x="-2" y="6451600"/>
            <a:chExt cx="9144003" cy="406400"/>
          </a:xfrm>
        </p:grpSpPr>
        <p:sp>
          <p:nvSpPr>
            <p:cNvPr id="2712" name="Shape 2712"/>
            <p:cNvSpPr/>
            <p:nvPr/>
          </p:nvSpPr>
          <p:spPr>
            <a:xfrm>
              <a:off x="-2" y="6451600"/>
              <a:ext cx="7872153" cy="406400"/>
            </a:xfrm>
            <a:prstGeom prst="rect">
              <a:avLst/>
            </a:prstGeom>
            <a:solidFill>
              <a:srgbClr val="59595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sp>
          <p:nvSpPr>
            <p:cNvPr id="2713" name="Shape 2713"/>
            <p:cNvSpPr/>
            <p:nvPr/>
          </p:nvSpPr>
          <p:spPr>
            <a:xfrm>
              <a:off x="7954964" y="6451600"/>
              <a:ext cx="1189037" cy="4064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grpSp>
      <p:sp>
        <p:nvSpPr>
          <p:cNvPr id="2714" name="Shape 2714"/>
          <p:cNvSpPr txBox="1">
            <a:spLocks noGrp="1"/>
          </p:cNvSpPr>
          <p:nvPr>
            <p:ph type="title"/>
          </p:nvPr>
        </p:nvSpPr>
        <p:spPr>
          <a:xfrm>
            <a:off x="1280197" y="0"/>
            <a:ext cx="7863804" cy="3047654"/>
          </a:xfrm>
          <a:prstGeom prst="rect">
            <a:avLst/>
          </a:prstGeom>
          <a:solidFill>
            <a:schemeClr val="lt2"/>
          </a:solidFill>
          <a:ln>
            <a:noFill/>
          </a:ln>
        </p:spPr>
        <p:txBody>
          <a:bodyPr spcFirstLastPara="1" wrap="square" lIns="91425" tIns="91425" rIns="91425" bIns="91425" anchor="b" anchorCtr="0"/>
          <a:lstStyle>
            <a:lvl1pPr marR="0" lvl="0" algn="l" rtl="0">
              <a:spcBef>
                <a:spcPts val="0"/>
              </a:spcBef>
              <a:spcAft>
                <a:spcPts val="0"/>
              </a:spcAft>
              <a:buSzPts val="1400"/>
              <a:buNone/>
              <a:defRPr sz="3300" b="0" i="0" u="none" strike="noStrike" cap="none">
                <a:solidFill>
                  <a:schemeClr val="lt1"/>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
        <p:nvSpPr>
          <p:cNvPr id="2715" name="Shape 2715"/>
          <p:cNvSpPr/>
          <p:nvPr/>
        </p:nvSpPr>
        <p:spPr>
          <a:xfrm>
            <a:off x="2" y="0"/>
            <a:ext cx="1189039" cy="51435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350"/>
              <a:buFont typeface="Arial"/>
              <a:buNone/>
            </a:pPr>
            <a:endParaRPr sz="1350" b="0" i="0" u="none" strike="noStrike" cap="none">
              <a:solidFill>
                <a:srgbClr val="FFFFFF"/>
              </a:solidFill>
              <a:latin typeface="Arial"/>
              <a:ea typeface="Arial"/>
              <a:cs typeface="Arial"/>
              <a:sym typeface="Arial"/>
            </a:endParaRPr>
          </a:p>
        </p:txBody>
      </p:sp>
      <p:pic>
        <p:nvPicPr>
          <p:cNvPr id="2716" name="Shape 2716"/>
          <p:cNvPicPr preferRelativeResize="0"/>
          <p:nvPr/>
        </p:nvPicPr>
        <p:blipFill rotWithShape="1">
          <a:blip r:embed="rId2">
            <a:alphaModFix/>
          </a:blip>
          <a:srcRect l="27296" t="17010" r="21719" b="22162"/>
          <a:stretch/>
        </p:blipFill>
        <p:spPr>
          <a:xfrm>
            <a:off x="382589" y="2297906"/>
            <a:ext cx="806451" cy="557213"/>
          </a:xfrm>
          <a:prstGeom prst="rect">
            <a:avLst/>
          </a:prstGeom>
          <a:noFill/>
          <a:ln>
            <a:noFill/>
          </a:ln>
        </p:spPr>
      </p:pic>
      <p:sp>
        <p:nvSpPr>
          <p:cNvPr id="2717" name="Shape 2717"/>
          <p:cNvSpPr txBox="1">
            <a:spLocks noGrp="1"/>
          </p:cNvSpPr>
          <p:nvPr>
            <p:ph type="body" idx="1"/>
          </p:nvPr>
        </p:nvSpPr>
        <p:spPr>
          <a:xfrm>
            <a:off x="1279477" y="3121093"/>
            <a:ext cx="7864475" cy="342188"/>
          </a:xfrm>
          <a:prstGeom prst="rect">
            <a:avLst/>
          </a:prstGeom>
          <a:noFill/>
          <a:ln>
            <a:noFill/>
          </a:ln>
        </p:spPr>
        <p:txBody>
          <a:bodyPr spcFirstLastPara="1" wrap="square" lIns="91425" tIns="91425" rIns="91425" bIns="91425" anchor="t" anchorCtr="0"/>
          <a:lstStyle>
            <a:lvl1pPr marL="457200" marR="0" lvl="0" indent="-228600" algn="l" rtl="0">
              <a:spcBef>
                <a:spcPts val="360"/>
              </a:spcBef>
              <a:spcAft>
                <a:spcPts val="0"/>
              </a:spcAft>
              <a:buClr>
                <a:schemeClr val="dk2"/>
              </a:buClr>
              <a:buSzPts val="1800"/>
              <a:buFont typeface="Arial"/>
              <a:buNone/>
              <a:defRPr sz="1800" b="1" i="0" u="none" strike="noStrike" cap="none">
                <a:solidFill>
                  <a:srgbClr val="595959"/>
                </a:solidFill>
                <a:latin typeface="Calibri"/>
                <a:ea typeface="Calibri"/>
                <a:cs typeface="Calibri"/>
                <a:sym typeface="Calibri"/>
              </a:defRPr>
            </a:lvl1pPr>
            <a:lvl2pPr marL="914400" marR="0" lvl="1"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2pPr>
            <a:lvl3pPr marL="1371600" marR="0" lvl="2"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3pPr>
            <a:lvl4pPr marL="1828800" marR="0" lvl="3"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4pPr>
            <a:lvl5pPr marL="2286000" marR="0" lvl="4"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2718" name="Shape 2718"/>
          <p:cNvSpPr txBox="1">
            <a:spLocks noGrp="1"/>
          </p:cNvSpPr>
          <p:nvPr>
            <p:ph type="body" idx="2"/>
          </p:nvPr>
        </p:nvSpPr>
        <p:spPr>
          <a:xfrm>
            <a:off x="1279527" y="3463281"/>
            <a:ext cx="7864425" cy="342188"/>
          </a:xfrm>
          <a:prstGeom prst="rect">
            <a:avLst/>
          </a:prstGeom>
          <a:noFill/>
          <a:ln>
            <a:noFill/>
          </a:ln>
        </p:spPr>
        <p:txBody>
          <a:bodyPr spcFirstLastPara="1" wrap="square" lIns="91425" tIns="91425" rIns="91425" bIns="91425" anchor="t" anchorCtr="0"/>
          <a:lstStyle>
            <a:lvl1pPr marL="457200" marR="0" lvl="0" indent="-228600" algn="l" rtl="0">
              <a:spcBef>
                <a:spcPts val="360"/>
              </a:spcBef>
              <a:spcAft>
                <a:spcPts val="0"/>
              </a:spcAft>
              <a:buClr>
                <a:schemeClr val="dk2"/>
              </a:buClr>
              <a:buSzPts val="1800"/>
              <a:buFont typeface="Arial"/>
              <a:buNone/>
              <a:defRPr sz="1800" b="1" i="0" u="none" strike="noStrike" cap="none">
                <a:solidFill>
                  <a:srgbClr val="595959"/>
                </a:solidFill>
                <a:latin typeface="Calibri"/>
                <a:ea typeface="Calibri"/>
                <a:cs typeface="Calibri"/>
                <a:sym typeface="Calibri"/>
              </a:defRPr>
            </a:lvl1pPr>
            <a:lvl2pPr marL="914400" marR="0" lvl="1"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2pPr>
            <a:lvl3pPr marL="1371600" marR="0" lvl="2"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3pPr>
            <a:lvl4pPr marL="1828800" marR="0" lvl="3"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4pPr>
            <a:lvl5pPr marL="2286000" marR="0" lvl="4"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2719" name="Shape 2719"/>
          <p:cNvSpPr txBox="1">
            <a:spLocks noGrp="1"/>
          </p:cNvSpPr>
          <p:nvPr>
            <p:ph type="body" idx="3"/>
          </p:nvPr>
        </p:nvSpPr>
        <p:spPr>
          <a:xfrm>
            <a:off x="1279527" y="4013332"/>
            <a:ext cx="7864425" cy="342188"/>
          </a:xfrm>
          <a:prstGeom prst="rect">
            <a:avLst/>
          </a:prstGeom>
          <a:noFill/>
          <a:ln>
            <a:noFill/>
          </a:ln>
        </p:spPr>
        <p:txBody>
          <a:bodyPr spcFirstLastPara="1" wrap="square" lIns="91425" tIns="91425" rIns="91425" bIns="91425" anchor="t" anchorCtr="0"/>
          <a:lstStyle>
            <a:lvl1pPr marL="457200" marR="0" lvl="0" indent="-228600" algn="l" rtl="0">
              <a:spcBef>
                <a:spcPts val="360"/>
              </a:spcBef>
              <a:spcAft>
                <a:spcPts val="0"/>
              </a:spcAft>
              <a:buClr>
                <a:schemeClr val="dk2"/>
              </a:buClr>
              <a:buSzPts val="1800"/>
              <a:buFont typeface="Arial"/>
              <a:buNone/>
              <a:defRPr sz="1800" b="0" i="0" u="none" strike="noStrike" cap="none">
                <a:solidFill>
                  <a:srgbClr val="595959"/>
                </a:solidFill>
                <a:latin typeface="Calibri"/>
                <a:ea typeface="Calibri"/>
                <a:cs typeface="Calibri"/>
                <a:sym typeface="Calibri"/>
              </a:defRPr>
            </a:lvl1pPr>
            <a:lvl2pPr marL="914400" marR="0" lvl="1"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2pPr>
            <a:lvl3pPr marL="1371600" marR="0" lvl="2"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3pPr>
            <a:lvl4pPr marL="1828800" marR="0" lvl="3"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4pPr>
            <a:lvl5pPr marL="2286000" marR="0" lvl="4"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2720" name="Shape 2720"/>
          <p:cNvSpPr txBox="1">
            <a:spLocks noGrp="1"/>
          </p:cNvSpPr>
          <p:nvPr>
            <p:ph type="body" idx="4"/>
          </p:nvPr>
        </p:nvSpPr>
        <p:spPr>
          <a:xfrm>
            <a:off x="1279578" y="4355520"/>
            <a:ext cx="7864375" cy="342188"/>
          </a:xfrm>
          <a:prstGeom prst="rect">
            <a:avLst/>
          </a:prstGeom>
          <a:noFill/>
          <a:ln>
            <a:noFill/>
          </a:ln>
        </p:spPr>
        <p:txBody>
          <a:bodyPr spcFirstLastPara="1" wrap="square" lIns="91425" tIns="91425" rIns="91425" bIns="91425" anchor="t" anchorCtr="0"/>
          <a:lstStyle>
            <a:lvl1pPr marL="457200" marR="0" lvl="0" indent="-228600" algn="l" rtl="0">
              <a:spcBef>
                <a:spcPts val="360"/>
              </a:spcBef>
              <a:spcAft>
                <a:spcPts val="0"/>
              </a:spcAft>
              <a:buClr>
                <a:schemeClr val="dk2"/>
              </a:buClr>
              <a:buSzPts val="1800"/>
              <a:buFont typeface="Arial"/>
              <a:buNone/>
              <a:defRPr sz="1800" b="0" i="0" u="none" strike="noStrike" cap="none">
                <a:solidFill>
                  <a:srgbClr val="595959"/>
                </a:solidFill>
                <a:latin typeface="Calibri"/>
                <a:ea typeface="Calibri"/>
                <a:cs typeface="Calibri"/>
                <a:sym typeface="Calibri"/>
              </a:defRPr>
            </a:lvl1pPr>
            <a:lvl2pPr marL="914400" marR="0" lvl="1"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2pPr>
            <a:lvl3pPr marL="1371600" marR="0" lvl="2"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3pPr>
            <a:lvl4pPr marL="1828800" marR="0" lvl="3"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4pPr>
            <a:lvl5pPr marL="2286000" marR="0" lvl="4"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2721" name="Shape 2721"/>
          <p:cNvSpPr txBox="1">
            <a:spLocks noGrp="1"/>
          </p:cNvSpPr>
          <p:nvPr>
            <p:ph type="dt" idx="10"/>
          </p:nvPr>
        </p:nvSpPr>
        <p:spPr>
          <a:xfrm>
            <a:off x="7598152" y="4835128"/>
            <a:ext cx="1554163" cy="308372"/>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2722" name="Shape 2722"/>
          <p:cNvSpPr txBox="1">
            <a:spLocks noGrp="1"/>
          </p:cNvSpPr>
          <p:nvPr>
            <p:ph type="ftr" idx="11"/>
          </p:nvPr>
        </p:nvSpPr>
        <p:spPr>
          <a:xfrm>
            <a:off x="1279525" y="4835128"/>
            <a:ext cx="6310312" cy="308372"/>
          </a:xfrm>
          <a:prstGeom prst="rect">
            <a:avLst/>
          </a:prstGeom>
          <a:noFill/>
          <a:ln>
            <a:noFill/>
          </a:ln>
        </p:spPr>
        <p:txBody>
          <a:bodyPr spcFirstLastPara="1" wrap="square" lIns="91425" tIns="91425" rIns="91425" bIns="91425" anchor="ctr" anchorCtr="0"/>
          <a:lstStyle>
            <a:lvl1pPr marR="0" lvl="0" algn="ctr"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2723" name="Shape 2723"/>
          <p:cNvSpPr txBox="1">
            <a:spLocks noGrp="1"/>
          </p:cNvSpPr>
          <p:nvPr>
            <p:ph type="sldNum" idx="12"/>
          </p:nvPr>
        </p:nvSpPr>
        <p:spPr>
          <a:xfrm>
            <a:off x="1" y="4835128"/>
            <a:ext cx="1189037" cy="308372"/>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1pPr>
            <a:lvl2pPr marL="0" marR="0" lvl="1"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2pPr>
            <a:lvl3pPr marL="0" marR="0" lvl="2"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3pPr>
            <a:lvl4pPr marL="0" marR="0" lvl="3"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4pPr>
            <a:lvl5pPr marL="0" marR="0" lvl="4"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5pPr>
            <a:lvl6pPr marL="0" marR="0" lvl="5"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6pPr>
            <a:lvl7pPr marL="0" marR="0" lvl="6"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7pPr>
            <a:lvl8pPr marL="0" marR="0" lvl="7"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8pPr>
            <a:lvl9pPr marL="0" marR="0" lvl="8"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33.xml><?xml version="1.0" encoding="utf-8"?>
<p:sldLayout xmlns:a="http://schemas.openxmlformats.org/drawingml/2006/main" xmlns:r="http://schemas.openxmlformats.org/officeDocument/2006/relationships" xmlns:p="http://schemas.openxmlformats.org/presentationml/2006/main" showMasterSp="0" matchingName="Contact Info w/Picture">
  <p:cSld name="Contact Info w/Picture">
    <p:spTree>
      <p:nvGrpSpPr>
        <p:cNvPr id="1" name="Shape 2724"/>
        <p:cNvGrpSpPr/>
        <p:nvPr/>
      </p:nvGrpSpPr>
      <p:grpSpPr>
        <a:xfrm>
          <a:off x="0" y="0"/>
          <a:ext cx="0" cy="0"/>
          <a:chOff x="0" y="0"/>
          <a:chExt cx="0" cy="0"/>
        </a:xfrm>
      </p:grpSpPr>
      <p:sp>
        <p:nvSpPr>
          <p:cNvPr id="2725" name="Shape 2725"/>
          <p:cNvSpPr/>
          <p:nvPr/>
        </p:nvSpPr>
        <p:spPr>
          <a:xfrm>
            <a:off x="2" y="0"/>
            <a:ext cx="1189039" cy="257175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350"/>
              <a:buFont typeface="Arial"/>
              <a:buNone/>
            </a:pPr>
            <a:endParaRPr sz="1350" b="0" i="0" u="none" strike="noStrike" cap="none">
              <a:solidFill>
                <a:srgbClr val="FFFFFF"/>
              </a:solidFill>
              <a:latin typeface="Arial"/>
              <a:ea typeface="Arial"/>
              <a:cs typeface="Arial"/>
              <a:sym typeface="Arial"/>
            </a:endParaRPr>
          </a:p>
        </p:txBody>
      </p:sp>
      <p:pic>
        <p:nvPicPr>
          <p:cNvPr id="2726" name="Shape 2726"/>
          <p:cNvPicPr preferRelativeResize="0"/>
          <p:nvPr/>
        </p:nvPicPr>
        <p:blipFill rotWithShape="1">
          <a:blip r:embed="rId2">
            <a:alphaModFix/>
          </a:blip>
          <a:srcRect l="27296" t="17010" r="21719" b="22162"/>
          <a:stretch/>
        </p:blipFill>
        <p:spPr>
          <a:xfrm>
            <a:off x="382589" y="1816894"/>
            <a:ext cx="806451" cy="557213"/>
          </a:xfrm>
          <a:prstGeom prst="rect">
            <a:avLst/>
          </a:prstGeom>
          <a:noFill/>
          <a:ln>
            <a:noFill/>
          </a:ln>
        </p:spPr>
      </p:pic>
      <p:sp>
        <p:nvSpPr>
          <p:cNvPr id="2727" name="Shape 2727"/>
          <p:cNvSpPr txBox="1">
            <a:spLocks noGrp="1"/>
          </p:cNvSpPr>
          <p:nvPr>
            <p:ph type="body" idx="1"/>
          </p:nvPr>
        </p:nvSpPr>
        <p:spPr>
          <a:xfrm>
            <a:off x="3840488" y="2641039"/>
            <a:ext cx="5303512" cy="342188"/>
          </a:xfrm>
          <a:prstGeom prst="rect">
            <a:avLst/>
          </a:prstGeom>
          <a:noFill/>
          <a:ln>
            <a:noFill/>
          </a:ln>
        </p:spPr>
        <p:txBody>
          <a:bodyPr spcFirstLastPara="1" wrap="square" lIns="91425" tIns="91425" rIns="91425" bIns="91425" anchor="t" anchorCtr="0"/>
          <a:lstStyle>
            <a:lvl1pPr marL="457200" marR="0" lvl="0" indent="-228600" algn="l" rtl="0">
              <a:spcBef>
                <a:spcPts val="360"/>
              </a:spcBef>
              <a:spcAft>
                <a:spcPts val="0"/>
              </a:spcAft>
              <a:buClr>
                <a:schemeClr val="dk2"/>
              </a:buClr>
              <a:buSzPts val="1800"/>
              <a:buFont typeface="Arial"/>
              <a:buNone/>
              <a:defRPr sz="1800" b="1" i="0" u="none" strike="noStrike" cap="none">
                <a:solidFill>
                  <a:srgbClr val="595959"/>
                </a:solidFill>
                <a:latin typeface="Calibri"/>
                <a:ea typeface="Calibri"/>
                <a:cs typeface="Calibri"/>
                <a:sym typeface="Calibri"/>
              </a:defRPr>
            </a:lvl1pPr>
            <a:lvl2pPr marL="914400" marR="0" lvl="1"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2pPr>
            <a:lvl3pPr marL="1371600" marR="0" lvl="2"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3pPr>
            <a:lvl4pPr marL="1828800" marR="0" lvl="3"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4pPr>
            <a:lvl5pPr marL="2286000" marR="0" lvl="4"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2728" name="Shape 2728"/>
          <p:cNvSpPr txBox="1">
            <a:spLocks noGrp="1"/>
          </p:cNvSpPr>
          <p:nvPr>
            <p:ph type="body" idx="2"/>
          </p:nvPr>
        </p:nvSpPr>
        <p:spPr>
          <a:xfrm>
            <a:off x="3840539" y="2983225"/>
            <a:ext cx="5303463" cy="342188"/>
          </a:xfrm>
          <a:prstGeom prst="rect">
            <a:avLst/>
          </a:prstGeom>
          <a:noFill/>
          <a:ln>
            <a:noFill/>
          </a:ln>
        </p:spPr>
        <p:txBody>
          <a:bodyPr spcFirstLastPara="1" wrap="square" lIns="91425" tIns="91425" rIns="91425" bIns="91425" anchor="t" anchorCtr="0"/>
          <a:lstStyle>
            <a:lvl1pPr marL="457200" marR="0" lvl="0" indent="-228600" algn="l" rtl="0">
              <a:spcBef>
                <a:spcPts val="360"/>
              </a:spcBef>
              <a:spcAft>
                <a:spcPts val="0"/>
              </a:spcAft>
              <a:buClr>
                <a:schemeClr val="dk2"/>
              </a:buClr>
              <a:buSzPts val="1800"/>
              <a:buFont typeface="Arial"/>
              <a:buNone/>
              <a:defRPr sz="1800" b="1" i="0" u="none" strike="noStrike" cap="none">
                <a:solidFill>
                  <a:srgbClr val="595959"/>
                </a:solidFill>
                <a:latin typeface="Calibri"/>
                <a:ea typeface="Calibri"/>
                <a:cs typeface="Calibri"/>
                <a:sym typeface="Calibri"/>
              </a:defRPr>
            </a:lvl1pPr>
            <a:lvl2pPr marL="914400" marR="0" lvl="1"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2pPr>
            <a:lvl3pPr marL="1371600" marR="0" lvl="2"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3pPr>
            <a:lvl4pPr marL="1828800" marR="0" lvl="3"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4pPr>
            <a:lvl5pPr marL="2286000" marR="0" lvl="4"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2729" name="Shape 2729"/>
          <p:cNvSpPr txBox="1">
            <a:spLocks noGrp="1"/>
          </p:cNvSpPr>
          <p:nvPr>
            <p:ph type="body" idx="3"/>
          </p:nvPr>
        </p:nvSpPr>
        <p:spPr>
          <a:xfrm>
            <a:off x="3840539" y="3533278"/>
            <a:ext cx="5303412" cy="342188"/>
          </a:xfrm>
          <a:prstGeom prst="rect">
            <a:avLst/>
          </a:prstGeom>
          <a:noFill/>
          <a:ln>
            <a:noFill/>
          </a:ln>
        </p:spPr>
        <p:txBody>
          <a:bodyPr spcFirstLastPara="1" wrap="square" lIns="91425" tIns="91425" rIns="91425" bIns="91425" anchor="t" anchorCtr="0"/>
          <a:lstStyle>
            <a:lvl1pPr marL="457200" marR="0" lvl="0" indent="-228600" algn="l" rtl="0">
              <a:spcBef>
                <a:spcPts val="360"/>
              </a:spcBef>
              <a:spcAft>
                <a:spcPts val="0"/>
              </a:spcAft>
              <a:buClr>
                <a:schemeClr val="dk2"/>
              </a:buClr>
              <a:buSzPts val="1800"/>
              <a:buFont typeface="Arial"/>
              <a:buNone/>
              <a:defRPr sz="1800" b="0" i="0" u="none" strike="noStrike" cap="none">
                <a:solidFill>
                  <a:srgbClr val="595959"/>
                </a:solidFill>
                <a:latin typeface="Calibri"/>
                <a:ea typeface="Calibri"/>
                <a:cs typeface="Calibri"/>
                <a:sym typeface="Calibri"/>
              </a:defRPr>
            </a:lvl1pPr>
            <a:lvl2pPr marL="914400" marR="0" lvl="1"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2pPr>
            <a:lvl3pPr marL="1371600" marR="0" lvl="2"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3pPr>
            <a:lvl4pPr marL="1828800" marR="0" lvl="3"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4pPr>
            <a:lvl5pPr marL="2286000" marR="0" lvl="4"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2730" name="Shape 2730"/>
          <p:cNvSpPr txBox="1">
            <a:spLocks noGrp="1"/>
          </p:cNvSpPr>
          <p:nvPr>
            <p:ph type="body" idx="4"/>
          </p:nvPr>
        </p:nvSpPr>
        <p:spPr>
          <a:xfrm>
            <a:off x="3840589" y="3875465"/>
            <a:ext cx="5303412" cy="342188"/>
          </a:xfrm>
          <a:prstGeom prst="rect">
            <a:avLst/>
          </a:prstGeom>
          <a:noFill/>
          <a:ln>
            <a:noFill/>
          </a:ln>
        </p:spPr>
        <p:txBody>
          <a:bodyPr spcFirstLastPara="1" wrap="square" lIns="91425" tIns="91425" rIns="91425" bIns="91425" anchor="t" anchorCtr="0"/>
          <a:lstStyle>
            <a:lvl1pPr marL="457200" marR="0" lvl="0" indent="-228600" algn="l" rtl="0">
              <a:spcBef>
                <a:spcPts val="360"/>
              </a:spcBef>
              <a:spcAft>
                <a:spcPts val="0"/>
              </a:spcAft>
              <a:buClr>
                <a:schemeClr val="dk2"/>
              </a:buClr>
              <a:buSzPts val="1800"/>
              <a:buFont typeface="Arial"/>
              <a:buNone/>
              <a:defRPr sz="1800" b="0" i="0" u="none" strike="noStrike" cap="none">
                <a:solidFill>
                  <a:srgbClr val="595959"/>
                </a:solidFill>
                <a:latin typeface="Calibri"/>
                <a:ea typeface="Calibri"/>
                <a:cs typeface="Calibri"/>
                <a:sym typeface="Calibri"/>
              </a:defRPr>
            </a:lvl1pPr>
            <a:lvl2pPr marL="914400" marR="0" lvl="1"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2pPr>
            <a:lvl3pPr marL="1371600" marR="0" lvl="2"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3pPr>
            <a:lvl4pPr marL="1828800" marR="0" lvl="3"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4pPr>
            <a:lvl5pPr marL="2286000" marR="0" lvl="4"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2731" name="Shape 2731"/>
          <p:cNvSpPr>
            <a:spLocks noGrp="1"/>
          </p:cNvSpPr>
          <p:nvPr>
            <p:ph type="pic" idx="5"/>
          </p:nvPr>
        </p:nvSpPr>
        <p:spPr>
          <a:xfrm>
            <a:off x="1279527" y="0"/>
            <a:ext cx="2470151" cy="2571750"/>
          </a:xfrm>
          <a:prstGeom prst="rect">
            <a:avLst/>
          </a:prstGeom>
          <a:noFill/>
          <a:ln>
            <a:noFill/>
          </a:ln>
        </p:spPr>
        <p:txBody>
          <a:bodyPr spcFirstLastPara="1" wrap="square" lIns="91425" tIns="91425" rIns="91425" bIns="91425" anchor="t" anchorCtr="0"/>
          <a:lstStyle>
            <a:lvl1pPr marR="0" lvl="0" algn="l" rtl="0">
              <a:spcBef>
                <a:spcPts val="480"/>
              </a:spcBef>
              <a:spcAft>
                <a:spcPts val="0"/>
              </a:spcAft>
              <a:buClr>
                <a:schemeClr val="dk2"/>
              </a:buClr>
              <a:buSzPts val="2400"/>
              <a:buFont typeface="Arial"/>
              <a:buChar char="•"/>
              <a:defRPr sz="2400" b="0" i="0" u="none" strike="noStrike" cap="none">
                <a:solidFill>
                  <a:srgbClr val="595959"/>
                </a:solidFill>
                <a:latin typeface="Calibri"/>
                <a:ea typeface="Calibri"/>
                <a:cs typeface="Calibri"/>
                <a:sym typeface="Calibri"/>
              </a:defRPr>
            </a:lvl1pPr>
            <a:lvl2pPr marR="0" lvl="1" algn="l" rtl="0">
              <a:spcBef>
                <a:spcPts val="420"/>
              </a:spcBef>
              <a:spcAft>
                <a:spcPts val="0"/>
              </a:spcAft>
              <a:buClr>
                <a:schemeClr val="dk2"/>
              </a:buClr>
              <a:buSzPts val="2100"/>
              <a:buFont typeface="Arial"/>
              <a:buChar char="–"/>
              <a:defRPr sz="2100" b="0" i="0" u="none" strike="noStrike" cap="none">
                <a:solidFill>
                  <a:srgbClr val="595959"/>
                </a:solidFill>
                <a:latin typeface="Calibri"/>
                <a:ea typeface="Calibri"/>
                <a:cs typeface="Calibri"/>
                <a:sym typeface="Calibri"/>
              </a:defRPr>
            </a:lvl2pPr>
            <a:lvl3pPr marR="0" lvl="2" algn="l" rtl="0">
              <a:spcBef>
                <a:spcPts val="360"/>
              </a:spcBef>
              <a:spcAft>
                <a:spcPts val="0"/>
              </a:spcAft>
              <a:buClr>
                <a:schemeClr val="dk2"/>
              </a:buClr>
              <a:buSzPts val="1800"/>
              <a:buFont typeface="Arial"/>
              <a:buChar char="•"/>
              <a:defRPr sz="1800" b="0" i="0" u="none" strike="noStrike" cap="none">
                <a:solidFill>
                  <a:srgbClr val="595959"/>
                </a:solidFill>
                <a:latin typeface="Calibri"/>
                <a:ea typeface="Calibri"/>
                <a:cs typeface="Calibri"/>
                <a:sym typeface="Calibri"/>
              </a:defRPr>
            </a:lvl3pPr>
            <a:lvl4pPr marR="0" lvl="3"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4pPr>
            <a:lvl5pPr marR="0" lvl="4"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5pPr>
            <a:lvl6pPr marR="0" lvl="5"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R="0" lvl="6"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R="0" lvl="7"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R="0" lvl="8"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2732" name="Shape 2732"/>
          <p:cNvSpPr txBox="1">
            <a:spLocks noGrp="1"/>
          </p:cNvSpPr>
          <p:nvPr>
            <p:ph type="title"/>
          </p:nvPr>
        </p:nvSpPr>
        <p:spPr>
          <a:xfrm>
            <a:off x="3859877" y="-4503"/>
            <a:ext cx="5284124" cy="2590800"/>
          </a:xfrm>
          <a:prstGeom prst="rect">
            <a:avLst/>
          </a:prstGeom>
          <a:solidFill>
            <a:schemeClr val="lt2"/>
          </a:solidFill>
          <a:ln>
            <a:noFill/>
          </a:ln>
        </p:spPr>
        <p:txBody>
          <a:bodyPr spcFirstLastPara="1" wrap="square" lIns="91425" tIns="91425" rIns="91425" bIns="91425" anchor="b" anchorCtr="0"/>
          <a:lstStyle>
            <a:lvl1pPr marR="0" lvl="0" algn="l" rtl="0">
              <a:spcBef>
                <a:spcPts val="0"/>
              </a:spcBef>
              <a:spcAft>
                <a:spcPts val="0"/>
              </a:spcAft>
              <a:buSzPts val="1400"/>
              <a:buNone/>
              <a:defRPr sz="3300" b="0" i="0" u="none" strike="noStrike" cap="none">
                <a:solidFill>
                  <a:schemeClr val="lt1"/>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334.xml><?xml version="1.0" encoding="utf-8"?>
<p:sldLayout xmlns:a="http://schemas.openxmlformats.org/drawingml/2006/main" xmlns:r="http://schemas.openxmlformats.org/officeDocument/2006/relationships" xmlns:p="http://schemas.openxmlformats.org/presentationml/2006/main" matchingName="Contact Info w/Pic Footer">
  <p:cSld name="Contact Info w/Pic Footer">
    <p:spTree>
      <p:nvGrpSpPr>
        <p:cNvPr id="1" name="Shape 2733"/>
        <p:cNvGrpSpPr/>
        <p:nvPr/>
      </p:nvGrpSpPr>
      <p:grpSpPr>
        <a:xfrm>
          <a:off x="0" y="0"/>
          <a:ext cx="0" cy="0"/>
          <a:chOff x="0" y="0"/>
          <a:chExt cx="0" cy="0"/>
        </a:xfrm>
      </p:grpSpPr>
      <p:sp>
        <p:nvSpPr>
          <p:cNvPr id="2734" name="Shape 2734"/>
          <p:cNvSpPr txBox="1">
            <a:spLocks noGrp="1"/>
          </p:cNvSpPr>
          <p:nvPr>
            <p:ph type="title"/>
          </p:nvPr>
        </p:nvSpPr>
        <p:spPr>
          <a:xfrm>
            <a:off x="3857105" y="0"/>
            <a:ext cx="5303520" cy="2571750"/>
          </a:xfrm>
          <a:prstGeom prst="rect">
            <a:avLst/>
          </a:prstGeom>
          <a:solidFill>
            <a:schemeClr val="lt2"/>
          </a:solidFill>
          <a:ln>
            <a:noFill/>
          </a:ln>
        </p:spPr>
        <p:txBody>
          <a:bodyPr spcFirstLastPara="1" wrap="square" lIns="91425" tIns="91425" rIns="91425" bIns="91425" anchor="b" anchorCtr="0"/>
          <a:lstStyle>
            <a:lvl1pPr marR="0" lvl="0" algn="l" rtl="0">
              <a:spcBef>
                <a:spcPts val="0"/>
              </a:spcBef>
              <a:spcAft>
                <a:spcPts val="0"/>
              </a:spcAft>
              <a:buSzPts val="1400"/>
              <a:buNone/>
              <a:defRPr sz="3300" b="0" i="0" u="none" strike="noStrike" cap="none">
                <a:solidFill>
                  <a:schemeClr val="lt1"/>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
        <p:nvSpPr>
          <p:cNvPr id="2735" name="Shape 2735"/>
          <p:cNvSpPr/>
          <p:nvPr/>
        </p:nvSpPr>
        <p:spPr>
          <a:xfrm>
            <a:off x="2" y="0"/>
            <a:ext cx="1189039" cy="257175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350"/>
              <a:buFont typeface="Arial"/>
              <a:buNone/>
            </a:pPr>
            <a:endParaRPr sz="1350" b="0" i="0" u="none" strike="noStrike" cap="none">
              <a:solidFill>
                <a:srgbClr val="FFFFFF"/>
              </a:solidFill>
              <a:latin typeface="Arial"/>
              <a:ea typeface="Arial"/>
              <a:cs typeface="Arial"/>
              <a:sym typeface="Arial"/>
            </a:endParaRPr>
          </a:p>
        </p:txBody>
      </p:sp>
      <p:pic>
        <p:nvPicPr>
          <p:cNvPr id="2736" name="Shape 2736"/>
          <p:cNvPicPr preferRelativeResize="0"/>
          <p:nvPr/>
        </p:nvPicPr>
        <p:blipFill rotWithShape="1">
          <a:blip r:embed="rId2">
            <a:alphaModFix/>
          </a:blip>
          <a:srcRect l="27296" t="17010" r="21719" b="22162"/>
          <a:stretch/>
        </p:blipFill>
        <p:spPr>
          <a:xfrm>
            <a:off x="382589" y="1816894"/>
            <a:ext cx="806451" cy="557213"/>
          </a:xfrm>
          <a:prstGeom prst="rect">
            <a:avLst/>
          </a:prstGeom>
          <a:noFill/>
          <a:ln>
            <a:noFill/>
          </a:ln>
        </p:spPr>
      </p:pic>
      <p:sp>
        <p:nvSpPr>
          <p:cNvPr id="2737" name="Shape 2737"/>
          <p:cNvSpPr txBox="1">
            <a:spLocks noGrp="1"/>
          </p:cNvSpPr>
          <p:nvPr>
            <p:ph type="body" idx="1"/>
          </p:nvPr>
        </p:nvSpPr>
        <p:spPr>
          <a:xfrm>
            <a:off x="3840488" y="2641039"/>
            <a:ext cx="5303512" cy="342188"/>
          </a:xfrm>
          <a:prstGeom prst="rect">
            <a:avLst/>
          </a:prstGeom>
          <a:noFill/>
          <a:ln>
            <a:noFill/>
          </a:ln>
        </p:spPr>
        <p:txBody>
          <a:bodyPr spcFirstLastPara="1" wrap="square" lIns="91425" tIns="91425" rIns="91425" bIns="91425" anchor="t" anchorCtr="0"/>
          <a:lstStyle>
            <a:lvl1pPr marL="457200" marR="0" lvl="0" indent="-228600" algn="l" rtl="0">
              <a:spcBef>
                <a:spcPts val="360"/>
              </a:spcBef>
              <a:spcAft>
                <a:spcPts val="0"/>
              </a:spcAft>
              <a:buClr>
                <a:schemeClr val="dk2"/>
              </a:buClr>
              <a:buSzPts val="1800"/>
              <a:buFont typeface="Arial"/>
              <a:buNone/>
              <a:defRPr sz="1800" b="1" i="0" u="none" strike="noStrike" cap="none">
                <a:solidFill>
                  <a:srgbClr val="595959"/>
                </a:solidFill>
                <a:latin typeface="Calibri"/>
                <a:ea typeface="Calibri"/>
                <a:cs typeface="Calibri"/>
                <a:sym typeface="Calibri"/>
              </a:defRPr>
            </a:lvl1pPr>
            <a:lvl2pPr marL="914400" marR="0" lvl="1"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2pPr>
            <a:lvl3pPr marL="1371600" marR="0" lvl="2"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3pPr>
            <a:lvl4pPr marL="1828800" marR="0" lvl="3"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4pPr>
            <a:lvl5pPr marL="2286000" marR="0" lvl="4"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2738" name="Shape 2738"/>
          <p:cNvSpPr txBox="1">
            <a:spLocks noGrp="1"/>
          </p:cNvSpPr>
          <p:nvPr>
            <p:ph type="body" idx="2"/>
          </p:nvPr>
        </p:nvSpPr>
        <p:spPr>
          <a:xfrm>
            <a:off x="3840539" y="2983225"/>
            <a:ext cx="5303463" cy="342188"/>
          </a:xfrm>
          <a:prstGeom prst="rect">
            <a:avLst/>
          </a:prstGeom>
          <a:noFill/>
          <a:ln>
            <a:noFill/>
          </a:ln>
        </p:spPr>
        <p:txBody>
          <a:bodyPr spcFirstLastPara="1" wrap="square" lIns="91425" tIns="91425" rIns="91425" bIns="91425" anchor="t" anchorCtr="0"/>
          <a:lstStyle>
            <a:lvl1pPr marL="457200" marR="0" lvl="0" indent="-228600" algn="l" rtl="0">
              <a:spcBef>
                <a:spcPts val="360"/>
              </a:spcBef>
              <a:spcAft>
                <a:spcPts val="0"/>
              </a:spcAft>
              <a:buClr>
                <a:schemeClr val="dk2"/>
              </a:buClr>
              <a:buSzPts val="1800"/>
              <a:buFont typeface="Arial"/>
              <a:buNone/>
              <a:defRPr sz="1800" b="1" i="0" u="none" strike="noStrike" cap="none">
                <a:solidFill>
                  <a:srgbClr val="595959"/>
                </a:solidFill>
                <a:latin typeface="Calibri"/>
                <a:ea typeface="Calibri"/>
                <a:cs typeface="Calibri"/>
                <a:sym typeface="Calibri"/>
              </a:defRPr>
            </a:lvl1pPr>
            <a:lvl2pPr marL="914400" marR="0" lvl="1"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2pPr>
            <a:lvl3pPr marL="1371600" marR="0" lvl="2"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3pPr>
            <a:lvl4pPr marL="1828800" marR="0" lvl="3"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4pPr>
            <a:lvl5pPr marL="2286000" marR="0" lvl="4"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2739" name="Shape 2739"/>
          <p:cNvSpPr txBox="1">
            <a:spLocks noGrp="1"/>
          </p:cNvSpPr>
          <p:nvPr>
            <p:ph type="body" idx="3"/>
          </p:nvPr>
        </p:nvSpPr>
        <p:spPr>
          <a:xfrm>
            <a:off x="3840539" y="3533278"/>
            <a:ext cx="5303412" cy="342188"/>
          </a:xfrm>
          <a:prstGeom prst="rect">
            <a:avLst/>
          </a:prstGeom>
          <a:noFill/>
          <a:ln>
            <a:noFill/>
          </a:ln>
        </p:spPr>
        <p:txBody>
          <a:bodyPr spcFirstLastPara="1" wrap="square" lIns="91425" tIns="91425" rIns="91425" bIns="91425" anchor="t" anchorCtr="0"/>
          <a:lstStyle>
            <a:lvl1pPr marL="457200" marR="0" lvl="0" indent="-228600" algn="l" rtl="0">
              <a:spcBef>
                <a:spcPts val="360"/>
              </a:spcBef>
              <a:spcAft>
                <a:spcPts val="0"/>
              </a:spcAft>
              <a:buClr>
                <a:schemeClr val="dk2"/>
              </a:buClr>
              <a:buSzPts val="1800"/>
              <a:buFont typeface="Arial"/>
              <a:buNone/>
              <a:defRPr sz="1800" b="0" i="0" u="none" strike="noStrike" cap="none">
                <a:solidFill>
                  <a:srgbClr val="595959"/>
                </a:solidFill>
                <a:latin typeface="Calibri"/>
                <a:ea typeface="Calibri"/>
                <a:cs typeface="Calibri"/>
                <a:sym typeface="Calibri"/>
              </a:defRPr>
            </a:lvl1pPr>
            <a:lvl2pPr marL="914400" marR="0" lvl="1"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2pPr>
            <a:lvl3pPr marL="1371600" marR="0" lvl="2"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3pPr>
            <a:lvl4pPr marL="1828800" marR="0" lvl="3"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4pPr>
            <a:lvl5pPr marL="2286000" marR="0" lvl="4"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2740" name="Shape 2740"/>
          <p:cNvSpPr txBox="1">
            <a:spLocks noGrp="1"/>
          </p:cNvSpPr>
          <p:nvPr>
            <p:ph type="body" idx="4"/>
          </p:nvPr>
        </p:nvSpPr>
        <p:spPr>
          <a:xfrm>
            <a:off x="3840589" y="3875465"/>
            <a:ext cx="5303412" cy="342188"/>
          </a:xfrm>
          <a:prstGeom prst="rect">
            <a:avLst/>
          </a:prstGeom>
          <a:noFill/>
          <a:ln>
            <a:noFill/>
          </a:ln>
        </p:spPr>
        <p:txBody>
          <a:bodyPr spcFirstLastPara="1" wrap="square" lIns="91425" tIns="91425" rIns="91425" bIns="91425" anchor="t" anchorCtr="0"/>
          <a:lstStyle>
            <a:lvl1pPr marL="457200" marR="0" lvl="0" indent="-228600" algn="l" rtl="0">
              <a:spcBef>
                <a:spcPts val="360"/>
              </a:spcBef>
              <a:spcAft>
                <a:spcPts val="0"/>
              </a:spcAft>
              <a:buClr>
                <a:schemeClr val="dk2"/>
              </a:buClr>
              <a:buSzPts val="1800"/>
              <a:buFont typeface="Arial"/>
              <a:buNone/>
              <a:defRPr sz="1800" b="0" i="0" u="none" strike="noStrike" cap="none">
                <a:solidFill>
                  <a:srgbClr val="595959"/>
                </a:solidFill>
                <a:latin typeface="Calibri"/>
                <a:ea typeface="Calibri"/>
                <a:cs typeface="Calibri"/>
                <a:sym typeface="Calibri"/>
              </a:defRPr>
            </a:lvl1pPr>
            <a:lvl2pPr marL="914400" marR="0" lvl="1"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2pPr>
            <a:lvl3pPr marL="1371600" marR="0" lvl="2"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3pPr>
            <a:lvl4pPr marL="1828800" marR="0" lvl="3"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4pPr>
            <a:lvl5pPr marL="2286000" marR="0" lvl="4"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2741" name="Shape 2741"/>
          <p:cNvSpPr>
            <a:spLocks noGrp="1"/>
          </p:cNvSpPr>
          <p:nvPr>
            <p:ph type="pic" idx="5"/>
          </p:nvPr>
        </p:nvSpPr>
        <p:spPr>
          <a:xfrm>
            <a:off x="1279527" y="0"/>
            <a:ext cx="2470151" cy="2571750"/>
          </a:xfrm>
          <a:prstGeom prst="rect">
            <a:avLst/>
          </a:prstGeom>
          <a:noFill/>
          <a:ln>
            <a:noFill/>
          </a:ln>
        </p:spPr>
        <p:txBody>
          <a:bodyPr spcFirstLastPara="1" wrap="square" lIns="91425" tIns="91425" rIns="91425" bIns="91425" anchor="t" anchorCtr="0"/>
          <a:lstStyle>
            <a:lvl1pPr marR="0" lvl="0" algn="l" rtl="0">
              <a:spcBef>
                <a:spcPts val="480"/>
              </a:spcBef>
              <a:spcAft>
                <a:spcPts val="0"/>
              </a:spcAft>
              <a:buClr>
                <a:schemeClr val="dk2"/>
              </a:buClr>
              <a:buSzPts val="2400"/>
              <a:buFont typeface="Arial"/>
              <a:buChar char="•"/>
              <a:defRPr sz="2400" b="0" i="0" u="none" strike="noStrike" cap="none">
                <a:solidFill>
                  <a:srgbClr val="595959"/>
                </a:solidFill>
                <a:latin typeface="Calibri"/>
                <a:ea typeface="Calibri"/>
                <a:cs typeface="Calibri"/>
                <a:sym typeface="Calibri"/>
              </a:defRPr>
            </a:lvl1pPr>
            <a:lvl2pPr marR="0" lvl="1" algn="l" rtl="0">
              <a:spcBef>
                <a:spcPts val="420"/>
              </a:spcBef>
              <a:spcAft>
                <a:spcPts val="0"/>
              </a:spcAft>
              <a:buClr>
                <a:schemeClr val="dk2"/>
              </a:buClr>
              <a:buSzPts val="2100"/>
              <a:buFont typeface="Arial"/>
              <a:buChar char="–"/>
              <a:defRPr sz="2100" b="0" i="0" u="none" strike="noStrike" cap="none">
                <a:solidFill>
                  <a:srgbClr val="595959"/>
                </a:solidFill>
                <a:latin typeface="Calibri"/>
                <a:ea typeface="Calibri"/>
                <a:cs typeface="Calibri"/>
                <a:sym typeface="Calibri"/>
              </a:defRPr>
            </a:lvl2pPr>
            <a:lvl3pPr marR="0" lvl="2" algn="l" rtl="0">
              <a:spcBef>
                <a:spcPts val="360"/>
              </a:spcBef>
              <a:spcAft>
                <a:spcPts val="0"/>
              </a:spcAft>
              <a:buClr>
                <a:schemeClr val="dk2"/>
              </a:buClr>
              <a:buSzPts val="1800"/>
              <a:buFont typeface="Arial"/>
              <a:buChar char="•"/>
              <a:defRPr sz="1800" b="0" i="0" u="none" strike="noStrike" cap="none">
                <a:solidFill>
                  <a:srgbClr val="595959"/>
                </a:solidFill>
                <a:latin typeface="Calibri"/>
                <a:ea typeface="Calibri"/>
                <a:cs typeface="Calibri"/>
                <a:sym typeface="Calibri"/>
              </a:defRPr>
            </a:lvl3pPr>
            <a:lvl4pPr marR="0" lvl="3"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4pPr>
            <a:lvl5pPr marR="0" lvl="4"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5pPr>
            <a:lvl6pPr marR="0" lvl="5"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R="0" lvl="6"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R="0" lvl="7"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R="0" lvl="8"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grpSp>
        <p:nvGrpSpPr>
          <p:cNvPr id="2742" name="Shape 2742"/>
          <p:cNvGrpSpPr/>
          <p:nvPr/>
        </p:nvGrpSpPr>
        <p:grpSpPr>
          <a:xfrm flipH="1">
            <a:off x="-2" y="4838700"/>
            <a:ext cx="9144003" cy="304800"/>
            <a:chOff x="-2" y="6451600"/>
            <a:chExt cx="9144003" cy="406400"/>
          </a:xfrm>
        </p:grpSpPr>
        <p:sp>
          <p:nvSpPr>
            <p:cNvPr id="2743" name="Shape 2743"/>
            <p:cNvSpPr/>
            <p:nvPr/>
          </p:nvSpPr>
          <p:spPr>
            <a:xfrm>
              <a:off x="-2" y="6451600"/>
              <a:ext cx="7872153" cy="406400"/>
            </a:xfrm>
            <a:prstGeom prst="rect">
              <a:avLst/>
            </a:prstGeom>
            <a:solidFill>
              <a:srgbClr val="59595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sp>
          <p:nvSpPr>
            <p:cNvPr id="2744" name="Shape 2744"/>
            <p:cNvSpPr/>
            <p:nvPr/>
          </p:nvSpPr>
          <p:spPr>
            <a:xfrm>
              <a:off x="7954964" y="6451600"/>
              <a:ext cx="1189037" cy="4064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grpSp>
      <p:sp>
        <p:nvSpPr>
          <p:cNvPr id="2745" name="Shape 2745"/>
          <p:cNvSpPr txBox="1">
            <a:spLocks noGrp="1"/>
          </p:cNvSpPr>
          <p:nvPr>
            <p:ph type="dt" idx="10"/>
          </p:nvPr>
        </p:nvSpPr>
        <p:spPr>
          <a:xfrm>
            <a:off x="7598152" y="4835128"/>
            <a:ext cx="1554163" cy="308372"/>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2746" name="Shape 2746"/>
          <p:cNvSpPr txBox="1">
            <a:spLocks noGrp="1"/>
          </p:cNvSpPr>
          <p:nvPr>
            <p:ph type="ftr" idx="11"/>
          </p:nvPr>
        </p:nvSpPr>
        <p:spPr>
          <a:xfrm>
            <a:off x="1279525" y="4835128"/>
            <a:ext cx="6310312" cy="308372"/>
          </a:xfrm>
          <a:prstGeom prst="rect">
            <a:avLst/>
          </a:prstGeom>
          <a:noFill/>
          <a:ln>
            <a:noFill/>
          </a:ln>
        </p:spPr>
        <p:txBody>
          <a:bodyPr spcFirstLastPara="1" wrap="square" lIns="91425" tIns="91425" rIns="91425" bIns="91425" anchor="ctr" anchorCtr="0"/>
          <a:lstStyle>
            <a:lvl1pPr marR="0" lvl="0" algn="ctr"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2747" name="Shape 2747"/>
          <p:cNvSpPr txBox="1">
            <a:spLocks noGrp="1"/>
          </p:cNvSpPr>
          <p:nvPr>
            <p:ph type="sldNum" idx="12"/>
          </p:nvPr>
        </p:nvSpPr>
        <p:spPr>
          <a:xfrm>
            <a:off x="1" y="4835128"/>
            <a:ext cx="1189037" cy="308372"/>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1pPr>
            <a:lvl2pPr marL="0" marR="0" lvl="1"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2pPr>
            <a:lvl3pPr marL="0" marR="0" lvl="2"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3pPr>
            <a:lvl4pPr marL="0" marR="0" lvl="3"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4pPr>
            <a:lvl5pPr marL="0" marR="0" lvl="4"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5pPr>
            <a:lvl6pPr marL="0" marR="0" lvl="5"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6pPr>
            <a:lvl7pPr marL="0" marR="0" lvl="6"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7pPr>
            <a:lvl8pPr marL="0" marR="0" lvl="7"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8pPr>
            <a:lvl9pPr marL="0" marR="0" lvl="8"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35.xml><?xml version="1.0" encoding="utf-8"?>
<p:sldLayout xmlns:a="http://schemas.openxmlformats.org/drawingml/2006/main" xmlns:r="http://schemas.openxmlformats.org/officeDocument/2006/relationships" xmlns:p="http://schemas.openxmlformats.org/presentationml/2006/main" matchingName="Questions">
  <p:cSld name="Questions">
    <p:spTree>
      <p:nvGrpSpPr>
        <p:cNvPr id="1" name="Shape 2748"/>
        <p:cNvGrpSpPr/>
        <p:nvPr/>
      </p:nvGrpSpPr>
      <p:grpSpPr>
        <a:xfrm>
          <a:off x="0" y="0"/>
          <a:ext cx="0" cy="0"/>
          <a:chOff x="0" y="0"/>
          <a:chExt cx="0" cy="0"/>
        </a:xfrm>
      </p:grpSpPr>
      <p:pic>
        <p:nvPicPr>
          <p:cNvPr id="2749" name="Shape 2749" descr="j0439536"/>
          <p:cNvPicPr preferRelativeResize="0"/>
          <p:nvPr/>
        </p:nvPicPr>
        <p:blipFill rotWithShape="1">
          <a:blip r:embed="rId2">
            <a:alphaModFix/>
          </a:blip>
          <a:srcRect/>
          <a:stretch/>
        </p:blipFill>
        <p:spPr>
          <a:xfrm>
            <a:off x="2" y="1085850"/>
            <a:ext cx="7864475" cy="4057650"/>
          </a:xfrm>
          <a:prstGeom prst="rect">
            <a:avLst/>
          </a:prstGeom>
          <a:noFill/>
          <a:ln>
            <a:noFill/>
          </a:ln>
        </p:spPr>
      </p:pic>
      <p:pic>
        <p:nvPicPr>
          <p:cNvPr id="2750" name="Shape 2750"/>
          <p:cNvPicPr preferRelativeResize="0"/>
          <p:nvPr/>
        </p:nvPicPr>
        <p:blipFill rotWithShape="1">
          <a:blip r:embed="rId3">
            <a:alphaModFix/>
          </a:blip>
          <a:srcRect l="27296" t="17010" r="21719" b="22162"/>
          <a:stretch/>
        </p:blipFill>
        <p:spPr>
          <a:xfrm>
            <a:off x="8047039" y="377428"/>
            <a:ext cx="804863" cy="557213"/>
          </a:xfrm>
          <a:prstGeom prst="rect">
            <a:avLst/>
          </a:prstGeom>
          <a:noFill/>
          <a:ln>
            <a:noFill/>
          </a:ln>
        </p:spPr>
      </p:pic>
      <p:sp>
        <p:nvSpPr>
          <p:cNvPr id="2751" name="Shape 2751"/>
          <p:cNvSpPr/>
          <p:nvPr/>
        </p:nvSpPr>
        <p:spPr>
          <a:xfrm>
            <a:off x="7954963" y="971550"/>
            <a:ext cx="1189039" cy="417195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350"/>
              <a:buFont typeface="Arial"/>
              <a:buNone/>
            </a:pPr>
            <a:endParaRPr sz="1350" b="0" i="0" u="none" strike="noStrike" cap="none">
              <a:solidFill>
                <a:srgbClr val="FFFFFF"/>
              </a:solidFill>
              <a:latin typeface="Arial"/>
              <a:ea typeface="Arial"/>
              <a:cs typeface="Arial"/>
              <a:sym typeface="Arial"/>
            </a:endParaRPr>
          </a:p>
        </p:txBody>
      </p:sp>
      <p:sp>
        <p:nvSpPr>
          <p:cNvPr id="2752" name="Shape 2752"/>
          <p:cNvSpPr txBox="1">
            <a:spLocks noGrp="1"/>
          </p:cNvSpPr>
          <p:nvPr>
            <p:ph type="title"/>
          </p:nvPr>
        </p:nvSpPr>
        <p:spPr>
          <a:xfrm>
            <a:off x="-9698" y="1"/>
            <a:ext cx="7863804" cy="1033895"/>
          </a:xfrm>
          <a:prstGeom prst="rect">
            <a:avLst/>
          </a:prstGeom>
          <a:solidFill>
            <a:schemeClr val="lt2"/>
          </a:solidFill>
          <a:ln>
            <a:noFill/>
          </a:ln>
        </p:spPr>
        <p:txBody>
          <a:bodyPr spcFirstLastPara="1" wrap="square" lIns="91425" tIns="91425" rIns="91425" bIns="91425" anchor="b" anchorCtr="0"/>
          <a:lstStyle>
            <a:lvl1pPr marR="0" lvl="0" algn="l" rtl="0">
              <a:spcBef>
                <a:spcPts val="0"/>
              </a:spcBef>
              <a:spcAft>
                <a:spcPts val="0"/>
              </a:spcAft>
              <a:buSzPts val="1400"/>
              <a:buNone/>
              <a:defRPr sz="3300" b="0" i="0" u="none" strike="noStrike" cap="none">
                <a:solidFill>
                  <a:schemeClr val="lt1"/>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
        <p:nvSpPr>
          <p:cNvPr id="2753" name="Shape 2753"/>
          <p:cNvSpPr/>
          <p:nvPr/>
        </p:nvSpPr>
        <p:spPr>
          <a:xfrm>
            <a:off x="7954963" y="971550"/>
            <a:ext cx="1189039" cy="417195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350"/>
              <a:buFont typeface="Arial"/>
              <a:buNone/>
            </a:pPr>
            <a:endParaRPr sz="1350" b="0" i="0" u="none" strike="noStrike" cap="none">
              <a:solidFill>
                <a:srgbClr val="FFFFFF"/>
              </a:solidFill>
              <a:latin typeface="Arial"/>
              <a:ea typeface="Arial"/>
              <a:cs typeface="Arial"/>
              <a:sym typeface="Arial"/>
            </a:endParaRPr>
          </a:p>
        </p:txBody>
      </p:sp>
    </p:spTree>
  </p:cSld>
  <p:clrMapOvr>
    <a:masterClrMapping/>
  </p:clrMapOvr>
</p:sldLayout>
</file>

<file path=ppt/slideLayouts/slideLayout336.xml><?xml version="1.0" encoding="utf-8"?>
<p:sldLayout xmlns:a="http://schemas.openxmlformats.org/drawingml/2006/main" xmlns:r="http://schemas.openxmlformats.org/officeDocument/2006/relationships" xmlns:p="http://schemas.openxmlformats.org/presentationml/2006/main" matchingName="Question Slide w/Footer">
  <p:cSld name="Question Slide w/Footer">
    <p:spTree>
      <p:nvGrpSpPr>
        <p:cNvPr id="1" name="Shape 2754"/>
        <p:cNvGrpSpPr/>
        <p:nvPr/>
      </p:nvGrpSpPr>
      <p:grpSpPr>
        <a:xfrm>
          <a:off x="0" y="0"/>
          <a:ext cx="0" cy="0"/>
          <a:chOff x="0" y="0"/>
          <a:chExt cx="0" cy="0"/>
        </a:xfrm>
      </p:grpSpPr>
      <p:pic>
        <p:nvPicPr>
          <p:cNvPr id="2755" name="Shape 2755" descr="j0439536"/>
          <p:cNvPicPr preferRelativeResize="0"/>
          <p:nvPr/>
        </p:nvPicPr>
        <p:blipFill rotWithShape="1">
          <a:blip r:embed="rId2">
            <a:alphaModFix/>
          </a:blip>
          <a:srcRect l="3076" r="4616" b="1400"/>
          <a:stretch/>
        </p:blipFill>
        <p:spPr>
          <a:xfrm>
            <a:off x="0" y="1085851"/>
            <a:ext cx="7848600" cy="3661172"/>
          </a:xfrm>
          <a:prstGeom prst="rect">
            <a:avLst/>
          </a:prstGeom>
          <a:noFill/>
          <a:ln>
            <a:noFill/>
          </a:ln>
        </p:spPr>
      </p:pic>
      <p:sp>
        <p:nvSpPr>
          <p:cNvPr id="2756" name="Shape 2756"/>
          <p:cNvSpPr/>
          <p:nvPr/>
        </p:nvSpPr>
        <p:spPr>
          <a:xfrm>
            <a:off x="7954963" y="971550"/>
            <a:ext cx="1189039" cy="417195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350"/>
              <a:buFont typeface="Arial"/>
              <a:buNone/>
            </a:pPr>
            <a:endParaRPr sz="1350" b="0" i="0" u="none" strike="noStrike" cap="none">
              <a:solidFill>
                <a:srgbClr val="FFFFFF"/>
              </a:solidFill>
              <a:latin typeface="Arial"/>
              <a:ea typeface="Arial"/>
              <a:cs typeface="Arial"/>
              <a:sym typeface="Arial"/>
            </a:endParaRPr>
          </a:p>
        </p:txBody>
      </p:sp>
      <p:grpSp>
        <p:nvGrpSpPr>
          <p:cNvPr id="2757" name="Shape 2757"/>
          <p:cNvGrpSpPr/>
          <p:nvPr/>
        </p:nvGrpSpPr>
        <p:grpSpPr>
          <a:xfrm>
            <a:off x="-2" y="4838700"/>
            <a:ext cx="9144003" cy="304800"/>
            <a:chOff x="-2" y="6451600"/>
            <a:chExt cx="9144003" cy="406400"/>
          </a:xfrm>
        </p:grpSpPr>
        <p:sp>
          <p:nvSpPr>
            <p:cNvPr id="2758" name="Shape 2758"/>
            <p:cNvSpPr/>
            <p:nvPr/>
          </p:nvSpPr>
          <p:spPr>
            <a:xfrm>
              <a:off x="-2" y="6451600"/>
              <a:ext cx="7872153" cy="406400"/>
            </a:xfrm>
            <a:prstGeom prst="rect">
              <a:avLst/>
            </a:prstGeom>
            <a:solidFill>
              <a:srgbClr val="59595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sp>
          <p:nvSpPr>
            <p:cNvPr id="2759" name="Shape 2759"/>
            <p:cNvSpPr/>
            <p:nvPr/>
          </p:nvSpPr>
          <p:spPr>
            <a:xfrm>
              <a:off x="7954964" y="6451600"/>
              <a:ext cx="1189037" cy="4064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grpSp>
      <p:sp>
        <p:nvSpPr>
          <p:cNvPr id="2760" name="Shape 2760"/>
          <p:cNvSpPr txBox="1">
            <a:spLocks noGrp="1"/>
          </p:cNvSpPr>
          <p:nvPr>
            <p:ph type="title"/>
          </p:nvPr>
        </p:nvSpPr>
        <p:spPr>
          <a:xfrm>
            <a:off x="-9698" y="1"/>
            <a:ext cx="7863804" cy="1033895"/>
          </a:xfrm>
          <a:prstGeom prst="rect">
            <a:avLst/>
          </a:prstGeom>
          <a:solidFill>
            <a:schemeClr val="lt2"/>
          </a:solidFill>
          <a:ln>
            <a:noFill/>
          </a:ln>
        </p:spPr>
        <p:txBody>
          <a:bodyPr spcFirstLastPara="1" wrap="square" lIns="91425" tIns="91425" rIns="91425" bIns="91425" anchor="b" anchorCtr="0"/>
          <a:lstStyle>
            <a:lvl1pPr marR="0" lvl="0" algn="l" rtl="0">
              <a:spcBef>
                <a:spcPts val="0"/>
              </a:spcBef>
              <a:spcAft>
                <a:spcPts val="0"/>
              </a:spcAft>
              <a:buSzPts val="1400"/>
              <a:buNone/>
              <a:defRPr sz="3300" b="0" i="0" u="none" strike="noStrike" cap="none">
                <a:solidFill>
                  <a:schemeClr val="lt1"/>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
        <p:nvSpPr>
          <p:cNvPr id="2761" name="Shape 2761"/>
          <p:cNvSpPr txBox="1">
            <a:spLocks noGrp="1"/>
          </p:cNvSpPr>
          <p:nvPr>
            <p:ph type="dt" idx="10"/>
          </p:nvPr>
        </p:nvSpPr>
        <p:spPr>
          <a:xfrm>
            <a:off x="2" y="4835128"/>
            <a:ext cx="1554163" cy="308372"/>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2762" name="Shape 2762"/>
          <p:cNvSpPr txBox="1">
            <a:spLocks noGrp="1"/>
          </p:cNvSpPr>
          <p:nvPr>
            <p:ph type="ftr" idx="11"/>
          </p:nvPr>
        </p:nvSpPr>
        <p:spPr>
          <a:xfrm>
            <a:off x="1554163" y="4835128"/>
            <a:ext cx="6310312" cy="308372"/>
          </a:xfrm>
          <a:prstGeom prst="rect">
            <a:avLst/>
          </a:prstGeom>
          <a:noFill/>
          <a:ln>
            <a:noFill/>
          </a:ln>
        </p:spPr>
        <p:txBody>
          <a:bodyPr spcFirstLastPara="1" wrap="square" lIns="91425" tIns="91425" rIns="91425" bIns="91425" anchor="ctr" anchorCtr="0"/>
          <a:lstStyle>
            <a:lvl1pPr marR="0" lvl="0" algn="ctr"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2763" name="Shape 2763"/>
          <p:cNvSpPr txBox="1">
            <a:spLocks noGrp="1"/>
          </p:cNvSpPr>
          <p:nvPr>
            <p:ph type="sldNum" idx="12"/>
          </p:nvPr>
        </p:nvSpPr>
        <p:spPr>
          <a:xfrm>
            <a:off x="7954965" y="4835128"/>
            <a:ext cx="1189037" cy="308372"/>
          </a:xfrm>
          <a:prstGeom prst="rect">
            <a:avLst/>
          </a:prstGeom>
          <a:noFill/>
          <a:ln>
            <a:noFill/>
          </a:ln>
        </p:spPr>
        <p:txBody>
          <a:bodyPr spcFirstLastPara="1" wrap="square" lIns="91425" tIns="45700" rIns="91425" bIns="45700" anchor="ctr" anchorCtr="0">
            <a:noAutofit/>
          </a:bodyPr>
          <a:lstStyle>
            <a:lvl1pPr marL="0" marR="0" lvl="0"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1pPr>
            <a:lvl2pPr marL="0" marR="0" lvl="1"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2pPr>
            <a:lvl3pPr marL="0" marR="0" lvl="2"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3pPr>
            <a:lvl4pPr marL="0" marR="0" lvl="3"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4pPr>
            <a:lvl5pPr marL="0" marR="0" lvl="4"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5pPr>
            <a:lvl6pPr marL="0" marR="0" lvl="5"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6pPr>
            <a:lvl7pPr marL="0" marR="0" lvl="6"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7pPr>
            <a:lvl8pPr marL="0" marR="0" lvl="7"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8pPr>
            <a:lvl9pPr marL="0" marR="0" lvl="8"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
        <p:nvSpPr>
          <p:cNvPr id="2764" name="Shape 2764"/>
          <p:cNvSpPr/>
          <p:nvPr/>
        </p:nvSpPr>
        <p:spPr>
          <a:xfrm>
            <a:off x="7954963" y="971550"/>
            <a:ext cx="1189039" cy="417195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350"/>
              <a:buFont typeface="Arial"/>
              <a:buNone/>
            </a:pPr>
            <a:endParaRPr sz="1350" b="0" i="0" u="none" strike="noStrike" cap="none">
              <a:solidFill>
                <a:srgbClr val="FFFFFF"/>
              </a:solidFill>
              <a:latin typeface="Arial"/>
              <a:ea typeface="Arial"/>
              <a:cs typeface="Arial"/>
              <a:sym typeface="Arial"/>
            </a:endParaRPr>
          </a:p>
        </p:txBody>
      </p:sp>
    </p:spTree>
  </p:cSld>
  <p:clrMapOvr>
    <a:masterClrMapping/>
  </p:clrMapOvr>
</p:sldLayout>
</file>

<file path=ppt/slideLayouts/slideLayout337.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2769"/>
        <p:cNvGrpSpPr/>
        <p:nvPr/>
      </p:nvGrpSpPr>
      <p:grpSpPr>
        <a:xfrm>
          <a:off x="0" y="0"/>
          <a:ext cx="0" cy="0"/>
          <a:chOff x="0" y="0"/>
          <a:chExt cx="0" cy="0"/>
        </a:xfrm>
      </p:grpSpPr>
      <p:sp>
        <p:nvSpPr>
          <p:cNvPr id="2770" name="Shape 2770"/>
          <p:cNvSpPr txBox="1">
            <a:spLocks noGrp="1"/>
          </p:cNvSpPr>
          <p:nvPr>
            <p:ph type="ctrTitle"/>
          </p:nvPr>
        </p:nvSpPr>
        <p:spPr>
          <a:xfrm>
            <a:off x="311708" y="744575"/>
            <a:ext cx="8520600" cy="2052600"/>
          </a:xfrm>
          <a:prstGeom prst="rect">
            <a:avLst/>
          </a:prstGeom>
          <a:noFill/>
          <a:ln>
            <a:noFill/>
          </a:ln>
        </p:spPr>
        <p:txBody>
          <a:bodyPr spcFirstLastPara="1" wrap="square" lIns="91425" tIns="91425" rIns="91425" bIns="91425" anchor="b" anchorCtr="0"/>
          <a:lstStyle>
            <a:lvl1pPr marR="0" lvl="0"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1pPr>
            <a:lvl2pPr marR="0" lvl="1"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2pPr>
            <a:lvl3pPr marR="0" lvl="2"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3pPr>
            <a:lvl4pPr marR="0" lvl="3"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4pPr>
            <a:lvl5pPr marR="0" lvl="4"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5pPr>
            <a:lvl6pPr marR="0" lvl="5"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6pPr>
            <a:lvl7pPr marR="0" lvl="6"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7pPr>
            <a:lvl8pPr marR="0" lvl="7"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8pPr>
            <a:lvl9pPr marR="0" lvl="8"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9pPr>
          </a:lstStyle>
          <a:p>
            <a:endParaRPr/>
          </a:p>
        </p:txBody>
      </p:sp>
      <p:sp>
        <p:nvSpPr>
          <p:cNvPr id="2771" name="Shape 2771"/>
          <p:cNvSpPr txBox="1">
            <a:spLocks noGrp="1"/>
          </p:cNvSpPr>
          <p:nvPr>
            <p:ph type="subTitle" idx="1"/>
          </p:nvPr>
        </p:nvSpPr>
        <p:spPr>
          <a:xfrm>
            <a:off x="311700" y="2834125"/>
            <a:ext cx="8520600" cy="792600"/>
          </a:xfrm>
          <a:prstGeom prst="rect">
            <a:avLst/>
          </a:prstGeom>
          <a:noFill/>
          <a:ln>
            <a:noFill/>
          </a:ln>
        </p:spPr>
        <p:txBody>
          <a:bodyPr spcFirstLastPara="1" wrap="square" lIns="91425" tIns="91425" rIns="91425" bIns="91425" anchor="t" anchorCtr="0"/>
          <a:lstStyle>
            <a:lvl1pPr marR="0" lvl="0" algn="ctr" rtl="0">
              <a:lnSpc>
                <a:spcPct val="100000"/>
              </a:lnSpc>
              <a:spcBef>
                <a:spcPts val="0"/>
              </a:spcBef>
              <a:spcAft>
                <a:spcPts val="0"/>
              </a:spcAft>
              <a:buClr>
                <a:schemeClr val="dk2"/>
              </a:buClr>
              <a:buSzPts val="2800"/>
              <a:buFont typeface="Arial"/>
              <a:buNone/>
              <a:defRPr sz="2800" b="0" i="0" u="none" strike="noStrike" cap="none">
                <a:solidFill>
                  <a:schemeClr val="dk2"/>
                </a:solidFill>
                <a:latin typeface="Arial"/>
                <a:ea typeface="Arial"/>
                <a:cs typeface="Arial"/>
                <a:sym typeface="Arial"/>
              </a:defRPr>
            </a:lvl1pPr>
            <a:lvl2pPr marR="0" lvl="1" algn="ctr" rtl="0">
              <a:lnSpc>
                <a:spcPct val="100000"/>
              </a:lnSpc>
              <a:spcBef>
                <a:spcPts val="0"/>
              </a:spcBef>
              <a:spcAft>
                <a:spcPts val="0"/>
              </a:spcAft>
              <a:buClr>
                <a:schemeClr val="dk2"/>
              </a:buClr>
              <a:buSzPts val="2800"/>
              <a:buFont typeface="Arial"/>
              <a:buNone/>
              <a:defRPr sz="2800" b="0" i="0" u="none" strike="noStrike" cap="none">
                <a:solidFill>
                  <a:schemeClr val="dk2"/>
                </a:solidFill>
                <a:latin typeface="Arial"/>
                <a:ea typeface="Arial"/>
                <a:cs typeface="Arial"/>
                <a:sym typeface="Arial"/>
              </a:defRPr>
            </a:lvl2pPr>
            <a:lvl3pPr marR="0" lvl="2" algn="ctr" rtl="0">
              <a:lnSpc>
                <a:spcPct val="100000"/>
              </a:lnSpc>
              <a:spcBef>
                <a:spcPts val="0"/>
              </a:spcBef>
              <a:spcAft>
                <a:spcPts val="0"/>
              </a:spcAft>
              <a:buClr>
                <a:schemeClr val="dk2"/>
              </a:buClr>
              <a:buSzPts val="2800"/>
              <a:buFont typeface="Arial"/>
              <a:buNone/>
              <a:defRPr sz="2800" b="0" i="0" u="none" strike="noStrike" cap="none">
                <a:solidFill>
                  <a:schemeClr val="dk2"/>
                </a:solidFill>
                <a:latin typeface="Arial"/>
                <a:ea typeface="Arial"/>
                <a:cs typeface="Arial"/>
                <a:sym typeface="Arial"/>
              </a:defRPr>
            </a:lvl3pPr>
            <a:lvl4pPr marR="0" lvl="3" algn="ctr" rtl="0">
              <a:lnSpc>
                <a:spcPct val="100000"/>
              </a:lnSpc>
              <a:spcBef>
                <a:spcPts val="0"/>
              </a:spcBef>
              <a:spcAft>
                <a:spcPts val="0"/>
              </a:spcAft>
              <a:buClr>
                <a:schemeClr val="dk2"/>
              </a:buClr>
              <a:buSzPts val="2800"/>
              <a:buFont typeface="Arial"/>
              <a:buNone/>
              <a:defRPr sz="2800" b="0" i="0" u="none" strike="noStrike" cap="none">
                <a:solidFill>
                  <a:schemeClr val="dk2"/>
                </a:solidFill>
                <a:latin typeface="Arial"/>
                <a:ea typeface="Arial"/>
                <a:cs typeface="Arial"/>
                <a:sym typeface="Arial"/>
              </a:defRPr>
            </a:lvl4pPr>
            <a:lvl5pPr marR="0" lvl="4" algn="ctr" rtl="0">
              <a:lnSpc>
                <a:spcPct val="100000"/>
              </a:lnSpc>
              <a:spcBef>
                <a:spcPts val="0"/>
              </a:spcBef>
              <a:spcAft>
                <a:spcPts val="0"/>
              </a:spcAft>
              <a:buClr>
                <a:schemeClr val="dk2"/>
              </a:buClr>
              <a:buSzPts val="2800"/>
              <a:buFont typeface="Arial"/>
              <a:buNone/>
              <a:defRPr sz="2800" b="0" i="0" u="none" strike="noStrike" cap="none">
                <a:solidFill>
                  <a:schemeClr val="dk2"/>
                </a:solidFill>
                <a:latin typeface="Arial"/>
                <a:ea typeface="Arial"/>
                <a:cs typeface="Arial"/>
                <a:sym typeface="Arial"/>
              </a:defRPr>
            </a:lvl5pPr>
            <a:lvl6pPr marR="0" lvl="5" algn="ctr" rtl="0">
              <a:lnSpc>
                <a:spcPct val="100000"/>
              </a:lnSpc>
              <a:spcBef>
                <a:spcPts val="0"/>
              </a:spcBef>
              <a:spcAft>
                <a:spcPts val="0"/>
              </a:spcAft>
              <a:buClr>
                <a:schemeClr val="dk2"/>
              </a:buClr>
              <a:buSzPts val="2800"/>
              <a:buFont typeface="Arial"/>
              <a:buNone/>
              <a:defRPr sz="2800" b="0" i="0" u="none" strike="noStrike" cap="none">
                <a:solidFill>
                  <a:schemeClr val="dk2"/>
                </a:solidFill>
                <a:latin typeface="Arial"/>
                <a:ea typeface="Arial"/>
                <a:cs typeface="Arial"/>
                <a:sym typeface="Arial"/>
              </a:defRPr>
            </a:lvl6pPr>
            <a:lvl7pPr marR="0" lvl="6" algn="ctr" rtl="0">
              <a:lnSpc>
                <a:spcPct val="100000"/>
              </a:lnSpc>
              <a:spcBef>
                <a:spcPts val="0"/>
              </a:spcBef>
              <a:spcAft>
                <a:spcPts val="0"/>
              </a:spcAft>
              <a:buClr>
                <a:schemeClr val="dk2"/>
              </a:buClr>
              <a:buSzPts val="2800"/>
              <a:buFont typeface="Arial"/>
              <a:buNone/>
              <a:defRPr sz="2800" b="0" i="0" u="none" strike="noStrike" cap="none">
                <a:solidFill>
                  <a:schemeClr val="dk2"/>
                </a:solidFill>
                <a:latin typeface="Arial"/>
                <a:ea typeface="Arial"/>
                <a:cs typeface="Arial"/>
                <a:sym typeface="Arial"/>
              </a:defRPr>
            </a:lvl7pPr>
            <a:lvl8pPr marR="0" lvl="7" algn="ctr" rtl="0">
              <a:lnSpc>
                <a:spcPct val="100000"/>
              </a:lnSpc>
              <a:spcBef>
                <a:spcPts val="0"/>
              </a:spcBef>
              <a:spcAft>
                <a:spcPts val="0"/>
              </a:spcAft>
              <a:buClr>
                <a:schemeClr val="dk2"/>
              </a:buClr>
              <a:buSzPts val="2800"/>
              <a:buFont typeface="Arial"/>
              <a:buNone/>
              <a:defRPr sz="2800" b="0" i="0" u="none" strike="noStrike" cap="none">
                <a:solidFill>
                  <a:schemeClr val="dk2"/>
                </a:solidFill>
                <a:latin typeface="Arial"/>
                <a:ea typeface="Arial"/>
                <a:cs typeface="Arial"/>
                <a:sym typeface="Arial"/>
              </a:defRPr>
            </a:lvl8pPr>
            <a:lvl9pPr marR="0" lvl="8" algn="ctr" rtl="0">
              <a:lnSpc>
                <a:spcPct val="100000"/>
              </a:lnSpc>
              <a:spcBef>
                <a:spcPts val="0"/>
              </a:spcBef>
              <a:spcAft>
                <a:spcPts val="0"/>
              </a:spcAft>
              <a:buClr>
                <a:schemeClr val="dk2"/>
              </a:buClr>
              <a:buSzPts val="2800"/>
              <a:buFont typeface="Arial"/>
              <a:buNone/>
              <a:defRPr sz="2800" b="0" i="0" u="none" strike="noStrike" cap="none">
                <a:solidFill>
                  <a:schemeClr val="dk2"/>
                </a:solidFill>
                <a:latin typeface="Arial"/>
                <a:ea typeface="Arial"/>
                <a:cs typeface="Arial"/>
                <a:sym typeface="Arial"/>
              </a:defRPr>
            </a:lvl9pPr>
          </a:lstStyle>
          <a:p>
            <a:endParaRPr/>
          </a:p>
        </p:txBody>
      </p:sp>
      <p:sp>
        <p:nvSpPr>
          <p:cNvPr id="2772" name="Shape 2772"/>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38.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2773"/>
        <p:cNvGrpSpPr/>
        <p:nvPr/>
      </p:nvGrpSpPr>
      <p:grpSpPr>
        <a:xfrm>
          <a:off x="0" y="0"/>
          <a:ext cx="0" cy="0"/>
          <a:chOff x="0" y="0"/>
          <a:chExt cx="0" cy="0"/>
        </a:xfrm>
      </p:grpSpPr>
      <p:sp>
        <p:nvSpPr>
          <p:cNvPr id="2774" name="Shape 2774"/>
          <p:cNvSpPr txBox="1">
            <a:spLocks noGrp="1"/>
          </p:cNvSpPr>
          <p:nvPr>
            <p:ph type="title"/>
          </p:nvPr>
        </p:nvSpPr>
        <p:spPr>
          <a:xfrm>
            <a:off x="490250" y="450150"/>
            <a:ext cx="6367800" cy="4090800"/>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9pPr>
          </a:lstStyle>
          <a:p>
            <a:endParaRPr/>
          </a:p>
        </p:txBody>
      </p:sp>
      <p:sp>
        <p:nvSpPr>
          <p:cNvPr id="2775" name="Shape 2775"/>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39.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2776"/>
        <p:cNvGrpSpPr/>
        <p:nvPr/>
      </p:nvGrpSpPr>
      <p:grpSpPr>
        <a:xfrm>
          <a:off x="0" y="0"/>
          <a:ext cx="0" cy="0"/>
          <a:chOff x="0" y="0"/>
          <a:chExt cx="0" cy="0"/>
        </a:xfrm>
      </p:grpSpPr>
      <p:sp>
        <p:nvSpPr>
          <p:cNvPr id="2777" name="Shape 2777"/>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Large Image w/ Footer">
  <p:cSld name="Large Image w/ Footer">
    <p:spTree>
      <p:nvGrpSpPr>
        <p:cNvPr id="1" name="Shape 281"/>
        <p:cNvGrpSpPr/>
        <p:nvPr/>
      </p:nvGrpSpPr>
      <p:grpSpPr>
        <a:xfrm>
          <a:off x="0" y="0"/>
          <a:ext cx="0" cy="0"/>
          <a:chOff x="0" y="0"/>
          <a:chExt cx="0" cy="0"/>
        </a:xfrm>
      </p:grpSpPr>
      <p:grpSp>
        <p:nvGrpSpPr>
          <p:cNvPr id="282" name="Shape 282"/>
          <p:cNvGrpSpPr/>
          <p:nvPr/>
        </p:nvGrpSpPr>
        <p:grpSpPr>
          <a:xfrm>
            <a:off x="-2" y="4838700"/>
            <a:ext cx="9144003" cy="304800"/>
            <a:chOff x="-2" y="6451600"/>
            <a:chExt cx="9144003" cy="406400"/>
          </a:xfrm>
        </p:grpSpPr>
        <p:sp>
          <p:nvSpPr>
            <p:cNvPr id="283" name="Shape 283"/>
            <p:cNvSpPr/>
            <p:nvPr/>
          </p:nvSpPr>
          <p:spPr>
            <a:xfrm>
              <a:off x="-2" y="6451600"/>
              <a:ext cx="7872153" cy="406400"/>
            </a:xfrm>
            <a:prstGeom prst="rect">
              <a:avLst/>
            </a:prstGeom>
            <a:solidFill>
              <a:srgbClr val="59595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sp>
          <p:nvSpPr>
            <p:cNvPr id="284" name="Shape 284"/>
            <p:cNvSpPr/>
            <p:nvPr/>
          </p:nvSpPr>
          <p:spPr>
            <a:xfrm>
              <a:off x="7954964" y="6451600"/>
              <a:ext cx="1189037" cy="4064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grpSp>
      <p:sp>
        <p:nvSpPr>
          <p:cNvPr id="285" name="Shape 285"/>
          <p:cNvSpPr>
            <a:spLocks noGrp="1"/>
          </p:cNvSpPr>
          <p:nvPr>
            <p:ph type="pic" idx="2"/>
          </p:nvPr>
        </p:nvSpPr>
        <p:spPr>
          <a:xfrm>
            <a:off x="0" y="1102056"/>
            <a:ext cx="9144000" cy="3657601"/>
          </a:xfrm>
          <a:prstGeom prst="rect">
            <a:avLst/>
          </a:prstGeom>
          <a:noFill/>
          <a:ln>
            <a:noFill/>
          </a:ln>
        </p:spPr>
        <p:txBody>
          <a:bodyPr spcFirstLastPara="1" wrap="square" lIns="91425" tIns="91425" rIns="91425" bIns="91425" anchor="t" anchorCtr="0"/>
          <a:lstStyle>
            <a:lvl1pPr marR="0" lvl="0" algn="l" rtl="0">
              <a:spcBef>
                <a:spcPts val="480"/>
              </a:spcBef>
              <a:spcAft>
                <a:spcPts val="0"/>
              </a:spcAft>
              <a:buClr>
                <a:schemeClr val="dk2"/>
              </a:buClr>
              <a:buSzPts val="2400"/>
              <a:buFont typeface="Arial"/>
              <a:buChar char="•"/>
              <a:defRPr sz="2400" b="0" i="0" u="none" strike="noStrike" cap="none">
                <a:solidFill>
                  <a:srgbClr val="595959"/>
                </a:solidFill>
                <a:latin typeface="Calibri"/>
                <a:ea typeface="Calibri"/>
                <a:cs typeface="Calibri"/>
                <a:sym typeface="Calibri"/>
              </a:defRPr>
            </a:lvl1pPr>
            <a:lvl2pPr marR="0" lvl="1" algn="l" rtl="0">
              <a:spcBef>
                <a:spcPts val="420"/>
              </a:spcBef>
              <a:spcAft>
                <a:spcPts val="0"/>
              </a:spcAft>
              <a:buClr>
                <a:schemeClr val="dk2"/>
              </a:buClr>
              <a:buSzPts val="2100"/>
              <a:buFont typeface="Arial"/>
              <a:buChar char="–"/>
              <a:defRPr sz="2100" b="0" i="0" u="none" strike="noStrike" cap="none">
                <a:solidFill>
                  <a:srgbClr val="595959"/>
                </a:solidFill>
                <a:latin typeface="Calibri"/>
                <a:ea typeface="Calibri"/>
                <a:cs typeface="Calibri"/>
                <a:sym typeface="Calibri"/>
              </a:defRPr>
            </a:lvl2pPr>
            <a:lvl3pPr marR="0" lvl="2" algn="l" rtl="0">
              <a:spcBef>
                <a:spcPts val="360"/>
              </a:spcBef>
              <a:spcAft>
                <a:spcPts val="0"/>
              </a:spcAft>
              <a:buClr>
                <a:schemeClr val="dk2"/>
              </a:buClr>
              <a:buSzPts val="1800"/>
              <a:buFont typeface="Arial"/>
              <a:buChar char="•"/>
              <a:defRPr sz="1800" b="0" i="0" u="none" strike="noStrike" cap="none">
                <a:solidFill>
                  <a:srgbClr val="595959"/>
                </a:solidFill>
                <a:latin typeface="Calibri"/>
                <a:ea typeface="Calibri"/>
                <a:cs typeface="Calibri"/>
                <a:sym typeface="Calibri"/>
              </a:defRPr>
            </a:lvl3pPr>
            <a:lvl4pPr marR="0" lvl="3"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4pPr>
            <a:lvl5pPr marR="0" lvl="4"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5pPr>
            <a:lvl6pPr marR="0" lvl="5"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R="0" lvl="6"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R="0" lvl="7"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R="0" lvl="8"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286" name="Shape 286"/>
          <p:cNvSpPr txBox="1">
            <a:spLocks noGrp="1"/>
          </p:cNvSpPr>
          <p:nvPr>
            <p:ph type="dt" idx="10"/>
          </p:nvPr>
        </p:nvSpPr>
        <p:spPr>
          <a:xfrm>
            <a:off x="2" y="4835128"/>
            <a:ext cx="1554163" cy="308372"/>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287" name="Shape 287"/>
          <p:cNvSpPr txBox="1">
            <a:spLocks noGrp="1"/>
          </p:cNvSpPr>
          <p:nvPr>
            <p:ph type="ftr" idx="11"/>
          </p:nvPr>
        </p:nvSpPr>
        <p:spPr>
          <a:xfrm>
            <a:off x="1554163" y="4835128"/>
            <a:ext cx="6310312" cy="308372"/>
          </a:xfrm>
          <a:prstGeom prst="rect">
            <a:avLst/>
          </a:prstGeom>
          <a:noFill/>
          <a:ln>
            <a:noFill/>
          </a:ln>
        </p:spPr>
        <p:txBody>
          <a:bodyPr spcFirstLastPara="1" wrap="square" lIns="91425" tIns="91425" rIns="91425" bIns="91425" anchor="ctr" anchorCtr="0"/>
          <a:lstStyle>
            <a:lvl1pPr marR="0" lvl="0" algn="ctr"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288" name="Shape 288"/>
          <p:cNvSpPr txBox="1">
            <a:spLocks noGrp="1"/>
          </p:cNvSpPr>
          <p:nvPr>
            <p:ph type="sldNum" idx="12"/>
          </p:nvPr>
        </p:nvSpPr>
        <p:spPr>
          <a:xfrm>
            <a:off x="7954965" y="4835128"/>
            <a:ext cx="1189037" cy="308372"/>
          </a:xfrm>
          <a:prstGeom prst="rect">
            <a:avLst/>
          </a:prstGeom>
          <a:noFill/>
          <a:ln>
            <a:noFill/>
          </a:ln>
        </p:spPr>
        <p:txBody>
          <a:bodyPr spcFirstLastPara="1" wrap="square" lIns="91425" tIns="45700" rIns="91425" bIns="45700" anchor="ctr" anchorCtr="0">
            <a:noAutofit/>
          </a:bodyPr>
          <a:lstStyle>
            <a:lvl1pPr marL="0" marR="0" lvl="0"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1pPr>
            <a:lvl2pPr marL="0" marR="0" lvl="1"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2pPr>
            <a:lvl3pPr marL="0" marR="0" lvl="2"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3pPr>
            <a:lvl4pPr marL="0" marR="0" lvl="3"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4pPr>
            <a:lvl5pPr marL="0" marR="0" lvl="4"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5pPr>
            <a:lvl6pPr marL="0" marR="0" lvl="5"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6pPr>
            <a:lvl7pPr marL="0" marR="0" lvl="6"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7pPr>
            <a:lvl8pPr marL="0" marR="0" lvl="7"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8pPr>
            <a:lvl9pPr marL="0" marR="0" lvl="8"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
        <p:nvSpPr>
          <p:cNvPr id="289" name="Shape 289"/>
          <p:cNvSpPr txBox="1">
            <a:spLocks noGrp="1"/>
          </p:cNvSpPr>
          <p:nvPr>
            <p:ph type="title"/>
          </p:nvPr>
        </p:nvSpPr>
        <p:spPr>
          <a:xfrm>
            <a:off x="-9698" y="1"/>
            <a:ext cx="7863804" cy="1033895"/>
          </a:xfrm>
          <a:prstGeom prst="rect">
            <a:avLst/>
          </a:prstGeom>
          <a:solidFill>
            <a:schemeClr val="lt2"/>
          </a:solidFill>
          <a:ln>
            <a:noFill/>
          </a:ln>
        </p:spPr>
        <p:txBody>
          <a:bodyPr spcFirstLastPara="1" wrap="square" lIns="91425" tIns="91425" rIns="91425" bIns="91425" anchor="b" anchorCtr="0"/>
          <a:lstStyle>
            <a:lvl1pPr marR="0" lvl="0" algn="l" rtl="0">
              <a:spcBef>
                <a:spcPts val="0"/>
              </a:spcBef>
              <a:spcAft>
                <a:spcPts val="0"/>
              </a:spcAft>
              <a:buSzPts val="1400"/>
              <a:buNone/>
              <a:defRPr sz="3300" b="0" i="0" u="none" strike="noStrike" cap="none">
                <a:solidFill>
                  <a:schemeClr val="lt1"/>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340.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778"/>
        <p:cNvGrpSpPr/>
        <p:nvPr/>
      </p:nvGrpSpPr>
      <p:grpSpPr>
        <a:xfrm>
          <a:off x="0" y="0"/>
          <a:ext cx="0" cy="0"/>
          <a:chOff x="0" y="0"/>
          <a:chExt cx="0" cy="0"/>
        </a:xfrm>
      </p:grpSpPr>
      <p:sp>
        <p:nvSpPr>
          <p:cNvPr id="2779" name="Shape 2779"/>
          <p:cNvSpPr txBox="1">
            <a:spLocks noGrp="1"/>
          </p:cNvSpPr>
          <p:nvPr>
            <p:ph type="title"/>
          </p:nvPr>
        </p:nvSpPr>
        <p:spPr>
          <a:xfrm>
            <a:off x="311700" y="2150850"/>
            <a:ext cx="8520600" cy="841800"/>
          </a:xfrm>
          <a:prstGeom prst="rect">
            <a:avLst/>
          </a:prstGeom>
          <a:noFill/>
          <a:ln>
            <a:noFill/>
          </a:ln>
        </p:spPr>
        <p:txBody>
          <a:bodyPr spcFirstLastPara="1" wrap="square" lIns="91425" tIns="91425" rIns="91425" bIns="91425" anchor="ctr" anchorCtr="0"/>
          <a:lstStyle>
            <a:lvl1pPr marR="0" lvl="0"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1pPr>
            <a:lvl2pPr marR="0" lvl="1"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2pPr>
            <a:lvl3pPr marR="0" lvl="2"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3pPr>
            <a:lvl4pPr marR="0" lvl="3"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4pPr>
            <a:lvl5pPr marR="0" lvl="4"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5pPr>
            <a:lvl6pPr marR="0" lvl="5"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6pPr>
            <a:lvl7pPr marR="0" lvl="6"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7pPr>
            <a:lvl8pPr marR="0" lvl="7"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8pPr>
            <a:lvl9pPr marR="0" lvl="8"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9pPr>
          </a:lstStyle>
          <a:p>
            <a:endParaRPr/>
          </a:p>
        </p:txBody>
      </p:sp>
      <p:sp>
        <p:nvSpPr>
          <p:cNvPr id="2780" name="Shape 2780"/>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41.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2781"/>
        <p:cNvGrpSpPr/>
        <p:nvPr/>
      </p:nvGrpSpPr>
      <p:grpSpPr>
        <a:xfrm>
          <a:off x="0" y="0"/>
          <a:ext cx="0" cy="0"/>
          <a:chOff x="0" y="0"/>
          <a:chExt cx="0" cy="0"/>
        </a:xfrm>
      </p:grpSpPr>
      <p:sp>
        <p:nvSpPr>
          <p:cNvPr id="2782" name="Shape 2782"/>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lstStyle>
            <a:lvl1pPr marR="0" lvl="0"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2783" name="Shape 2783"/>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marR="0" lvl="0" indent="-342900" algn="l" rtl="0">
              <a:lnSpc>
                <a:spcPct val="115000"/>
              </a:lnSpc>
              <a:spcBef>
                <a:spcPts val="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1pPr>
            <a:lvl2pPr marL="914400" marR="0" lvl="1" indent="-317500" algn="l" rtl="0">
              <a:lnSpc>
                <a:spcPct val="115000"/>
              </a:lnSpc>
              <a:spcBef>
                <a:spcPts val="1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00" marR="0" lvl="2" indent="-317500" algn="l" rtl="0">
              <a:lnSpc>
                <a:spcPct val="115000"/>
              </a:lnSpc>
              <a:spcBef>
                <a:spcPts val="1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00" marR="0" lvl="3" indent="-317500" algn="l" rtl="0">
              <a:lnSpc>
                <a:spcPct val="115000"/>
              </a:lnSpc>
              <a:spcBef>
                <a:spcPts val="1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00" marR="0" lvl="4" indent="-317500" algn="l" rtl="0">
              <a:lnSpc>
                <a:spcPct val="115000"/>
              </a:lnSpc>
              <a:spcBef>
                <a:spcPts val="1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00" marR="0" lvl="5" indent="-317500" algn="l" rtl="0">
              <a:lnSpc>
                <a:spcPct val="115000"/>
              </a:lnSpc>
              <a:spcBef>
                <a:spcPts val="1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00" marR="0" lvl="6" indent="-317500" algn="l" rtl="0">
              <a:lnSpc>
                <a:spcPct val="115000"/>
              </a:lnSpc>
              <a:spcBef>
                <a:spcPts val="1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00" marR="0" lvl="7" indent="-317500" algn="l" rtl="0">
              <a:lnSpc>
                <a:spcPct val="115000"/>
              </a:lnSpc>
              <a:spcBef>
                <a:spcPts val="1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00" marR="0" lvl="8" indent="-317500" algn="l" rtl="0">
              <a:lnSpc>
                <a:spcPct val="115000"/>
              </a:lnSpc>
              <a:spcBef>
                <a:spcPts val="1600"/>
              </a:spcBef>
              <a:spcAft>
                <a:spcPts val="160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endParaRPr/>
          </a:p>
        </p:txBody>
      </p:sp>
      <p:sp>
        <p:nvSpPr>
          <p:cNvPr id="2784" name="Shape 2784"/>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42.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785"/>
        <p:cNvGrpSpPr/>
        <p:nvPr/>
      </p:nvGrpSpPr>
      <p:grpSpPr>
        <a:xfrm>
          <a:off x="0" y="0"/>
          <a:ext cx="0" cy="0"/>
          <a:chOff x="0" y="0"/>
          <a:chExt cx="0" cy="0"/>
        </a:xfrm>
      </p:grpSpPr>
      <p:sp>
        <p:nvSpPr>
          <p:cNvPr id="2786" name="Shape 2786"/>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lstStyle>
            <a:lvl1pPr marR="0" lvl="0"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2787" name="Shape 2787"/>
          <p:cNvSpPr txBox="1">
            <a:spLocks noGrp="1"/>
          </p:cNvSpPr>
          <p:nvPr>
            <p:ph type="body" idx="1"/>
          </p:nvPr>
        </p:nvSpPr>
        <p:spPr>
          <a:xfrm>
            <a:off x="311700" y="1152475"/>
            <a:ext cx="3999900" cy="3416400"/>
          </a:xfrm>
          <a:prstGeom prst="rect">
            <a:avLst/>
          </a:prstGeom>
          <a:noFill/>
          <a:ln>
            <a:noFill/>
          </a:ln>
        </p:spPr>
        <p:txBody>
          <a:bodyPr spcFirstLastPara="1" wrap="square" lIns="91425" tIns="91425" rIns="91425" bIns="91425" anchor="t" anchorCtr="0"/>
          <a:lstStyle>
            <a:lvl1pPr marL="457200" marR="0" lvl="0"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1pPr>
            <a:lvl2pPr marL="914400" marR="0" lvl="1" indent="-304800" algn="l" rtl="0">
              <a:lnSpc>
                <a:spcPct val="115000"/>
              </a:lnSpc>
              <a:spcBef>
                <a:spcPts val="1600"/>
              </a:spcBef>
              <a:spcAft>
                <a:spcPts val="0"/>
              </a:spcAft>
              <a:buClr>
                <a:schemeClr val="dk2"/>
              </a:buClr>
              <a:buSzPts val="1200"/>
              <a:buFont typeface="Arial"/>
              <a:buChar char="○"/>
              <a:defRPr sz="1200" b="0" i="0" u="none" strike="noStrike" cap="none">
                <a:solidFill>
                  <a:schemeClr val="dk2"/>
                </a:solidFill>
                <a:latin typeface="Arial"/>
                <a:ea typeface="Arial"/>
                <a:cs typeface="Arial"/>
                <a:sym typeface="Arial"/>
              </a:defRPr>
            </a:lvl2pPr>
            <a:lvl3pPr marL="1371600" marR="0" lvl="2" indent="-304800" algn="l" rtl="0">
              <a:lnSpc>
                <a:spcPct val="115000"/>
              </a:lnSpc>
              <a:spcBef>
                <a:spcPts val="1600"/>
              </a:spcBef>
              <a:spcAft>
                <a:spcPts val="0"/>
              </a:spcAft>
              <a:buClr>
                <a:schemeClr val="dk2"/>
              </a:buClr>
              <a:buSzPts val="1200"/>
              <a:buFont typeface="Arial"/>
              <a:buChar char="■"/>
              <a:defRPr sz="1200" b="0" i="0" u="none" strike="noStrike" cap="none">
                <a:solidFill>
                  <a:schemeClr val="dk2"/>
                </a:solidFill>
                <a:latin typeface="Arial"/>
                <a:ea typeface="Arial"/>
                <a:cs typeface="Arial"/>
                <a:sym typeface="Arial"/>
              </a:defRPr>
            </a:lvl3pPr>
            <a:lvl4pPr marL="1828800" marR="0" lvl="3" indent="-304800" algn="l" rtl="0">
              <a:lnSpc>
                <a:spcPct val="115000"/>
              </a:lnSpc>
              <a:spcBef>
                <a:spcPts val="1600"/>
              </a:spcBef>
              <a:spcAft>
                <a:spcPts val="0"/>
              </a:spcAft>
              <a:buClr>
                <a:schemeClr val="dk2"/>
              </a:buClr>
              <a:buSzPts val="1200"/>
              <a:buFont typeface="Arial"/>
              <a:buChar char="●"/>
              <a:defRPr sz="1200" b="0" i="0" u="none" strike="noStrike" cap="none">
                <a:solidFill>
                  <a:schemeClr val="dk2"/>
                </a:solidFill>
                <a:latin typeface="Arial"/>
                <a:ea typeface="Arial"/>
                <a:cs typeface="Arial"/>
                <a:sym typeface="Arial"/>
              </a:defRPr>
            </a:lvl4pPr>
            <a:lvl5pPr marL="2286000" marR="0" lvl="4" indent="-304800" algn="l" rtl="0">
              <a:lnSpc>
                <a:spcPct val="115000"/>
              </a:lnSpc>
              <a:spcBef>
                <a:spcPts val="1600"/>
              </a:spcBef>
              <a:spcAft>
                <a:spcPts val="0"/>
              </a:spcAft>
              <a:buClr>
                <a:schemeClr val="dk2"/>
              </a:buClr>
              <a:buSzPts val="1200"/>
              <a:buFont typeface="Arial"/>
              <a:buChar char="○"/>
              <a:defRPr sz="1200" b="0" i="0" u="none" strike="noStrike" cap="none">
                <a:solidFill>
                  <a:schemeClr val="dk2"/>
                </a:solidFill>
                <a:latin typeface="Arial"/>
                <a:ea typeface="Arial"/>
                <a:cs typeface="Arial"/>
                <a:sym typeface="Arial"/>
              </a:defRPr>
            </a:lvl5pPr>
            <a:lvl6pPr marL="2743200" marR="0" lvl="5" indent="-304800" algn="l" rtl="0">
              <a:lnSpc>
                <a:spcPct val="115000"/>
              </a:lnSpc>
              <a:spcBef>
                <a:spcPts val="1600"/>
              </a:spcBef>
              <a:spcAft>
                <a:spcPts val="0"/>
              </a:spcAft>
              <a:buClr>
                <a:schemeClr val="dk2"/>
              </a:buClr>
              <a:buSzPts val="1200"/>
              <a:buFont typeface="Arial"/>
              <a:buChar char="■"/>
              <a:defRPr sz="1200" b="0" i="0" u="none" strike="noStrike" cap="none">
                <a:solidFill>
                  <a:schemeClr val="dk2"/>
                </a:solidFill>
                <a:latin typeface="Arial"/>
                <a:ea typeface="Arial"/>
                <a:cs typeface="Arial"/>
                <a:sym typeface="Arial"/>
              </a:defRPr>
            </a:lvl6pPr>
            <a:lvl7pPr marL="3200400" marR="0" lvl="6" indent="-304800" algn="l" rtl="0">
              <a:lnSpc>
                <a:spcPct val="115000"/>
              </a:lnSpc>
              <a:spcBef>
                <a:spcPts val="1600"/>
              </a:spcBef>
              <a:spcAft>
                <a:spcPts val="0"/>
              </a:spcAft>
              <a:buClr>
                <a:schemeClr val="dk2"/>
              </a:buClr>
              <a:buSzPts val="1200"/>
              <a:buFont typeface="Arial"/>
              <a:buChar char="●"/>
              <a:defRPr sz="1200" b="0" i="0" u="none" strike="noStrike" cap="none">
                <a:solidFill>
                  <a:schemeClr val="dk2"/>
                </a:solidFill>
                <a:latin typeface="Arial"/>
                <a:ea typeface="Arial"/>
                <a:cs typeface="Arial"/>
                <a:sym typeface="Arial"/>
              </a:defRPr>
            </a:lvl7pPr>
            <a:lvl8pPr marL="3657600" marR="0" lvl="7" indent="-304800" algn="l" rtl="0">
              <a:lnSpc>
                <a:spcPct val="115000"/>
              </a:lnSpc>
              <a:spcBef>
                <a:spcPts val="1600"/>
              </a:spcBef>
              <a:spcAft>
                <a:spcPts val="0"/>
              </a:spcAft>
              <a:buClr>
                <a:schemeClr val="dk2"/>
              </a:buClr>
              <a:buSzPts val="1200"/>
              <a:buFont typeface="Arial"/>
              <a:buChar char="○"/>
              <a:defRPr sz="1200" b="0" i="0" u="none" strike="noStrike" cap="none">
                <a:solidFill>
                  <a:schemeClr val="dk2"/>
                </a:solidFill>
                <a:latin typeface="Arial"/>
                <a:ea typeface="Arial"/>
                <a:cs typeface="Arial"/>
                <a:sym typeface="Arial"/>
              </a:defRPr>
            </a:lvl8pPr>
            <a:lvl9pPr marL="4114800" marR="0" lvl="8" indent="-304800" algn="l" rtl="0">
              <a:lnSpc>
                <a:spcPct val="115000"/>
              </a:lnSpc>
              <a:spcBef>
                <a:spcPts val="1600"/>
              </a:spcBef>
              <a:spcAft>
                <a:spcPts val="1600"/>
              </a:spcAft>
              <a:buClr>
                <a:schemeClr val="dk2"/>
              </a:buClr>
              <a:buSzPts val="1200"/>
              <a:buFont typeface="Arial"/>
              <a:buChar char="■"/>
              <a:defRPr sz="1200" b="0" i="0" u="none" strike="noStrike" cap="none">
                <a:solidFill>
                  <a:schemeClr val="dk2"/>
                </a:solidFill>
                <a:latin typeface="Arial"/>
                <a:ea typeface="Arial"/>
                <a:cs typeface="Arial"/>
                <a:sym typeface="Arial"/>
              </a:defRPr>
            </a:lvl9pPr>
          </a:lstStyle>
          <a:p>
            <a:endParaRPr/>
          </a:p>
        </p:txBody>
      </p:sp>
      <p:sp>
        <p:nvSpPr>
          <p:cNvPr id="2788" name="Shape 2788"/>
          <p:cNvSpPr txBox="1">
            <a:spLocks noGrp="1"/>
          </p:cNvSpPr>
          <p:nvPr>
            <p:ph type="body" idx="2"/>
          </p:nvPr>
        </p:nvSpPr>
        <p:spPr>
          <a:xfrm>
            <a:off x="4832400" y="1152475"/>
            <a:ext cx="3999900" cy="3416400"/>
          </a:xfrm>
          <a:prstGeom prst="rect">
            <a:avLst/>
          </a:prstGeom>
          <a:noFill/>
          <a:ln>
            <a:noFill/>
          </a:ln>
        </p:spPr>
        <p:txBody>
          <a:bodyPr spcFirstLastPara="1" wrap="square" lIns="91425" tIns="91425" rIns="91425" bIns="91425" anchor="t" anchorCtr="0"/>
          <a:lstStyle>
            <a:lvl1pPr marL="457200" marR="0" lvl="0"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1pPr>
            <a:lvl2pPr marL="914400" marR="0" lvl="1" indent="-304800" algn="l" rtl="0">
              <a:lnSpc>
                <a:spcPct val="115000"/>
              </a:lnSpc>
              <a:spcBef>
                <a:spcPts val="1600"/>
              </a:spcBef>
              <a:spcAft>
                <a:spcPts val="0"/>
              </a:spcAft>
              <a:buClr>
                <a:schemeClr val="dk2"/>
              </a:buClr>
              <a:buSzPts val="1200"/>
              <a:buFont typeface="Arial"/>
              <a:buChar char="○"/>
              <a:defRPr sz="1200" b="0" i="0" u="none" strike="noStrike" cap="none">
                <a:solidFill>
                  <a:schemeClr val="dk2"/>
                </a:solidFill>
                <a:latin typeface="Arial"/>
                <a:ea typeface="Arial"/>
                <a:cs typeface="Arial"/>
                <a:sym typeface="Arial"/>
              </a:defRPr>
            </a:lvl2pPr>
            <a:lvl3pPr marL="1371600" marR="0" lvl="2" indent="-304800" algn="l" rtl="0">
              <a:lnSpc>
                <a:spcPct val="115000"/>
              </a:lnSpc>
              <a:spcBef>
                <a:spcPts val="1600"/>
              </a:spcBef>
              <a:spcAft>
                <a:spcPts val="0"/>
              </a:spcAft>
              <a:buClr>
                <a:schemeClr val="dk2"/>
              </a:buClr>
              <a:buSzPts val="1200"/>
              <a:buFont typeface="Arial"/>
              <a:buChar char="■"/>
              <a:defRPr sz="1200" b="0" i="0" u="none" strike="noStrike" cap="none">
                <a:solidFill>
                  <a:schemeClr val="dk2"/>
                </a:solidFill>
                <a:latin typeface="Arial"/>
                <a:ea typeface="Arial"/>
                <a:cs typeface="Arial"/>
                <a:sym typeface="Arial"/>
              </a:defRPr>
            </a:lvl3pPr>
            <a:lvl4pPr marL="1828800" marR="0" lvl="3" indent="-304800" algn="l" rtl="0">
              <a:lnSpc>
                <a:spcPct val="115000"/>
              </a:lnSpc>
              <a:spcBef>
                <a:spcPts val="1600"/>
              </a:spcBef>
              <a:spcAft>
                <a:spcPts val="0"/>
              </a:spcAft>
              <a:buClr>
                <a:schemeClr val="dk2"/>
              </a:buClr>
              <a:buSzPts val="1200"/>
              <a:buFont typeface="Arial"/>
              <a:buChar char="●"/>
              <a:defRPr sz="1200" b="0" i="0" u="none" strike="noStrike" cap="none">
                <a:solidFill>
                  <a:schemeClr val="dk2"/>
                </a:solidFill>
                <a:latin typeface="Arial"/>
                <a:ea typeface="Arial"/>
                <a:cs typeface="Arial"/>
                <a:sym typeface="Arial"/>
              </a:defRPr>
            </a:lvl4pPr>
            <a:lvl5pPr marL="2286000" marR="0" lvl="4" indent="-304800" algn="l" rtl="0">
              <a:lnSpc>
                <a:spcPct val="115000"/>
              </a:lnSpc>
              <a:spcBef>
                <a:spcPts val="1600"/>
              </a:spcBef>
              <a:spcAft>
                <a:spcPts val="0"/>
              </a:spcAft>
              <a:buClr>
                <a:schemeClr val="dk2"/>
              </a:buClr>
              <a:buSzPts val="1200"/>
              <a:buFont typeface="Arial"/>
              <a:buChar char="○"/>
              <a:defRPr sz="1200" b="0" i="0" u="none" strike="noStrike" cap="none">
                <a:solidFill>
                  <a:schemeClr val="dk2"/>
                </a:solidFill>
                <a:latin typeface="Arial"/>
                <a:ea typeface="Arial"/>
                <a:cs typeface="Arial"/>
                <a:sym typeface="Arial"/>
              </a:defRPr>
            </a:lvl5pPr>
            <a:lvl6pPr marL="2743200" marR="0" lvl="5" indent="-304800" algn="l" rtl="0">
              <a:lnSpc>
                <a:spcPct val="115000"/>
              </a:lnSpc>
              <a:spcBef>
                <a:spcPts val="1600"/>
              </a:spcBef>
              <a:spcAft>
                <a:spcPts val="0"/>
              </a:spcAft>
              <a:buClr>
                <a:schemeClr val="dk2"/>
              </a:buClr>
              <a:buSzPts val="1200"/>
              <a:buFont typeface="Arial"/>
              <a:buChar char="■"/>
              <a:defRPr sz="1200" b="0" i="0" u="none" strike="noStrike" cap="none">
                <a:solidFill>
                  <a:schemeClr val="dk2"/>
                </a:solidFill>
                <a:latin typeface="Arial"/>
                <a:ea typeface="Arial"/>
                <a:cs typeface="Arial"/>
                <a:sym typeface="Arial"/>
              </a:defRPr>
            </a:lvl6pPr>
            <a:lvl7pPr marL="3200400" marR="0" lvl="6" indent="-304800" algn="l" rtl="0">
              <a:lnSpc>
                <a:spcPct val="115000"/>
              </a:lnSpc>
              <a:spcBef>
                <a:spcPts val="1600"/>
              </a:spcBef>
              <a:spcAft>
                <a:spcPts val="0"/>
              </a:spcAft>
              <a:buClr>
                <a:schemeClr val="dk2"/>
              </a:buClr>
              <a:buSzPts val="1200"/>
              <a:buFont typeface="Arial"/>
              <a:buChar char="●"/>
              <a:defRPr sz="1200" b="0" i="0" u="none" strike="noStrike" cap="none">
                <a:solidFill>
                  <a:schemeClr val="dk2"/>
                </a:solidFill>
                <a:latin typeface="Arial"/>
                <a:ea typeface="Arial"/>
                <a:cs typeface="Arial"/>
                <a:sym typeface="Arial"/>
              </a:defRPr>
            </a:lvl7pPr>
            <a:lvl8pPr marL="3657600" marR="0" lvl="7" indent="-304800" algn="l" rtl="0">
              <a:lnSpc>
                <a:spcPct val="115000"/>
              </a:lnSpc>
              <a:spcBef>
                <a:spcPts val="1600"/>
              </a:spcBef>
              <a:spcAft>
                <a:spcPts val="0"/>
              </a:spcAft>
              <a:buClr>
                <a:schemeClr val="dk2"/>
              </a:buClr>
              <a:buSzPts val="1200"/>
              <a:buFont typeface="Arial"/>
              <a:buChar char="○"/>
              <a:defRPr sz="1200" b="0" i="0" u="none" strike="noStrike" cap="none">
                <a:solidFill>
                  <a:schemeClr val="dk2"/>
                </a:solidFill>
                <a:latin typeface="Arial"/>
                <a:ea typeface="Arial"/>
                <a:cs typeface="Arial"/>
                <a:sym typeface="Arial"/>
              </a:defRPr>
            </a:lvl8pPr>
            <a:lvl9pPr marL="4114800" marR="0" lvl="8" indent="-304800" algn="l" rtl="0">
              <a:lnSpc>
                <a:spcPct val="115000"/>
              </a:lnSpc>
              <a:spcBef>
                <a:spcPts val="1600"/>
              </a:spcBef>
              <a:spcAft>
                <a:spcPts val="1600"/>
              </a:spcAft>
              <a:buClr>
                <a:schemeClr val="dk2"/>
              </a:buClr>
              <a:buSzPts val="1200"/>
              <a:buFont typeface="Arial"/>
              <a:buChar char="■"/>
              <a:defRPr sz="1200" b="0" i="0" u="none" strike="noStrike" cap="none">
                <a:solidFill>
                  <a:schemeClr val="dk2"/>
                </a:solidFill>
                <a:latin typeface="Arial"/>
                <a:ea typeface="Arial"/>
                <a:cs typeface="Arial"/>
                <a:sym typeface="Arial"/>
              </a:defRPr>
            </a:lvl9pPr>
          </a:lstStyle>
          <a:p>
            <a:endParaRPr/>
          </a:p>
        </p:txBody>
      </p:sp>
      <p:sp>
        <p:nvSpPr>
          <p:cNvPr id="2789" name="Shape 2789"/>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43.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790"/>
        <p:cNvGrpSpPr/>
        <p:nvPr/>
      </p:nvGrpSpPr>
      <p:grpSpPr>
        <a:xfrm>
          <a:off x="0" y="0"/>
          <a:ext cx="0" cy="0"/>
          <a:chOff x="0" y="0"/>
          <a:chExt cx="0" cy="0"/>
        </a:xfrm>
      </p:grpSpPr>
      <p:sp>
        <p:nvSpPr>
          <p:cNvPr id="2791" name="Shape 279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lstStyle>
            <a:lvl1pPr marR="0" lvl="0"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2792" name="Shape 2792"/>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44.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793"/>
        <p:cNvGrpSpPr/>
        <p:nvPr/>
      </p:nvGrpSpPr>
      <p:grpSpPr>
        <a:xfrm>
          <a:off x="0" y="0"/>
          <a:ext cx="0" cy="0"/>
          <a:chOff x="0" y="0"/>
          <a:chExt cx="0" cy="0"/>
        </a:xfrm>
      </p:grpSpPr>
      <p:sp>
        <p:nvSpPr>
          <p:cNvPr id="2794" name="Shape 2794"/>
          <p:cNvSpPr txBox="1">
            <a:spLocks noGrp="1"/>
          </p:cNvSpPr>
          <p:nvPr>
            <p:ph type="title"/>
          </p:nvPr>
        </p:nvSpPr>
        <p:spPr>
          <a:xfrm>
            <a:off x="311700" y="555600"/>
            <a:ext cx="2808000" cy="755700"/>
          </a:xfrm>
          <a:prstGeom prst="rect">
            <a:avLst/>
          </a:prstGeom>
          <a:noFill/>
          <a:ln>
            <a:noFill/>
          </a:ln>
        </p:spPr>
        <p:txBody>
          <a:bodyPr spcFirstLastPara="1" wrap="square" lIns="91425" tIns="91425" rIns="91425" bIns="91425" anchor="b" anchorCtr="0"/>
          <a:lstStyle>
            <a:lvl1pPr marR="0" lvl="0"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9pPr>
          </a:lstStyle>
          <a:p>
            <a:endParaRPr/>
          </a:p>
        </p:txBody>
      </p:sp>
      <p:sp>
        <p:nvSpPr>
          <p:cNvPr id="2795" name="Shape 2795"/>
          <p:cNvSpPr txBox="1">
            <a:spLocks noGrp="1"/>
          </p:cNvSpPr>
          <p:nvPr>
            <p:ph type="body" idx="1"/>
          </p:nvPr>
        </p:nvSpPr>
        <p:spPr>
          <a:xfrm>
            <a:off x="311700" y="1389600"/>
            <a:ext cx="2808000" cy="3179400"/>
          </a:xfrm>
          <a:prstGeom prst="rect">
            <a:avLst/>
          </a:prstGeom>
          <a:noFill/>
          <a:ln>
            <a:noFill/>
          </a:ln>
        </p:spPr>
        <p:txBody>
          <a:bodyPr spcFirstLastPara="1" wrap="square" lIns="91425" tIns="91425" rIns="91425" bIns="91425" anchor="t" anchorCtr="0"/>
          <a:lstStyle>
            <a:lvl1pPr marL="457200" marR="0" lvl="0" indent="-304800" algn="l" rtl="0">
              <a:lnSpc>
                <a:spcPct val="115000"/>
              </a:lnSpc>
              <a:spcBef>
                <a:spcPts val="0"/>
              </a:spcBef>
              <a:spcAft>
                <a:spcPts val="0"/>
              </a:spcAft>
              <a:buClr>
                <a:schemeClr val="dk2"/>
              </a:buClr>
              <a:buSzPts val="1200"/>
              <a:buFont typeface="Arial"/>
              <a:buChar char="●"/>
              <a:defRPr sz="1200" b="0" i="0" u="none" strike="noStrike" cap="none">
                <a:solidFill>
                  <a:schemeClr val="dk2"/>
                </a:solidFill>
                <a:latin typeface="Arial"/>
                <a:ea typeface="Arial"/>
                <a:cs typeface="Arial"/>
                <a:sym typeface="Arial"/>
              </a:defRPr>
            </a:lvl1pPr>
            <a:lvl2pPr marL="914400" marR="0" lvl="1" indent="-304800" algn="l" rtl="0">
              <a:lnSpc>
                <a:spcPct val="115000"/>
              </a:lnSpc>
              <a:spcBef>
                <a:spcPts val="1600"/>
              </a:spcBef>
              <a:spcAft>
                <a:spcPts val="0"/>
              </a:spcAft>
              <a:buClr>
                <a:schemeClr val="dk2"/>
              </a:buClr>
              <a:buSzPts val="1200"/>
              <a:buFont typeface="Arial"/>
              <a:buChar char="○"/>
              <a:defRPr sz="1200" b="0" i="0" u="none" strike="noStrike" cap="none">
                <a:solidFill>
                  <a:schemeClr val="dk2"/>
                </a:solidFill>
                <a:latin typeface="Arial"/>
                <a:ea typeface="Arial"/>
                <a:cs typeface="Arial"/>
                <a:sym typeface="Arial"/>
              </a:defRPr>
            </a:lvl2pPr>
            <a:lvl3pPr marL="1371600" marR="0" lvl="2" indent="-304800" algn="l" rtl="0">
              <a:lnSpc>
                <a:spcPct val="115000"/>
              </a:lnSpc>
              <a:spcBef>
                <a:spcPts val="1600"/>
              </a:spcBef>
              <a:spcAft>
                <a:spcPts val="0"/>
              </a:spcAft>
              <a:buClr>
                <a:schemeClr val="dk2"/>
              </a:buClr>
              <a:buSzPts val="1200"/>
              <a:buFont typeface="Arial"/>
              <a:buChar char="■"/>
              <a:defRPr sz="1200" b="0" i="0" u="none" strike="noStrike" cap="none">
                <a:solidFill>
                  <a:schemeClr val="dk2"/>
                </a:solidFill>
                <a:latin typeface="Arial"/>
                <a:ea typeface="Arial"/>
                <a:cs typeface="Arial"/>
                <a:sym typeface="Arial"/>
              </a:defRPr>
            </a:lvl3pPr>
            <a:lvl4pPr marL="1828800" marR="0" lvl="3" indent="-304800" algn="l" rtl="0">
              <a:lnSpc>
                <a:spcPct val="115000"/>
              </a:lnSpc>
              <a:spcBef>
                <a:spcPts val="1600"/>
              </a:spcBef>
              <a:spcAft>
                <a:spcPts val="0"/>
              </a:spcAft>
              <a:buClr>
                <a:schemeClr val="dk2"/>
              </a:buClr>
              <a:buSzPts val="1200"/>
              <a:buFont typeface="Arial"/>
              <a:buChar char="●"/>
              <a:defRPr sz="1200" b="0" i="0" u="none" strike="noStrike" cap="none">
                <a:solidFill>
                  <a:schemeClr val="dk2"/>
                </a:solidFill>
                <a:latin typeface="Arial"/>
                <a:ea typeface="Arial"/>
                <a:cs typeface="Arial"/>
                <a:sym typeface="Arial"/>
              </a:defRPr>
            </a:lvl4pPr>
            <a:lvl5pPr marL="2286000" marR="0" lvl="4" indent="-304800" algn="l" rtl="0">
              <a:lnSpc>
                <a:spcPct val="115000"/>
              </a:lnSpc>
              <a:spcBef>
                <a:spcPts val="1600"/>
              </a:spcBef>
              <a:spcAft>
                <a:spcPts val="0"/>
              </a:spcAft>
              <a:buClr>
                <a:schemeClr val="dk2"/>
              </a:buClr>
              <a:buSzPts val="1200"/>
              <a:buFont typeface="Arial"/>
              <a:buChar char="○"/>
              <a:defRPr sz="1200" b="0" i="0" u="none" strike="noStrike" cap="none">
                <a:solidFill>
                  <a:schemeClr val="dk2"/>
                </a:solidFill>
                <a:latin typeface="Arial"/>
                <a:ea typeface="Arial"/>
                <a:cs typeface="Arial"/>
                <a:sym typeface="Arial"/>
              </a:defRPr>
            </a:lvl5pPr>
            <a:lvl6pPr marL="2743200" marR="0" lvl="5" indent="-304800" algn="l" rtl="0">
              <a:lnSpc>
                <a:spcPct val="115000"/>
              </a:lnSpc>
              <a:spcBef>
                <a:spcPts val="1600"/>
              </a:spcBef>
              <a:spcAft>
                <a:spcPts val="0"/>
              </a:spcAft>
              <a:buClr>
                <a:schemeClr val="dk2"/>
              </a:buClr>
              <a:buSzPts val="1200"/>
              <a:buFont typeface="Arial"/>
              <a:buChar char="■"/>
              <a:defRPr sz="1200" b="0" i="0" u="none" strike="noStrike" cap="none">
                <a:solidFill>
                  <a:schemeClr val="dk2"/>
                </a:solidFill>
                <a:latin typeface="Arial"/>
                <a:ea typeface="Arial"/>
                <a:cs typeface="Arial"/>
                <a:sym typeface="Arial"/>
              </a:defRPr>
            </a:lvl6pPr>
            <a:lvl7pPr marL="3200400" marR="0" lvl="6" indent="-304800" algn="l" rtl="0">
              <a:lnSpc>
                <a:spcPct val="115000"/>
              </a:lnSpc>
              <a:spcBef>
                <a:spcPts val="1600"/>
              </a:spcBef>
              <a:spcAft>
                <a:spcPts val="0"/>
              </a:spcAft>
              <a:buClr>
                <a:schemeClr val="dk2"/>
              </a:buClr>
              <a:buSzPts val="1200"/>
              <a:buFont typeface="Arial"/>
              <a:buChar char="●"/>
              <a:defRPr sz="1200" b="0" i="0" u="none" strike="noStrike" cap="none">
                <a:solidFill>
                  <a:schemeClr val="dk2"/>
                </a:solidFill>
                <a:latin typeface="Arial"/>
                <a:ea typeface="Arial"/>
                <a:cs typeface="Arial"/>
                <a:sym typeface="Arial"/>
              </a:defRPr>
            </a:lvl7pPr>
            <a:lvl8pPr marL="3657600" marR="0" lvl="7" indent="-304800" algn="l" rtl="0">
              <a:lnSpc>
                <a:spcPct val="115000"/>
              </a:lnSpc>
              <a:spcBef>
                <a:spcPts val="1600"/>
              </a:spcBef>
              <a:spcAft>
                <a:spcPts val="0"/>
              </a:spcAft>
              <a:buClr>
                <a:schemeClr val="dk2"/>
              </a:buClr>
              <a:buSzPts val="1200"/>
              <a:buFont typeface="Arial"/>
              <a:buChar char="○"/>
              <a:defRPr sz="1200" b="0" i="0" u="none" strike="noStrike" cap="none">
                <a:solidFill>
                  <a:schemeClr val="dk2"/>
                </a:solidFill>
                <a:latin typeface="Arial"/>
                <a:ea typeface="Arial"/>
                <a:cs typeface="Arial"/>
                <a:sym typeface="Arial"/>
              </a:defRPr>
            </a:lvl8pPr>
            <a:lvl9pPr marL="4114800" marR="0" lvl="8" indent="-304800" algn="l" rtl="0">
              <a:lnSpc>
                <a:spcPct val="115000"/>
              </a:lnSpc>
              <a:spcBef>
                <a:spcPts val="1600"/>
              </a:spcBef>
              <a:spcAft>
                <a:spcPts val="1600"/>
              </a:spcAft>
              <a:buClr>
                <a:schemeClr val="dk2"/>
              </a:buClr>
              <a:buSzPts val="1200"/>
              <a:buFont typeface="Arial"/>
              <a:buChar char="■"/>
              <a:defRPr sz="1200" b="0" i="0" u="none" strike="noStrike" cap="none">
                <a:solidFill>
                  <a:schemeClr val="dk2"/>
                </a:solidFill>
                <a:latin typeface="Arial"/>
                <a:ea typeface="Arial"/>
                <a:cs typeface="Arial"/>
                <a:sym typeface="Arial"/>
              </a:defRPr>
            </a:lvl9pPr>
          </a:lstStyle>
          <a:p>
            <a:endParaRPr/>
          </a:p>
        </p:txBody>
      </p:sp>
      <p:sp>
        <p:nvSpPr>
          <p:cNvPr id="2796" name="Shape 2796"/>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45.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2797"/>
        <p:cNvGrpSpPr/>
        <p:nvPr/>
      </p:nvGrpSpPr>
      <p:grpSpPr>
        <a:xfrm>
          <a:off x="0" y="0"/>
          <a:ext cx="0" cy="0"/>
          <a:chOff x="0" y="0"/>
          <a:chExt cx="0" cy="0"/>
        </a:xfrm>
      </p:grpSpPr>
      <p:sp>
        <p:nvSpPr>
          <p:cNvPr id="2798" name="Shape 2798"/>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799" name="Shape 2799"/>
          <p:cNvSpPr txBox="1">
            <a:spLocks noGrp="1"/>
          </p:cNvSpPr>
          <p:nvPr>
            <p:ph type="title"/>
          </p:nvPr>
        </p:nvSpPr>
        <p:spPr>
          <a:xfrm>
            <a:off x="265500" y="1233175"/>
            <a:ext cx="4045200" cy="1482300"/>
          </a:xfrm>
          <a:prstGeom prst="rect">
            <a:avLst/>
          </a:prstGeom>
          <a:noFill/>
          <a:ln>
            <a:noFill/>
          </a:ln>
        </p:spPr>
        <p:txBody>
          <a:bodyPr spcFirstLastPara="1" wrap="square" lIns="91425" tIns="91425" rIns="91425" bIns="91425" anchor="b" anchorCtr="0"/>
          <a:lstStyle>
            <a:lvl1pPr marR="0" lvl="0"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1pPr>
            <a:lvl2pPr marR="0" lvl="1"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2pPr>
            <a:lvl3pPr marR="0" lvl="2"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3pPr>
            <a:lvl4pPr marR="0" lvl="3"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4pPr>
            <a:lvl5pPr marR="0" lvl="4"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5pPr>
            <a:lvl6pPr marR="0" lvl="5"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6pPr>
            <a:lvl7pPr marR="0" lvl="6"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7pPr>
            <a:lvl8pPr marR="0" lvl="7"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8pPr>
            <a:lvl9pPr marR="0" lvl="8"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9pPr>
          </a:lstStyle>
          <a:p>
            <a:endParaRPr/>
          </a:p>
        </p:txBody>
      </p:sp>
      <p:sp>
        <p:nvSpPr>
          <p:cNvPr id="2800" name="Shape 2800"/>
          <p:cNvSpPr txBox="1">
            <a:spLocks noGrp="1"/>
          </p:cNvSpPr>
          <p:nvPr>
            <p:ph type="subTitle" idx="1"/>
          </p:nvPr>
        </p:nvSpPr>
        <p:spPr>
          <a:xfrm>
            <a:off x="265500" y="2803075"/>
            <a:ext cx="4045200" cy="1235100"/>
          </a:xfrm>
          <a:prstGeom prst="rect">
            <a:avLst/>
          </a:prstGeom>
          <a:noFill/>
          <a:ln>
            <a:noFill/>
          </a:ln>
        </p:spPr>
        <p:txBody>
          <a:bodyPr spcFirstLastPara="1" wrap="square" lIns="91425" tIns="91425" rIns="91425" bIns="91425" anchor="t" anchorCtr="0"/>
          <a:lstStyle>
            <a:lvl1pPr marR="0" lvl="0" algn="ctr" rtl="0">
              <a:lnSpc>
                <a:spcPct val="100000"/>
              </a:lnSpc>
              <a:spcBef>
                <a:spcPts val="0"/>
              </a:spcBef>
              <a:spcAft>
                <a:spcPts val="0"/>
              </a:spcAft>
              <a:buClr>
                <a:schemeClr val="dk2"/>
              </a:buClr>
              <a:buSzPts val="2100"/>
              <a:buFont typeface="Arial"/>
              <a:buNone/>
              <a:defRPr sz="2100" b="0" i="0" u="none" strike="noStrike" cap="none">
                <a:solidFill>
                  <a:schemeClr val="dk2"/>
                </a:solidFill>
                <a:latin typeface="Arial"/>
                <a:ea typeface="Arial"/>
                <a:cs typeface="Arial"/>
                <a:sym typeface="Arial"/>
              </a:defRPr>
            </a:lvl1pPr>
            <a:lvl2pPr marR="0" lvl="1" algn="ctr" rtl="0">
              <a:lnSpc>
                <a:spcPct val="100000"/>
              </a:lnSpc>
              <a:spcBef>
                <a:spcPts val="0"/>
              </a:spcBef>
              <a:spcAft>
                <a:spcPts val="0"/>
              </a:spcAft>
              <a:buClr>
                <a:schemeClr val="dk2"/>
              </a:buClr>
              <a:buSzPts val="2100"/>
              <a:buFont typeface="Arial"/>
              <a:buNone/>
              <a:defRPr sz="2100" b="0" i="0" u="none" strike="noStrike" cap="none">
                <a:solidFill>
                  <a:schemeClr val="dk2"/>
                </a:solidFill>
                <a:latin typeface="Arial"/>
                <a:ea typeface="Arial"/>
                <a:cs typeface="Arial"/>
                <a:sym typeface="Arial"/>
              </a:defRPr>
            </a:lvl2pPr>
            <a:lvl3pPr marR="0" lvl="2" algn="ctr" rtl="0">
              <a:lnSpc>
                <a:spcPct val="100000"/>
              </a:lnSpc>
              <a:spcBef>
                <a:spcPts val="0"/>
              </a:spcBef>
              <a:spcAft>
                <a:spcPts val="0"/>
              </a:spcAft>
              <a:buClr>
                <a:schemeClr val="dk2"/>
              </a:buClr>
              <a:buSzPts val="2100"/>
              <a:buFont typeface="Arial"/>
              <a:buNone/>
              <a:defRPr sz="2100" b="0" i="0" u="none" strike="noStrike" cap="none">
                <a:solidFill>
                  <a:schemeClr val="dk2"/>
                </a:solidFill>
                <a:latin typeface="Arial"/>
                <a:ea typeface="Arial"/>
                <a:cs typeface="Arial"/>
                <a:sym typeface="Arial"/>
              </a:defRPr>
            </a:lvl3pPr>
            <a:lvl4pPr marR="0" lvl="3" algn="ctr" rtl="0">
              <a:lnSpc>
                <a:spcPct val="100000"/>
              </a:lnSpc>
              <a:spcBef>
                <a:spcPts val="0"/>
              </a:spcBef>
              <a:spcAft>
                <a:spcPts val="0"/>
              </a:spcAft>
              <a:buClr>
                <a:schemeClr val="dk2"/>
              </a:buClr>
              <a:buSzPts val="2100"/>
              <a:buFont typeface="Arial"/>
              <a:buNone/>
              <a:defRPr sz="2100" b="0" i="0" u="none" strike="noStrike" cap="none">
                <a:solidFill>
                  <a:schemeClr val="dk2"/>
                </a:solidFill>
                <a:latin typeface="Arial"/>
                <a:ea typeface="Arial"/>
                <a:cs typeface="Arial"/>
                <a:sym typeface="Arial"/>
              </a:defRPr>
            </a:lvl4pPr>
            <a:lvl5pPr marR="0" lvl="4" algn="ctr" rtl="0">
              <a:lnSpc>
                <a:spcPct val="100000"/>
              </a:lnSpc>
              <a:spcBef>
                <a:spcPts val="0"/>
              </a:spcBef>
              <a:spcAft>
                <a:spcPts val="0"/>
              </a:spcAft>
              <a:buClr>
                <a:schemeClr val="dk2"/>
              </a:buClr>
              <a:buSzPts val="2100"/>
              <a:buFont typeface="Arial"/>
              <a:buNone/>
              <a:defRPr sz="2100" b="0" i="0" u="none" strike="noStrike" cap="none">
                <a:solidFill>
                  <a:schemeClr val="dk2"/>
                </a:solidFill>
                <a:latin typeface="Arial"/>
                <a:ea typeface="Arial"/>
                <a:cs typeface="Arial"/>
                <a:sym typeface="Arial"/>
              </a:defRPr>
            </a:lvl5pPr>
            <a:lvl6pPr marR="0" lvl="5" algn="ctr" rtl="0">
              <a:lnSpc>
                <a:spcPct val="100000"/>
              </a:lnSpc>
              <a:spcBef>
                <a:spcPts val="0"/>
              </a:spcBef>
              <a:spcAft>
                <a:spcPts val="0"/>
              </a:spcAft>
              <a:buClr>
                <a:schemeClr val="dk2"/>
              </a:buClr>
              <a:buSzPts val="2100"/>
              <a:buFont typeface="Arial"/>
              <a:buNone/>
              <a:defRPr sz="2100" b="0" i="0" u="none" strike="noStrike" cap="none">
                <a:solidFill>
                  <a:schemeClr val="dk2"/>
                </a:solidFill>
                <a:latin typeface="Arial"/>
                <a:ea typeface="Arial"/>
                <a:cs typeface="Arial"/>
                <a:sym typeface="Arial"/>
              </a:defRPr>
            </a:lvl6pPr>
            <a:lvl7pPr marR="0" lvl="6" algn="ctr" rtl="0">
              <a:lnSpc>
                <a:spcPct val="100000"/>
              </a:lnSpc>
              <a:spcBef>
                <a:spcPts val="0"/>
              </a:spcBef>
              <a:spcAft>
                <a:spcPts val="0"/>
              </a:spcAft>
              <a:buClr>
                <a:schemeClr val="dk2"/>
              </a:buClr>
              <a:buSzPts val="2100"/>
              <a:buFont typeface="Arial"/>
              <a:buNone/>
              <a:defRPr sz="2100" b="0" i="0" u="none" strike="noStrike" cap="none">
                <a:solidFill>
                  <a:schemeClr val="dk2"/>
                </a:solidFill>
                <a:latin typeface="Arial"/>
                <a:ea typeface="Arial"/>
                <a:cs typeface="Arial"/>
                <a:sym typeface="Arial"/>
              </a:defRPr>
            </a:lvl7pPr>
            <a:lvl8pPr marR="0" lvl="7" algn="ctr" rtl="0">
              <a:lnSpc>
                <a:spcPct val="100000"/>
              </a:lnSpc>
              <a:spcBef>
                <a:spcPts val="0"/>
              </a:spcBef>
              <a:spcAft>
                <a:spcPts val="0"/>
              </a:spcAft>
              <a:buClr>
                <a:schemeClr val="dk2"/>
              </a:buClr>
              <a:buSzPts val="2100"/>
              <a:buFont typeface="Arial"/>
              <a:buNone/>
              <a:defRPr sz="2100" b="0" i="0" u="none" strike="noStrike" cap="none">
                <a:solidFill>
                  <a:schemeClr val="dk2"/>
                </a:solidFill>
                <a:latin typeface="Arial"/>
                <a:ea typeface="Arial"/>
                <a:cs typeface="Arial"/>
                <a:sym typeface="Arial"/>
              </a:defRPr>
            </a:lvl8pPr>
            <a:lvl9pPr marR="0" lvl="8" algn="ctr" rtl="0">
              <a:lnSpc>
                <a:spcPct val="100000"/>
              </a:lnSpc>
              <a:spcBef>
                <a:spcPts val="0"/>
              </a:spcBef>
              <a:spcAft>
                <a:spcPts val="0"/>
              </a:spcAft>
              <a:buClr>
                <a:schemeClr val="dk2"/>
              </a:buClr>
              <a:buSzPts val="2100"/>
              <a:buFont typeface="Arial"/>
              <a:buNone/>
              <a:defRPr sz="2100" b="0" i="0" u="none" strike="noStrike" cap="none">
                <a:solidFill>
                  <a:schemeClr val="dk2"/>
                </a:solidFill>
                <a:latin typeface="Arial"/>
                <a:ea typeface="Arial"/>
                <a:cs typeface="Arial"/>
                <a:sym typeface="Arial"/>
              </a:defRPr>
            </a:lvl9pPr>
          </a:lstStyle>
          <a:p>
            <a:endParaRPr/>
          </a:p>
        </p:txBody>
      </p:sp>
      <p:sp>
        <p:nvSpPr>
          <p:cNvPr id="2801" name="Shape 2801"/>
          <p:cNvSpPr txBox="1">
            <a:spLocks noGrp="1"/>
          </p:cNvSpPr>
          <p:nvPr>
            <p:ph type="body" idx="2"/>
          </p:nvPr>
        </p:nvSpPr>
        <p:spPr>
          <a:xfrm>
            <a:off x="4939500" y="724075"/>
            <a:ext cx="3837000" cy="3695100"/>
          </a:xfrm>
          <a:prstGeom prst="rect">
            <a:avLst/>
          </a:prstGeom>
          <a:noFill/>
          <a:ln>
            <a:noFill/>
          </a:ln>
        </p:spPr>
        <p:txBody>
          <a:bodyPr spcFirstLastPara="1" wrap="square" lIns="91425" tIns="91425" rIns="91425" bIns="91425" anchor="ctr" anchorCtr="0"/>
          <a:lstStyle>
            <a:lvl1pPr marL="457200" marR="0" lvl="0" indent="-342900" algn="l" rtl="0">
              <a:lnSpc>
                <a:spcPct val="115000"/>
              </a:lnSpc>
              <a:spcBef>
                <a:spcPts val="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1pPr>
            <a:lvl2pPr marL="914400" marR="0" lvl="1" indent="-317500" algn="l" rtl="0">
              <a:lnSpc>
                <a:spcPct val="115000"/>
              </a:lnSpc>
              <a:spcBef>
                <a:spcPts val="1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00" marR="0" lvl="2" indent="-317500" algn="l" rtl="0">
              <a:lnSpc>
                <a:spcPct val="115000"/>
              </a:lnSpc>
              <a:spcBef>
                <a:spcPts val="1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00" marR="0" lvl="3" indent="-317500" algn="l" rtl="0">
              <a:lnSpc>
                <a:spcPct val="115000"/>
              </a:lnSpc>
              <a:spcBef>
                <a:spcPts val="1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00" marR="0" lvl="4" indent="-317500" algn="l" rtl="0">
              <a:lnSpc>
                <a:spcPct val="115000"/>
              </a:lnSpc>
              <a:spcBef>
                <a:spcPts val="1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00" marR="0" lvl="5" indent="-317500" algn="l" rtl="0">
              <a:lnSpc>
                <a:spcPct val="115000"/>
              </a:lnSpc>
              <a:spcBef>
                <a:spcPts val="1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00" marR="0" lvl="6" indent="-317500" algn="l" rtl="0">
              <a:lnSpc>
                <a:spcPct val="115000"/>
              </a:lnSpc>
              <a:spcBef>
                <a:spcPts val="1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00" marR="0" lvl="7" indent="-317500" algn="l" rtl="0">
              <a:lnSpc>
                <a:spcPct val="115000"/>
              </a:lnSpc>
              <a:spcBef>
                <a:spcPts val="1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00" marR="0" lvl="8" indent="-317500" algn="l" rtl="0">
              <a:lnSpc>
                <a:spcPct val="115000"/>
              </a:lnSpc>
              <a:spcBef>
                <a:spcPts val="1600"/>
              </a:spcBef>
              <a:spcAft>
                <a:spcPts val="160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endParaRPr/>
          </a:p>
        </p:txBody>
      </p:sp>
      <p:sp>
        <p:nvSpPr>
          <p:cNvPr id="2802" name="Shape 2802"/>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46.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2803"/>
        <p:cNvGrpSpPr/>
        <p:nvPr/>
      </p:nvGrpSpPr>
      <p:grpSpPr>
        <a:xfrm>
          <a:off x="0" y="0"/>
          <a:ext cx="0" cy="0"/>
          <a:chOff x="0" y="0"/>
          <a:chExt cx="0" cy="0"/>
        </a:xfrm>
      </p:grpSpPr>
      <p:sp>
        <p:nvSpPr>
          <p:cNvPr id="2804" name="Shape 2804"/>
          <p:cNvSpPr txBox="1">
            <a:spLocks noGrp="1"/>
          </p:cNvSpPr>
          <p:nvPr>
            <p:ph type="body" idx="1"/>
          </p:nvPr>
        </p:nvSpPr>
        <p:spPr>
          <a:xfrm>
            <a:off x="311700" y="4230575"/>
            <a:ext cx="5998800" cy="605100"/>
          </a:xfrm>
          <a:prstGeom prst="rect">
            <a:avLst/>
          </a:prstGeom>
          <a:noFill/>
          <a:ln>
            <a:noFill/>
          </a:ln>
        </p:spPr>
        <p:txBody>
          <a:bodyPr spcFirstLastPara="1" wrap="square" lIns="91425" tIns="91425" rIns="91425" bIns="91425" anchor="ctr" anchorCtr="0"/>
          <a:lstStyle>
            <a:lvl1pPr marL="457200" marR="0" lvl="0" indent="-228600" algn="l" rtl="0">
              <a:lnSpc>
                <a:spcPct val="100000"/>
              </a:lnSpc>
              <a:spcBef>
                <a:spcPts val="0"/>
              </a:spcBef>
              <a:spcAft>
                <a:spcPts val="0"/>
              </a:spcAft>
              <a:buClr>
                <a:schemeClr val="dk2"/>
              </a:buClr>
              <a:buSzPts val="1800"/>
              <a:buFont typeface="Arial"/>
              <a:buNone/>
              <a:defRPr sz="1800" b="0" i="0" u="none" strike="noStrike" cap="none">
                <a:solidFill>
                  <a:schemeClr val="dk2"/>
                </a:solidFill>
                <a:latin typeface="Arial"/>
                <a:ea typeface="Arial"/>
                <a:cs typeface="Arial"/>
                <a:sym typeface="Arial"/>
              </a:defRPr>
            </a:lvl1pPr>
            <a:lvl2pPr marL="914400" marR="0" lvl="1" indent="-317500" algn="l" rtl="0">
              <a:lnSpc>
                <a:spcPct val="115000"/>
              </a:lnSpc>
              <a:spcBef>
                <a:spcPts val="1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00" marR="0" lvl="2" indent="-317500" algn="l" rtl="0">
              <a:lnSpc>
                <a:spcPct val="115000"/>
              </a:lnSpc>
              <a:spcBef>
                <a:spcPts val="1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00" marR="0" lvl="3" indent="-317500" algn="l" rtl="0">
              <a:lnSpc>
                <a:spcPct val="115000"/>
              </a:lnSpc>
              <a:spcBef>
                <a:spcPts val="1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00" marR="0" lvl="4" indent="-317500" algn="l" rtl="0">
              <a:lnSpc>
                <a:spcPct val="115000"/>
              </a:lnSpc>
              <a:spcBef>
                <a:spcPts val="1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00" marR="0" lvl="5" indent="-317500" algn="l" rtl="0">
              <a:lnSpc>
                <a:spcPct val="115000"/>
              </a:lnSpc>
              <a:spcBef>
                <a:spcPts val="1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00" marR="0" lvl="6" indent="-317500" algn="l" rtl="0">
              <a:lnSpc>
                <a:spcPct val="115000"/>
              </a:lnSpc>
              <a:spcBef>
                <a:spcPts val="1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00" marR="0" lvl="7" indent="-317500" algn="l" rtl="0">
              <a:lnSpc>
                <a:spcPct val="115000"/>
              </a:lnSpc>
              <a:spcBef>
                <a:spcPts val="1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00" marR="0" lvl="8" indent="-317500" algn="l" rtl="0">
              <a:lnSpc>
                <a:spcPct val="115000"/>
              </a:lnSpc>
              <a:spcBef>
                <a:spcPts val="1600"/>
              </a:spcBef>
              <a:spcAft>
                <a:spcPts val="160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endParaRPr/>
          </a:p>
        </p:txBody>
      </p:sp>
      <p:sp>
        <p:nvSpPr>
          <p:cNvPr id="2805" name="Shape 2805"/>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47.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2806"/>
        <p:cNvGrpSpPr/>
        <p:nvPr/>
      </p:nvGrpSpPr>
      <p:grpSpPr>
        <a:xfrm>
          <a:off x="0" y="0"/>
          <a:ext cx="0" cy="0"/>
          <a:chOff x="0" y="0"/>
          <a:chExt cx="0" cy="0"/>
        </a:xfrm>
      </p:grpSpPr>
      <p:sp>
        <p:nvSpPr>
          <p:cNvPr id="2807" name="Shape 2807"/>
          <p:cNvSpPr txBox="1">
            <a:spLocks noGrp="1"/>
          </p:cNvSpPr>
          <p:nvPr>
            <p:ph type="title"/>
          </p:nvPr>
        </p:nvSpPr>
        <p:spPr>
          <a:xfrm>
            <a:off x="311700" y="1106125"/>
            <a:ext cx="8520600" cy="1963500"/>
          </a:xfrm>
          <a:prstGeom prst="rect">
            <a:avLst/>
          </a:prstGeom>
          <a:noFill/>
          <a:ln>
            <a:noFill/>
          </a:ln>
        </p:spPr>
        <p:txBody>
          <a:bodyPr spcFirstLastPara="1" wrap="square" lIns="91425" tIns="91425" rIns="91425" bIns="91425" anchor="b" anchorCtr="0"/>
          <a:lstStyle>
            <a:lvl1pPr marR="0" lvl="0"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1pPr>
            <a:lvl2pPr marR="0" lvl="1"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2pPr>
            <a:lvl3pPr marR="0" lvl="2"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3pPr>
            <a:lvl4pPr marR="0" lvl="3"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4pPr>
            <a:lvl5pPr marR="0" lvl="4"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5pPr>
            <a:lvl6pPr marR="0" lvl="5"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6pPr>
            <a:lvl7pPr marR="0" lvl="6"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7pPr>
            <a:lvl8pPr marR="0" lvl="7"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8pPr>
            <a:lvl9pPr marR="0" lvl="8"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9pPr>
          </a:lstStyle>
          <a:p>
            <a:endParaRPr/>
          </a:p>
        </p:txBody>
      </p:sp>
      <p:sp>
        <p:nvSpPr>
          <p:cNvPr id="2808" name="Shape 2808"/>
          <p:cNvSpPr txBox="1">
            <a:spLocks noGrp="1"/>
          </p:cNvSpPr>
          <p:nvPr>
            <p:ph type="body" idx="1"/>
          </p:nvPr>
        </p:nvSpPr>
        <p:spPr>
          <a:xfrm>
            <a:off x="311700" y="3152225"/>
            <a:ext cx="8520600" cy="1300800"/>
          </a:xfrm>
          <a:prstGeom prst="rect">
            <a:avLst/>
          </a:prstGeom>
          <a:noFill/>
          <a:ln>
            <a:noFill/>
          </a:ln>
        </p:spPr>
        <p:txBody>
          <a:bodyPr spcFirstLastPara="1" wrap="square" lIns="91425" tIns="91425" rIns="91425" bIns="91425" anchor="t" anchorCtr="0"/>
          <a:lstStyle>
            <a:lvl1pPr marL="457200" marR="0" lvl="0" indent="-342900" algn="ctr" rtl="0">
              <a:lnSpc>
                <a:spcPct val="115000"/>
              </a:lnSpc>
              <a:spcBef>
                <a:spcPts val="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1pPr>
            <a:lvl2pPr marL="914400" marR="0" lvl="1" indent="-317500" algn="ctr" rtl="0">
              <a:lnSpc>
                <a:spcPct val="115000"/>
              </a:lnSpc>
              <a:spcBef>
                <a:spcPts val="1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00" marR="0" lvl="2" indent="-317500" algn="ctr" rtl="0">
              <a:lnSpc>
                <a:spcPct val="115000"/>
              </a:lnSpc>
              <a:spcBef>
                <a:spcPts val="1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00" marR="0" lvl="3" indent="-317500" algn="ctr" rtl="0">
              <a:lnSpc>
                <a:spcPct val="115000"/>
              </a:lnSpc>
              <a:spcBef>
                <a:spcPts val="1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00" marR="0" lvl="4" indent="-317500" algn="ctr" rtl="0">
              <a:lnSpc>
                <a:spcPct val="115000"/>
              </a:lnSpc>
              <a:spcBef>
                <a:spcPts val="1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00" marR="0" lvl="5" indent="-317500" algn="ctr" rtl="0">
              <a:lnSpc>
                <a:spcPct val="115000"/>
              </a:lnSpc>
              <a:spcBef>
                <a:spcPts val="1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00" marR="0" lvl="6" indent="-317500" algn="ctr" rtl="0">
              <a:lnSpc>
                <a:spcPct val="115000"/>
              </a:lnSpc>
              <a:spcBef>
                <a:spcPts val="1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00" marR="0" lvl="7" indent="-317500" algn="ctr" rtl="0">
              <a:lnSpc>
                <a:spcPct val="115000"/>
              </a:lnSpc>
              <a:spcBef>
                <a:spcPts val="1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00" marR="0" lvl="8" indent="-317500" algn="ctr" rtl="0">
              <a:lnSpc>
                <a:spcPct val="115000"/>
              </a:lnSpc>
              <a:spcBef>
                <a:spcPts val="1600"/>
              </a:spcBef>
              <a:spcAft>
                <a:spcPts val="160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endParaRPr/>
          </a:p>
        </p:txBody>
      </p:sp>
      <p:sp>
        <p:nvSpPr>
          <p:cNvPr id="2809" name="Shape 2809"/>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4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2814"/>
        <p:cNvGrpSpPr/>
        <p:nvPr/>
      </p:nvGrpSpPr>
      <p:grpSpPr>
        <a:xfrm>
          <a:off x="0" y="0"/>
          <a:ext cx="0" cy="0"/>
          <a:chOff x="0" y="0"/>
          <a:chExt cx="0" cy="0"/>
        </a:xfrm>
      </p:grpSpPr>
      <p:sp>
        <p:nvSpPr>
          <p:cNvPr id="2815" name="Shape 2815"/>
          <p:cNvSpPr txBox="1">
            <a:spLocks noGrp="1"/>
          </p:cNvSpPr>
          <p:nvPr>
            <p:ph type="sldNum" idx="12"/>
          </p:nvPr>
        </p:nvSpPr>
        <p:spPr>
          <a:xfrm>
            <a:off x="8536302" y="4749851"/>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accent1"/>
                </a:solidFill>
                <a:latin typeface="Lato"/>
                <a:ea typeface="Lato"/>
                <a:cs typeface="Lato"/>
                <a:sym typeface="Lato"/>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accent1"/>
                </a:solidFill>
                <a:latin typeface="Lato"/>
                <a:ea typeface="Lato"/>
                <a:cs typeface="Lato"/>
                <a:sym typeface="Lato"/>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accent1"/>
                </a:solidFill>
                <a:latin typeface="Lato"/>
                <a:ea typeface="Lato"/>
                <a:cs typeface="Lato"/>
                <a:sym typeface="Lato"/>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accent1"/>
                </a:solidFill>
                <a:latin typeface="Lato"/>
                <a:ea typeface="Lato"/>
                <a:cs typeface="Lato"/>
                <a:sym typeface="Lato"/>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accent1"/>
                </a:solidFill>
                <a:latin typeface="Lato"/>
                <a:ea typeface="Lato"/>
                <a:cs typeface="Lato"/>
                <a:sym typeface="Lato"/>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accent1"/>
                </a:solidFill>
                <a:latin typeface="Lato"/>
                <a:ea typeface="Lato"/>
                <a:cs typeface="Lato"/>
                <a:sym typeface="Lato"/>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accent1"/>
                </a:solidFill>
                <a:latin typeface="Lato"/>
                <a:ea typeface="Lato"/>
                <a:cs typeface="Lato"/>
                <a:sym typeface="Lato"/>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accent1"/>
                </a:solidFill>
                <a:latin typeface="Lato"/>
                <a:ea typeface="Lato"/>
                <a:cs typeface="Lato"/>
                <a:sym typeface="Lato"/>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accent1"/>
                </a:solidFill>
                <a:latin typeface="Lato"/>
                <a:ea typeface="Lato"/>
                <a:cs typeface="Lato"/>
                <a:sym typeface="Lato"/>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49.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2816"/>
        <p:cNvGrpSpPr/>
        <p:nvPr/>
      </p:nvGrpSpPr>
      <p:grpSpPr>
        <a:xfrm>
          <a:off x="0" y="0"/>
          <a:ext cx="0" cy="0"/>
          <a:chOff x="0" y="0"/>
          <a:chExt cx="0" cy="0"/>
        </a:xfrm>
      </p:grpSpPr>
      <p:sp>
        <p:nvSpPr>
          <p:cNvPr id="2817" name="Shape 2817"/>
          <p:cNvSpPr/>
          <p:nvPr/>
        </p:nvSpPr>
        <p:spPr>
          <a:xfrm>
            <a:off x="0" y="0"/>
            <a:ext cx="9144000" cy="487800"/>
          </a:xfrm>
          <a:prstGeom prst="rect">
            <a:avLst/>
          </a:prstGeom>
          <a:solidFill>
            <a:schemeClr val="l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nvGrpSpPr>
          <p:cNvPr id="2818" name="Shape 2818"/>
          <p:cNvGrpSpPr/>
          <p:nvPr/>
        </p:nvGrpSpPr>
        <p:grpSpPr>
          <a:xfrm>
            <a:off x="830392" y="1191256"/>
            <a:ext cx="745763" cy="45826"/>
            <a:chOff x="4580561" y="2589004"/>
            <a:chExt cx="1064464" cy="25200"/>
          </a:xfrm>
        </p:grpSpPr>
        <p:sp>
          <p:nvSpPr>
            <p:cNvPr id="2819" name="Shape 2819"/>
            <p:cNvSpPr/>
            <p:nvPr/>
          </p:nvSpPr>
          <p:spPr>
            <a:xfrm rot="-5400000">
              <a:off x="5366325" y="2335504"/>
              <a:ext cx="25200" cy="532200"/>
            </a:xfrm>
            <a:prstGeom prst="rect">
              <a:avLst/>
            </a:prstGeom>
            <a:solidFill>
              <a:schemeClr val="accent3"/>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820" name="Shape 2820"/>
            <p:cNvSpPr/>
            <p:nvPr/>
          </p:nvSpPr>
          <p:spPr>
            <a:xfrm rot="-5400000">
              <a:off x="4836311" y="2333254"/>
              <a:ext cx="25200" cy="536700"/>
            </a:xfrm>
            <a:prstGeom prst="rect">
              <a:avLst/>
            </a:prstGeom>
            <a:solidFill>
              <a:schemeClr val="dk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2821" name="Shape 2821"/>
          <p:cNvSpPr txBox="1">
            <a:spLocks noGrp="1"/>
          </p:cNvSpPr>
          <p:nvPr>
            <p:ph type="title"/>
          </p:nvPr>
        </p:nvSpPr>
        <p:spPr>
          <a:xfrm>
            <a:off x="729450" y="1318650"/>
            <a:ext cx="7688700" cy="535200"/>
          </a:xfrm>
          <a:prstGeom prst="rect">
            <a:avLst/>
          </a:prstGeom>
          <a:noFill/>
          <a:ln>
            <a:noFill/>
          </a:ln>
        </p:spPr>
        <p:txBody>
          <a:bodyPr spcFirstLastPara="1" wrap="square" lIns="91425" tIns="91425" rIns="91425" bIns="91425" anchor="t" anchorCtr="0"/>
          <a:lstStyle>
            <a:lvl1pPr marR="0" lvl="0" algn="l" rtl="0">
              <a:lnSpc>
                <a:spcPct val="100000"/>
              </a:lnSpc>
              <a:spcBef>
                <a:spcPts val="0"/>
              </a:spcBef>
              <a:spcAft>
                <a:spcPts val="0"/>
              </a:spcAft>
              <a:buClr>
                <a:schemeClr val="dk2"/>
              </a:buClr>
              <a:buSzPts val="2600"/>
              <a:buFont typeface="Raleway"/>
              <a:buNone/>
              <a:defRPr sz="2600" b="1" i="0" u="none" strike="noStrike" cap="none">
                <a:solidFill>
                  <a:schemeClr val="dk2"/>
                </a:solidFill>
                <a:latin typeface="Raleway"/>
                <a:ea typeface="Raleway"/>
                <a:cs typeface="Raleway"/>
                <a:sym typeface="Raleway"/>
              </a:defRPr>
            </a:lvl1pPr>
            <a:lvl2pPr marR="0" lvl="1" algn="l" rtl="0">
              <a:lnSpc>
                <a:spcPct val="100000"/>
              </a:lnSpc>
              <a:spcBef>
                <a:spcPts val="0"/>
              </a:spcBef>
              <a:spcAft>
                <a:spcPts val="0"/>
              </a:spcAft>
              <a:buClr>
                <a:schemeClr val="dk2"/>
              </a:buClr>
              <a:buSzPts val="2600"/>
              <a:buFont typeface="Raleway"/>
              <a:buNone/>
              <a:defRPr sz="2600" b="1" i="0" u="none" strike="noStrike" cap="none">
                <a:solidFill>
                  <a:schemeClr val="dk2"/>
                </a:solidFill>
                <a:latin typeface="Raleway"/>
                <a:ea typeface="Raleway"/>
                <a:cs typeface="Raleway"/>
                <a:sym typeface="Raleway"/>
              </a:defRPr>
            </a:lvl2pPr>
            <a:lvl3pPr marR="0" lvl="2" algn="l" rtl="0">
              <a:lnSpc>
                <a:spcPct val="100000"/>
              </a:lnSpc>
              <a:spcBef>
                <a:spcPts val="0"/>
              </a:spcBef>
              <a:spcAft>
                <a:spcPts val="0"/>
              </a:spcAft>
              <a:buClr>
                <a:schemeClr val="dk2"/>
              </a:buClr>
              <a:buSzPts val="2600"/>
              <a:buFont typeface="Raleway"/>
              <a:buNone/>
              <a:defRPr sz="2600" b="1" i="0" u="none" strike="noStrike" cap="none">
                <a:solidFill>
                  <a:schemeClr val="dk2"/>
                </a:solidFill>
                <a:latin typeface="Raleway"/>
                <a:ea typeface="Raleway"/>
                <a:cs typeface="Raleway"/>
                <a:sym typeface="Raleway"/>
              </a:defRPr>
            </a:lvl3pPr>
            <a:lvl4pPr marR="0" lvl="3" algn="l" rtl="0">
              <a:lnSpc>
                <a:spcPct val="100000"/>
              </a:lnSpc>
              <a:spcBef>
                <a:spcPts val="0"/>
              </a:spcBef>
              <a:spcAft>
                <a:spcPts val="0"/>
              </a:spcAft>
              <a:buClr>
                <a:schemeClr val="dk2"/>
              </a:buClr>
              <a:buSzPts val="2600"/>
              <a:buFont typeface="Raleway"/>
              <a:buNone/>
              <a:defRPr sz="2600" b="1" i="0" u="none" strike="noStrike" cap="none">
                <a:solidFill>
                  <a:schemeClr val="dk2"/>
                </a:solidFill>
                <a:latin typeface="Raleway"/>
                <a:ea typeface="Raleway"/>
                <a:cs typeface="Raleway"/>
                <a:sym typeface="Raleway"/>
              </a:defRPr>
            </a:lvl4pPr>
            <a:lvl5pPr marR="0" lvl="4" algn="l" rtl="0">
              <a:lnSpc>
                <a:spcPct val="100000"/>
              </a:lnSpc>
              <a:spcBef>
                <a:spcPts val="0"/>
              </a:spcBef>
              <a:spcAft>
                <a:spcPts val="0"/>
              </a:spcAft>
              <a:buClr>
                <a:schemeClr val="dk2"/>
              </a:buClr>
              <a:buSzPts val="2600"/>
              <a:buFont typeface="Raleway"/>
              <a:buNone/>
              <a:defRPr sz="2600" b="1" i="0" u="none" strike="noStrike" cap="none">
                <a:solidFill>
                  <a:schemeClr val="dk2"/>
                </a:solidFill>
                <a:latin typeface="Raleway"/>
                <a:ea typeface="Raleway"/>
                <a:cs typeface="Raleway"/>
                <a:sym typeface="Raleway"/>
              </a:defRPr>
            </a:lvl5pPr>
            <a:lvl6pPr marR="0" lvl="5" algn="l" rtl="0">
              <a:lnSpc>
                <a:spcPct val="100000"/>
              </a:lnSpc>
              <a:spcBef>
                <a:spcPts val="0"/>
              </a:spcBef>
              <a:spcAft>
                <a:spcPts val="0"/>
              </a:spcAft>
              <a:buClr>
                <a:schemeClr val="dk2"/>
              </a:buClr>
              <a:buSzPts val="2600"/>
              <a:buFont typeface="Raleway"/>
              <a:buNone/>
              <a:defRPr sz="2600" b="1" i="0" u="none" strike="noStrike" cap="none">
                <a:solidFill>
                  <a:schemeClr val="dk2"/>
                </a:solidFill>
                <a:latin typeface="Raleway"/>
                <a:ea typeface="Raleway"/>
                <a:cs typeface="Raleway"/>
                <a:sym typeface="Raleway"/>
              </a:defRPr>
            </a:lvl6pPr>
            <a:lvl7pPr marR="0" lvl="6" algn="l" rtl="0">
              <a:lnSpc>
                <a:spcPct val="100000"/>
              </a:lnSpc>
              <a:spcBef>
                <a:spcPts val="0"/>
              </a:spcBef>
              <a:spcAft>
                <a:spcPts val="0"/>
              </a:spcAft>
              <a:buClr>
                <a:schemeClr val="dk2"/>
              </a:buClr>
              <a:buSzPts val="2600"/>
              <a:buFont typeface="Raleway"/>
              <a:buNone/>
              <a:defRPr sz="2600" b="1" i="0" u="none" strike="noStrike" cap="none">
                <a:solidFill>
                  <a:schemeClr val="dk2"/>
                </a:solidFill>
                <a:latin typeface="Raleway"/>
                <a:ea typeface="Raleway"/>
                <a:cs typeface="Raleway"/>
                <a:sym typeface="Raleway"/>
              </a:defRPr>
            </a:lvl7pPr>
            <a:lvl8pPr marR="0" lvl="7" algn="l" rtl="0">
              <a:lnSpc>
                <a:spcPct val="100000"/>
              </a:lnSpc>
              <a:spcBef>
                <a:spcPts val="0"/>
              </a:spcBef>
              <a:spcAft>
                <a:spcPts val="0"/>
              </a:spcAft>
              <a:buClr>
                <a:schemeClr val="dk2"/>
              </a:buClr>
              <a:buSzPts val="2600"/>
              <a:buFont typeface="Raleway"/>
              <a:buNone/>
              <a:defRPr sz="2600" b="1" i="0" u="none" strike="noStrike" cap="none">
                <a:solidFill>
                  <a:schemeClr val="dk2"/>
                </a:solidFill>
                <a:latin typeface="Raleway"/>
                <a:ea typeface="Raleway"/>
                <a:cs typeface="Raleway"/>
                <a:sym typeface="Raleway"/>
              </a:defRPr>
            </a:lvl8pPr>
            <a:lvl9pPr marR="0" lvl="8" algn="l" rtl="0">
              <a:lnSpc>
                <a:spcPct val="100000"/>
              </a:lnSpc>
              <a:spcBef>
                <a:spcPts val="0"/>
              </a:spcBef>
              <a:spcAft>
                <a:spcPts val="0"/>
              </a:spcAft>
              <a:buClr>
                <a:schemeClr val="dk2"/>
              </a:buClr>
              <a:buSzPts val="2600"/>
              <a:buFont typeface="Raleway"/>
              <a:buNone/>
              <a:defRPr sz="2600" b="1" i="0" u="none" strike="noStrike" cap="none">
                <a:solidFill>
                  <a:schemeClr val="dk2"/>
                </a:solidFill>
                <a:latin typeface="Raleway"/>
                <a:ea typeface="Raleway"/>
                <a:cs typeface="Raleway"/>
                <a:sym typeface="Raleway"/>
              </a:defRPr>
            </a:lvl9pPr>
          </a:lstStyle>
          <a:p>
            <a:endParaRPr/>
          </a:p>
        </p:txBody>
      </p:sp>
      <p:sp>
        <p:nvSpPr>
          <p:cNvPr id="2822" name="Shape 2822"/>
          <p:cNvSpPr txBox="1">
            <a:spLocks noGrp="1"/>
          </p:cNvSpPr>
          <p:nvPr>
            <p:ph type="body" idx="1"/>
          </p:nvPr>
        </p:nvSpPr>
        <p:spPr>
          <a:xfrm>
            <a:off x="729450" y="2078875"/>
            <a:ext cx="7688700" cy="2261100"/>
          </a:xfrm>
          <a:prstGeom prst="rect">
            <a:avLst/>
          </a:prstGeom>
          <a:noFill/>
          <a:ln>
            <a:noFill/>
          </a:ln>
        </p:spPr>
        <p:txBody>
          <a:bodyPr spcFirstLastPara="1" wrap="square" lIns="91425" tIns="91425" rIns="91425" bIns="91425" anchor="t" anchorCtr="0"/>
          <a:lstStyle>
            <a:lvl1pPr marL="457200" marR="0" lvl="0" indent="-311150" algn="l" rtl="0">
              <a:lnSpc>
                <a:spcPct val="115000"/>
              </a:lnSpc>
              <a:spcBef>
                <a:spcPts val="0"/>
              </a:spcBef>
              <a:spcAft>
                <a:spcPts val="0"/>
              </a:spcAft>
              <a:buClr>
                <a:schemeClr val="accent1"/>
              </a:buClr>
              <a:buSzPts val="1300"/>
              <a:buFont typeface="Lato"/>
              <a:buChar char="●"/>
              <a:defRPr sz="1300" b="0" i="0" u="none" strike="noStrike" cap="none">
                <a:solidFill>
                  <a:schemeClr val="accent1"/>
                </a:solidFill>
                <a:latin typeface="Lato"/>
                <a:ea typeface="Lato"/>
                <a:cs typeface="Lato"/>
                <a:sym typeface="Lato"/>
              </a:defRPr>
            </a:lvl1pPr>
            <a:lvl2pPr marL="914400" marR="0" lvl="1" indent="-298450" algn="l" rtl="0">
              <a:lnSpc>
                <a:spcPct val="115000"/>
              </a:lnSpc>
              <a:spcBef>
                <a:spcPts val="1600"/>
              </a:spcBef>
              <a:spcAft>
                <a:spcPts val="0"/>
              </a:spcAft>
              <a:buClr>
                <a:schemeClr val="accent1"/>
              </a:buClr>
              <a:buSzPts val="1100"/>
              <a:buFont typeface="Lato"/>
              <a:buChar char="○"/>
              <a:defRPr sz="1100" b="0" i="0" u="none" strike="noStrike" cap="none">
                <a:solidFill>
                  <a:schemeClr val="accent1"/>
                </a:solidFill>
                <a:latin typeface="Lato"/>
                <a:ea typeface="Lato"/>
                <a:cs typeface="Lato"/>
                <a:sym typeface="Lato"/>
              </a:defRPr>
            </a:lvl2pPr>
            <a:lvl3pPr marL="1371600" marR="0" lvl="2" indent="-298450" algn="l" rtl="0">
              <a:lnSpc>
                <a:spcPct val="115000"/>
              </a:lnSpc>
              <a:spcBef>
                <a:spcPts val="1600"/>
              </a:spcBef>
              <a:spcAft>
                <a:spcPts val="0"/>
              </a:spcAft>
              <a:buClr>
                <a:schemeClr val="accent1"/>
              </a:buClr>
              <a:buSzPts val="1100"/>
              <a:buFont typeface="Lato"/>
              <a:buChar char="■"/>
              <a:defRPr sz="1100" b="0" i="0" u="none" strike="noStrike" cap="none">
                <a:solidFill>
                  <a:schemeClr val="accent1"/>
                </a:solidFill>
                <a:latin typeface="Lato"/>
                <a:ea typeface="Lato"/>
                <a:cs typeface="Lato"/>
                <a:sym typeface="Lato"/>
              </a:defRPr>
            </a:lvl3pPr>
            <a:lvl4pPr marL="1828800" marR="0" lvl="3" indent="-298450" algn="l" rtl="0">
              <a:lnSpc>
                <a:spcPct val="115000"/>
              </a:lnSpc>
              <a:spcBef>
                <a:spcPts val="1600"/>
              </a:spcBef>
              <a:spcAft>
                <a:spcPts val="0"/>
              </a:spcAft>
              <a:buClr>
                <a:schemeClr val="accent1"/>
              </a:buClr>
              <a:buSzPts val="1100"/>
              <a:buFont typeface="Lato"/>
              <a:buChar char="●"/>
              <a:defRPr sz="1100" b="0" i="0" u="none" strike="noStrike" cap="none">
                <a:solidFill>
                  <a:schemeClr val="accent1"/>
                </a:solidFill>
                <a:latin typeface="Lato"/>
                <a:ea typeface="Lato"/>
                <a:cs typeface="Lato"/>
                <a:sym typeface="Lato"/>
              </a:defRPr>
            </a:lvl4pPr>
            <a:lvl5pPr marL="2286000" marR="0" lvl="4" indent="-298450" algn="l" rtl="0">
              <a:lnSpc>
                <a:spcPct val="115000"/>
              </a:lnSpc>
              <a:spcBef>
                <a:spcPts val="1600"/>
              </a:spcBef>
              <a:spcAft>
                <a:spcPts val="0"/>
              </a:spcAft>
              <a:buClr>
                <a:schemeClr val="accent1"/>
              </a:buClr>
              <a:buSzPts val="1100"/>
              <a:buFont typeface="Lato"/>
              <a:buChar char="○"/>
              <a:defRPr sz="1100" b="0" i="0" u="none" strike="noStrike" cap="none">
                <a:solidFill>
                  <a:schemeClr val="accent1"/>
                </a:solidFill>
                <a:latin typeface="Lato"/>
                <a:ea typeface="Lato"/>
                <a:cs typeface="Lato"/>
                <a:sym typeface="Lato"/>
              </a:defRPr>
            </a:lvl5pPr>
            <a:lvl6pPr marL="2743200" marR="0" lvl="5" indent="-298450" algn="l" rtl="0">
              <a:lnSpc>
                <a:spcPct val="115000"/>
              </a:lnSpc>
              <a:spcBef>
                <a:spcPts val="1600"/>
              </a:spcBef>
              <a:spcAft>
                <a:spcPts val="0"/>
              </a:spcAft>
              <a:buClr>
                <a:schemeClr val="accent1"/>
              </a:buClr>
              <a:buSzPts val="1100"/>
              <a:buFont typeface="Lato"/>
              <a:buChar char="■"/>
              <a:defRPr sz="1100" b="0" i="0" u="none" strike="noStrike" cap="none">
                <a:solidFill>
                  <a:schemeClr val="accent1"/>
                </a:solidFill>
                <a:latin typeface="Lato"/>
                <a:ea typeface="Lato"/>
                <a:cs typeface="Lato"/>
                <a:sym typeface="Lato"/>
              </a:defRPr>
            </a:lvl6pPr>
            <a:lvl7pPr marL="3200400" marR="0" lvl="6" indent="-298450" algn="l" rtl="0">
              <a:lnSpc>
                <a:spcPct val="115000"/>
              </a:lnSpc>
              <a:spcBef>
                <a:spcPts val="1600"/>
              </a:spcBef>
              <a:spcAft>
                <a:spcPts val="0"/>
              </a:spcAft>
              <a:buClr>
                <a:schemeClr val="accent1"/>
              </a:buClr>
              <a:buSzPts val="1100"/>
              <a:buFont typeface="Lato"/>
              <a:buChar char="●"/>
              <a:defRPr sz="1100" b="0" i="0" u="none" strike="noStrike" cap="none">
                <a:solidFill>
                  <a:schemeClr val="accent1"/>
                </a:solidFill>
                <a:latin typeface="Lato"/>
                <a:ea typeface="Lato"/>
                <a:cs typeface="Lato"/>
                <a:sym typeface="Lato"/>
              </a:defRPr>
            </a:lvl7pPr>
            <a:lvl8pPr marL="3657600" marR="0" lvl="7" indent="-298450" algn="l" rtl="0">
              <a:lnSpc>
                <a:spcPct val="115000"/>
              </a:lnSpc>
              <a:spcBef>
                <a:spcPts val="1600"/>
              </a:spcBef>
              <a:spcAft>
                <a:spcPts val="0"/>
              </a:spcAft>
              <a:buClr>
                <a:schemeClr val="accent1"/>
              </a:buClr>
              <a:buSzPts val="1100"/>
              <a:buFont typeface="Lato"/>
              <a:buChar char="○"/>
              <a:defRPr sz="1100" b="0" i="0" u="none" strike="noStrike" cap="none">
                <a:solidFill>
                  <a:schemeClr val="accent1"/>
                </a:solidFill>
                <a:latin typeface="Lato"/>
                <a:ea typeface="Lato"/>
                <a:cs typeface="Lato"/>
                <a:sym typeface="Lato"/>
              </a:defRPr>
            </a:lvl8pPr>
            <a:lvl9pPr marL="4114800" marR="0" lvl="8" indent="-298450" algn="l" rtl="0">
              <a:lnSpc>
                <a:spcPct val="115000"/>
              </a:lnSpc>
              <a:spcBef>
                <a:spcPts val="1600"/>
              </a:spcBef>
              <a:spcAft>
                <a:spcPts val="1600"/>
              </a:spcAft>
              <a:buClr>
                <a:schemeClr val="accent1"/>
              </a:buClr>
              <a:buSzPts val="1100"/>
              <a:buFont typeface="Lato"/>
              <a:buChar char="■"/>
              <a:defRPr sz="1100" b="0" i="0" u="none" strike="noStrike" cap="none">
                <a:solidFill>
                  <a:schemeClr val="accent1"/>
                </a:solidFill>
                <a:latin typeface="Lato"/>
                <a:ea typeface="Lato"/>
                <a:cs typeface="Lato"/>
                <a:sym typeface="Lato"/>
              </a:defRPr>
            </a:lvl9pPr>
          </a:lstStyle>
          <a:p>
            <a:endParaRPr/>
          </a:p>
        </p:txBody>
      </p:sp>
      <p:sp>
        <p:nvSpPr>
          <p:cNvPr id="2823" name="Shape 2823"/>
          <p:cNvSpPr txBox="1">
            <a:spLocks noGrp="1"/>
          </p:cNvSpPr>
          <p:nvPr>
            <p:ph type="sldNum" idx="12"/>
          </p:nvPr>
        </p:nvSpPr>
        <p:spPr>
          <a:xfrm>
            <a:off x="8536302" y="4749851"/>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accent1"/>
                </a:solidFill>
                <a:latin typeface="Lato"/>
                <a:ea typeface="Lato"/>
                <a:cs typeface="Lato"/>
                <a:sym typeface="Lato"/>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accent1"/>
                </a:solidFill>
                <a:latin typeface="Lato"/>
                <a:ea typeface="Lato"/>
                <a:cs typeface="Lato"/>
                <a:sym typeface="Lato"/>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accent1"/>
                </a:solidFill>
                <a:latin typeface="Lato"/>
                <a:ea typeface="Lato"/>
                <a:cs typeface="Lato"/>
                <a:sym typeface="Lato"/>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accent1"/>
                </a:solidFill>
                <a:latin typeface="Lato"/>
                <a:ea typeface="Lato"/>
                <a:cs typeface="Lato"/>
                <a:sym typeface="Lato"/>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accent1"/>
                </a:solidFill>
                <a:latin typeface="Lato"/>
                <a:ea typeface="Lato"/>
                <a:cs typeface="Lato"/>
                <a:sym typeface="Lato"/>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accent1"/>
                </a:solidFill>
                <a:latin typeface="Lato"/>
                <a:ea typeface="Lato"/>
                <a:cs typeface="Lato"/>
                <a:sym typeface="Lato"/>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accent1"/>
                </a:solidFill>
                <a:latin typeface="Lato"/>
                <a:ea typeface="Lato"/>
                <a:cs typeface="Lato"/>
                <a:sym typeface="Lato"/>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accent1"/>
                </a:solidFill>
                <a:latin typeface="Lato"/>
                <a:ea typeface="Lato"/>
                <a:cs typeface="Lato"/>
                <a:sym typeface="Lato"/>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accent1"/>
                </a:solidFill>
                <a:latin typeface="Lato"/>
                <a:ea typeface="Lato"/>
                <a:cs typeface="Lato"/>
                <a:sym typeface="Lato"/>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matchingName="Image with Left Bar Caption">
  <p:cSld name="Image with Left Bar Caption">
    <p:spTree>
      <p:nvGrpSpPr>
        <p:cNvPr id="1" name="Shape 290"/>
        <p:cNvGrpSpPr/>
        <p:nvPr/>
      </p:nvGrpSpPr>
      <p:grpSpPr>
        <a:xfrm>
          <a:off x="0" y="0"/>
          <a:ext cx="0" cy="0"/>
          <a:chOff x="0" y="0"/>
          <a:chExt cx="0" cy="0"/>
        </a:xfrm>
      </p:grpSpPr>
      <p:sp>
        <p:nvSpPr>
          <p:cNvPr id="291" name="Shape 291"/>
          <p:cNvSpPr txBox="1">
            <a:spLocks noGrp="1"/>
          </p:cNvSpPr>
          <p:nvPr>
            <p:ph type="body" idx="1"/>
          </p:nvPr>
        </p:nvSpPr>
        <p:spPr>
          <a:xfrm>
            <a:off x="3" y="0"/>
            <a:ext cx="2057399" cy="5143500"/>
          </a:xfrm>
          <a:prstGeom prst="rect">
            <a:avLst/>
          </a:prstGeom>
          <a:solidFill>
            <a:srgbClr val="586D2D"/>
          </a:solidFill>
          <a:ln>
            <a:noFill/>
          </a:ln>
        </p:spPr>
        <p:txBody>
          <a:bodyPr spcFirstLastPara="1" wrap="square" lIns="91425" tIns="91425" rIns="91425" bIns="91425" anchor="t" anchorCtr="0"/>
          <a:lstStyle>
            <a:lvl1pPr marL="457200" marR="0" lvl="0" indent="-228600" algn="l" rtl="0">
              <a:spcBef>
                <a:spcPts val="660"/>
              </a:spcBef>
              <a:spcAft>
                <a:spcPts val="0"/>
              </a:spcAft>
              <a:buClr>
                <a:schemeClr val="dk2"/>
              </a:buClr>
              <a:buSzPts val="3300"/>
              <a:buFont typeface="Arial"/>
              <a:buNone/>
              <a:defRPr sz="3300" b="0" i="0" u="none" strike="noStrike" cap="none">
                <a:solidFill>
                  <a:schemeClr val="lt1"/>
                </a:solidFill>
                <a:latin typeface="Calibri"/>
                <a:ea typeface="Calibri"/>
                <a:cs typeface="Calibri"/>
                <a:sym typeface="Calibri"/>
              </a:defRPr>
            </a:lvl1pPr>
            <a:lvl2pPr marL="914400" marR="0" lvl="1" indent="-361950" algn="l" rtl="0">
              <a:spcBef>
                <a:spcPts val="420"/>
              </a:spcBef>
              <a:spcAft>
                <a:spcPts val="0"/>
              </a:spcAft>
              <a:buClr>
                <a:schemeClr val="dk2"/>
              </a:buClr>
              <a:buSzPts val="2100"/>
              <a:buFont typeface="Arial"/>
              <a:buChar char="–"/>
              <a:defRPr sz="2100" b="0" i="0" u="none" strike="noStrike" cap="none">
                <a:solidFill>
                  <a:srgbClr val="595959"/>
                </a:solidFill>
                <a:latin typeface="Calibri"/>
                <a:ea typeface="Calibri"/>
                <a:cs typeface="Calibri"/>
                <a:sym typeface="Calibri"/>
              </a:defRPr>
            </a:lvl2pPr>
            <a:lvl3pPr marL="1371600" marR="0" lvl="2" indent="-342900" algn="l" rtl="0">
              <a:spcBef>
                <a:spcPts val="360"/>
              </a:spcBef>
              <a:spcAft>
                <a:spcPts val="0"/>
              </a:spcAft>
              <a:buClr>
                <a:schemeClr val="dk2"/>
              </a:buClr>
              <a:buSzPts val="1800"/>
              <a:buFont typeface="Arial"/>
              <a:buChar char="•"/>
              <a:defRPr sz="1800" b="0" i="0" u="none" strike="noStrike" cap="none">
                <a:solidFill>
                  <a:srgbClr val="595959"/>
                </a:solidFill>
                <a:latin typeface="Calibri"/>
                <a:ea typeface="Calibri"/>
                <a:cs typeface="Calibri"/>
                <a:sym typeface="Calibri"/>
              </a:defRPr>
            </a:lvl3pPr>
            <a:lvl4pPr marL="1828800" marR="0" lvl="3" indent="-323850"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4pPr>
            <a:lvl5pPr marL="2286000" marR="0" lvl="4" indent="-323850"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292" name="Shape 292"/>
          <p:cNvSpPr>
            <a:spLocks noGrp="1"/>
          </p:cNvSpPr>
          <p:nvPr>
            <p:ph type="pic" idx="2"/>
          </p:nvPr>
        </p:nvSpPr>
        <p:spPr>
          <a:xfrm>
            <a:off x="2057400" y="0"/>
            <a:ext cx="7086600" cy="5143500"/>
          </a:xfrm>
          <a:prstGeom prst="rect">
            <a:avLst/>
          </a:prstGeom>
          <a:noFill/>
          <a:ln>
            <a:noFill/>
          </a:ln>
        </p:spPr>
        <p:txBody>
          <a:bodyPr spcFirstLastPara="1" wrap="square" lIns="91425" tIns="91425" rIns="91425" bIns="91425" anchor="t" anchorCtr="0"/>
          <a:lstStyle>
            <a:lvl1pPr marR="0" lvl="0" algn="l" rtl="0">
              <a:spcBef>
                <a:spcPts val="480"/>
              </a:spcBef>
              <a:spcAft>
                <a:spcPts val="0"/>
              </a:spcAft>
              <a:buClr>
                <a:schemeClr val="dk2"/>
              </a:buClr>
              <a:buSzPts val="2400"/>
              <a:buFont typeface="Arial"/>
              <a:buChar char="•"/>
              <a:defRPr sz="2400" b="0" i="0" u="none" strike="noStrike" cap="none">
                <a:solidFill>
                  <a:srgbClr val="595959"/>
                </a:solidFill>
                <a:latin typeface="Calibri"/>
                <a:ea typeface="Calibri"/>
                <a:cs typeface="Calibri"/>
                <a:sym typeface="Calibri"/>
              </a:defRPr>
            </a:lvl1pPr>
            <a:lvl2pPr marR="0" lvl="1" algn="l" rtl="0">
              <a:spcBef>
                <a:spcPts val="420"/>
              </a:spcBef>
              <a:spcAft>
                <a:spcPts val="0"/>
              </a:spcAft>
              <a:buClr>
                <a:schemeClr val="dk2"/>
              </a:buClr>
              <a:buSzPts val="2100"/>
              <a:buFont typeface="Arial"/>
              <a:buChar char="–"/>
              <a:defRPr sz="2100" b="0" i="0" u="none" strike="noStrike" cap="none">
                <a:solidFill>
                  <a:srgbClr val="595959"/>
                </a:solidFill>
                <a:latin typeface="Calibri"/>
                <a:ea typeface="Calibri"/>
                <a:cs typeface="Calibri"/>
                <a:sym typeface="Calibri"/>
              </a:defRPr>
            </a:lvl2pPr>
            <a:lvl3pPr marR="0" lvl="2" algn="l" rtl="0">
              <a:spcBef>
                <a:spcPts val="360"/>
              </a:spcBef>
              <a:spcAft>
                <a:spcPts val="0"/>
              </a:spcAft>
              <a:buClr>
                <a:schemeClr val="dk2"/>
              </a:buClr>
              <a:buSzPts val="1800"/>
              <a:buFont typeface="Arial"/>
              <a:buChar char="•"/>
              <a:defRPr sz="1800" b="0" i="0" u="none" strike="noStrike" cap="none">
                <a:solidFill>
                  <a:srgbClr val="595959"/>
                </a:solidFill>
                <a:latin typeface="Calibri"/>
                <a:ea typeface="Calibri"/>
                <a:cs typeface="Calibri"/>
                <a:sym typeface="Calibri"/>
              </a:defRPr>
            </a:lvl3pPr>
            <a:lvl4pPr marR="0" lvl="3"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4pPr>
            <a:lvl5pPr marR="0" lvl="4"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5pPr>
            <a:lvl6pPr marR="0" lvl="5"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R="0" lvl="6"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R="0" lvl="7"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R="0" lvl="8"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293" name="Shape 293"/>
          <p:cNvSpPr txBox="1">
            <a:spLocks noGrp="1"/>
          </p:cNvSpPr>
          <p:nvPr>
            <p:ph type="title"/>
          </p:nvPr>
        </p:nvSpPr>
        <p:spPr>
          <a:xfrm>
            <a:off x="-9699" y="0"/>
            <a:ext cx="2067099" cy="5143500"/>
          </a:xfrm>
          <a:prstGeom prst="rect">
            <a:avLst/>
          </a:prstGeom>
          <a:solidFill>
            <a:schemeClr val="lt2"/>
          </a:solidFill>
          <a:ln>
            <a:noFill/>
          </a:ln>
        </p:spPr>
        <p:txBody>
          <a:bodyPr spcFirstLastPara="1" wrap="square" lIns="91425" tIns="91425" rIns="91425" bIns="91425" anchor="b" anchorCtr="0"/>
          <a:lstStyle>
            <a:lvl1pPr marR="0" lvl="0" algn="l" rtl="0">
              <a:spcBef>
                <a:spcPts val="0"/>
              </a:spcBef>
              <a:spcAft>
                <a:spcPts val="0"/>
              </a:spcAft>
              <a:buSzPts val="1400"/>
              <a:buNone/>
              <a:defRPr sz="2400" b="0" i="0" u="none" strike="noStrike" cap="none">
                <a:solidFill>
                  <a:schemeClr val="lt1"/>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350.xml><?xml version="1.0" encoding="utf-8"?>
<p:sldLayout xmlns:a="http://schemas.openxmlformats.org/drawingml/2006/main" xmlns:r="http://schemas.openxmlformats.org/officeDocument/2006/relationships" xmlns:p="http://schemas.openxmlformats.org/presentationml/2006/main" matchingName="Title slide" type="title">
  <p:cSld name="TITLE">
    <p:bg>
      <p:bgPr>
        <a:solidFill>
          <a:schemeClr val="lt2"/>
        </a:solidFill>
        <a:effectLst/>
      </p:bgPr>
    </p:bg>
    <p:spTree>
      <p:nvGrpSpPr>
        <p:cNvPr id="1" name="Shape 2824"/>
        <p:cNvGrpSpPr/>
        <p:nvPr/>
      </p:nvGrpSpPr>
      <p:grpSpPr>
        <a:xfrm>
          <a:off x="0" y="0"/>
          <a:ext cx="0" cy="0"/>
          <a:chOff x="0" y="0"/>
          <a:chExt cx="0" cy="0"/>
        </a:xfrm>
      </p:grpSpPr>
      <p:sp>
        <p:nvSpPr>
          <p:cNvPr id="2825" name="Shape 2825"/>
          <p:cNvSpPr/>
          <p:nvPr/>
        </p:nvSpPr>
        <p:spPr>
          <a:xfrm>
            <a:off x="0" y="0"/>
            <a:ext cx="9144000" cy="487800"/>
          </a:xfrm>
          <a:prstGeom prst="rect">
            <a:avLst/>
          </a:prstGeom>
          <a:solidFill>
            <a:schemeClr val="l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nvGrpSpPr>
          <p:cNvPr id="2826" name="Shape 2826"/>
          <p:cNvGrpSpPr/>
          <p:nvPr/>
        </p:nvGrpSpPr>
        <p:grpSpPr>
          <a:xfrm>
            <a:off x="830392" y="1191256"/>
            <a:ext cx="745763" cy="45826"/>
            <a:chOff x="4580561" y="2589004"/>
            <a:chExt cx="1064464" cy="25200"/>
          </a:xfrm>
        </p:grpSpPr>
        <p:sp>
          <p:nvSpPr>
            <p:cNvPr id="2827" name="Shape 2827"/>
            <p:cNvSpPr/>
            <p:nvPr/>
          </p:nvSpPr>
          <p:spPr>
            <a:xfrm rot="-5400000">
              <a:off x="5366325" y="2335504"/>
              <a:ext cx="25200" cy="532200"/>
            </a:xfrm>
            <a:prstGeom prst="rect">
              <a:avLst/>
            </a:prstGeom>
            <a:solidFill>
              <a:schemeClr val="accent3"/>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828" name="Shape 2828"/>
            <p:cNvSpPr/>
            <p:nvPr/>
          </p:nvSpPr>
          <p:spPr>
            <a:xfrm rot="-5400000">
              <a:off x="4836311" y="2333254"/>
              <a:ext cx="25200" cy="536700"/>
            </a:xfrm>
            <a:prstGeom prst="rect">
              <a:avLst/>
            </a:prstGeom>
            <a:solidFill>
              <a:schemeClr val="dk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2829" name="Shape 2829"/>
          <p:cNvSpPr txBox="1">
            <a:spLocks noGrp="1"/>
          </p:cNvSpPr>
          <p:nvPr>
            <p:ph type="ctrTitle"/>
          </p:nvPr>
        </p:nvSpPr>
        <p:spPr>
          <a:xfrm>
            <a:off x="729450" y="1322450"/>
            <a:ext cx="7688100" cy="1664700"/>
          </a:xfrm>
          <a:prstGeom prst="rect">
            <a:avLst/>
          </a:prstGeom>
          <a:noFill/>
          <a:ln>
            <a:noFill/>
          </a:ln>
        </p:spPr>
        <p:txBody>
          <a:bodyPr spcFirstLastPara="1" wrap="square" lIns="91425" tIns="91425" rIns="91425" bIns="91425" anchor="t" anchorCtr="0"/>
          <a:lstStyle>
            <a:lvl1pPr marR="0" lvl="0" algn="l" rtl="0">
              <a:lnSpc>
                <a:spcPct val="100000"/>
              </a:lnSpc>
              <a:spcBef>
                <a:spcPts val="0"/>
              </a:spcBef>
              <a:spcAft>
                <a:spcPts val="0"/>
              </a:spcAft>
              <a:buClr>
                <a:schemeClr val="dk2"/>
              </a:buClr>
              <a:buSzPts val="4200"/>
              <a:buFont typeface="Raleway"/>
              <a:buNone/>
              <a:defRPr sz="4200" b="1" i="0" u="none" strike="noStrike" cap="none">
                <a:solidFill>
                  <a:schemeClr val="dk2"/>
                </a:solidFill>
                <a:latin typeface="Raleway"/>
                <a:ea typeface="Raleway"/>
                <a:cs typeface="Raleway"/>
                <a:sym typeface="Raleway"/>
              </a:defRPr>
            </a:lvl1pPr>
            <a:lvl2pPr marR="0" lvl="1" algn="l" rtl="0">
              <a:lnSpc>
                <a:spcPct val="100000"/>
              </a:lnSpc>
              <a:spcBef>
                <a:spcPts val="0"/>
              </a:spcBef>
              <a:spcAft>
                <a:spcPts val="0"/>
              </a:spcAft>
              <a:buClr>
                <a:schemeClr val="dk2"/>
              </a:buClr>
              <a:buSzPts val="4200"/>
              <a:buFont typeface="Raleway"/>
              <a:buNone/>
              <a:defRPr sz="4200" b="1" i="0" u="none" strike="noStrike" cap="none">
                <a:solidFill>
                  <a:schemeClr val="dk2"/>
                </a:solidFill>
                <a:latin typeface="Raleway"/>
                <a:ea typeface="Raleway"/>
                <a:cs typeface="Raleway"/>
                <a:sym typeface="Raleway"/>
              </a:defRPr>
            </a:lvl2pPr>
            <a:lvl3pPr marR="0" lvl="2" algn="l" rtl="0">
              <a:lnSpc>
                <a:spcPct val="100000"/>
              </a:lnSpc>
              <a:spcBef>
                <a:spcPts val="0"/>
              </a:spcBef>
              <a:spcAft>
                <a:spcPts val="0"/>
              </a:spcAft>
              <a:buClr>
                <a:schemeClr val="dk2"/>
              </a:buClr>
              <a:buSzPts val="4200"/>
              <a:buFont typeface="Raleway"/>
              <a:buNone/>
              <a:defRPr sz="4200" b="1" i="0" u="none" strike="noStrike" cap="none">
                <a:solidFill>
                  <a:schemeClr val="dk2"/>
                </a:solidFill>
                <a:latin typeface="Raleway"/>
                <a:ea typeface="Raleway"/>
                <a:cs typeface="Raleway"/>
                <a:sym typeface="Raleway"/>
              </a:defRPr>
            </a:lvl3pPr>
            <a:lvl4pPr marR="0" lvl="3" algn="l" rtl="0">
              <a:lnSpc>
                <a:spcPct val="100000"/>
              </a:lnSpc>
              <a:spcBef>
                <a:spcPts val="0"/>
              </a:spcBef>
              <a:spcAft>
                <a:spcPts val="0"/>
              </a:spcAft>
              <a:buClr>
                <a:schemeClr val="dk2"/>
              </a:buClr>
              <a:buSzPts val="4200"/>
              <a:buFont typeface="Raleway"/>
              <a:buNone/>
              <a:defRPr sz="4200" b="1" i="0" u="none" strike="noStrike" cap="none">
                <a:solidFill>
                  <a:schemeClr val="dk2"/>
                </a:solidFill>
                <a:latin typeface="Raleway"/>
                <a:ea typeface="Raleway"/>
                <a:cs typeface="Raleway"/>
                <a:sym typeface="Raleway"/>
              </a:defRPr>
            </a:lvl4pPr>
            <a:lvl5pPr marR="0" lvl="4" algn="l" rtl="0">
              <a:lnSpc>
                <a:spcPct val="100000"/>
              </a:lnSpc>
              <a:spcBef>
                <a:spcPts val="0"/>
              </a:spcBef>
              <a:spcAft>
                <a:spcPts val="0"/>
              </a:spcAft>
              <a:buClr>
                <a:schemeClr val="dk2"/>
              </a:buClr>
              <a:buSzPts val="4200"/>
              <a:buFont typeface="Raleway"/>
              <a:buNone/>
              <a:defRPr sz="4200" b="1" i="0" u="none" strike="noStrike" cap="none">
                <a:solidFill>
                  <a:schemeClr val="dk2"/>
                </a:solidFill>
                <a:latin typeface="Raleway"/>
                <a:ea typeface="Raleway"/>
                <a:cs typeface="Raleway"/>
                <a:sym typeface="Raleway"/>
              </a:defRPr>
            </a:lvl5pPr>
            <a:lvl6pPr marR="0" lvl="5" algn="l" rtl="0">
              <a:lnSpc>
                <a:spcPct val="100000"/>
              </a:lnSpc>
              <a:spcBef>
                <a:spcPts val="0"/>
              </a:spcBef>
              <a:spcAft>
                <a:spcPts val="0"/>
              </a:spcAft>
              <a:buClr>
                <a:schemeClr val="dk2"/>
              </a:buClr>
              <a:buSzPts val="4200"/>
              <a:buFont typeface="Raleway"/>
              <a:buNone/>
              <a:defRPr sz="4200" b="1" i="0" u="none" strike="noStrike" cap="none">
                <a:solidFill>
                  <a:schemeClr val="dk2"/>
                </a:solidFill>
                <a:latin typeface="Raleway"/>
                <a:ea typeface="Raleway"/>
                <a:cs typeface="Raleway"/>
                <a:sym typeface="Raleway"/>
              </a:defRPr>
            </a:lvl6pPr>
            <a:lvl7pPr marR="0" lvl="6" algn="l" rtl="0">
              <a:lnSpc>
                <a:spcPct val="100000"/>
              </a:lnSpc>
              <a:spcBef>
                <a:spcPts val="0"/>
              </a:spcBef>
              <a:spcAft>
                <a:spcPts val="0"/>
              </a:spcAft>
              <a:buClr>
                <a:schemeClr val="dk2"/>
              </a:buClr>
              <a:buSzPts val="4200"/>
              <a:buFont typeface="Raleway"/>
              <a:buNone/>
              <a:defRPr sz="4200" b="1" i="0" u="none" strike="noStrike" cap="none">
                <a:solidFill>
                  <a:schemeClr val="dk2"/>
                </a:solidFill>
                <a:latin typeface="Raleway"/>
                <a:ea typeface="Raleway"/>
                <a:cs typeface="Raleway"/>
                <a:sym typeface="Raleway"/>
              </a:defRPr>
            </a:lvl7pPr>
            <a:lvl8pPr marR="0" lvl="7" algn="l" rtl="0">
              <a:lnSpc>
                <a:spcPct val="100000"/>
              </a:lnSpc>
              <a:spcBef>
                <a:spcPts val="0"/>
              </a:spcBef>
              <a:spcAft>
                <a:spcPts val="0"/>
              </a:spcAft>
              <a:buClr>
                <a:schemeClr val="dk2"/>
              </a:buClr>
              <a:buSzPts val="4200"/>
              <a:buFont typeface="Raleway"/>
              <a:buNone/>
              <a:defRPr sz="4200" b="1" i="0" u="none" strike="noStrike" cap="none">
                <a:solidFill>
                  <a:schemeClr val="dk2"/>
                </a:solidFill>
                <a:latin typeface="Raleway"/>
                <a:ea typeface="Raleway"/>
                <a:cs typeface="Raleway"/>
                <a:sym typeface="Raleway"/>
              </a:defRPr>
            </a:lvl8pPr>
            <a:lvl9pPr marR="0" lvl="8" algn="l" rtl="0">
              <a:lnSpc>
                <a:spcPct val="100000"/>
              </a:lnSpc>
              <a:spcBef>
                <a:spcPts val="0"/>
              </a:spcBef>
              <a:spcAft>
                <a:spcPts val="0"/>
              </a:spcAft>
              <a:buClr>
                <a:schemeClr val="dk2"/>
              </a:buClr>
              <a:buSzPts val="4200"/>
              <a:buFont typeface="Raleway"/>
              <a:buNone/>
              <a:defRPr sz="4200" b="1" i="0" u="none" strike="noStrike" cap="none">
                <a:solidFill>
                  <a:schemeClr val="dk2"/>
                </a:solidFill>
                <a:latin typeface="Raleway"/>
                <a:ea typeface="Raleway"/>
                <a:cs typeface="Raleway"/>
                <a:sym typeface="Raleway"/>
              </a:defRPr>
            </a:lvl9pPr>
          </a:lstStyle>
          <a:p>
            <a:endParaRPr/>
          </a:p>
        </p:txBody>
      </p:sp>
      <p:sp>
        <p:nvSpPr>
          <p:cNvPr id="2830" name="Shape 2830"/>
          <p:cNvSpPr txBox="1">
            <a:spLocks noGrp="1"/>
          </p:cNvSpPr>
          <p:nvPr>
            <p:ph type="subTitle" idx="1"/>
          </p:nvPr>
        </p:nvSpPr>
        <p:spPr>
          <a:xfrm>
            <a:off x="729627" y="3172900"/>
            <a:ext cx="7688100" cy="541200"/>
          </a:xfrm>
          <a:prstGeom prst="rect">
            <a:avLst/>
          </a:prstGeom>
          <a:noFill/>
          <a:ln>
            <a:noFill/>
          </a:ln>
        </p:spPr>
        <p:txBody>
          <a:bodyPr spcFirstLastPara="1" wrap="square" lIns="91425" tIns="91425" rIns="91425" bIns="91425" anchor="t" anchorCtr="0"/>
          <a:lstStyle>
            <a:lvl1pPr marR="0" lvl="0" algn="l" rtl="0">
              <a:lnSpc>
                <a:spcPct val="100000"/>
              </a:lnSpc>
              <a:spcBef>
                <a:spcPts val="0"/>
              </a:spcBef>
              <a:spcAft>
                <a:spcPts val="0"/>
              </a:spcAft>
              <a:buClr>
                <a:schemeClr val="accent1"/>
              </a:buClr>
              <a:buSzPts val="1600"/>
              <a:buFont typeface="Lato"/>
              <a:buNone/>
              <a:defRPr sz="1600" b="0" i="0" u="none" strike="noStrike" cap="none">
                <a:solidFill>
                  <a:schemeClr val="accent1"/>
                </a:solidFill>
                <a:latin typeface="Lato"/>
                <a:ea typeface="Lato"/>
                <a:cs typeface="Lato"/>
                <a:sym typeface="Lato"/>
              </a:defRPr>
            </a:lvl1pPr>
            <a:lvl2pPr marR="0" lvl="1" algn="l" rtl="0">
              <a:lnSpc>
                <a:spcPct val="100000"/>
              </a:lnSpc>
              <a:spcBef>
                <a:spcPts val="0"/>
              </a:spcBef>
              <a:spcAft>
                <a:spcPts val="0"/>
              </a:spcAft>
              <a:buClr>
                <a:schemeClr val="accent1"/>
              </a:buClr>
              <a:buSzPts val="1600"/>
              <a:buFont typeface="Lato"/>
              <a:buNone/>
              <a:defRPr sz="1600" b="0" i="0" u="none" strike="noStrike" cap="none">
                <a:solidFill>
                  <a:schemeClr val="accent1"/>
                </a:solidFill>
                <a:latin typeface="Lato"/>
                <a:ea typeface="Lato"/>
                <a:cs typeface="Lato"/>
                <a:sym typeface="Lato"/>
              </a:defRPr>
            </a:lvl2pPr>
            <a:lvl3pPr marR="0" lvl="2" algn="l" rtl="0">
              <a:lnSpc>
                <a:spcPct val="100000"/>
              </a:lnSpc>
              <a:spcBef>
                <a:spcPts val="0"/>
              </a:spcBef>
              <a:spcAft>
                <a:spcPts val="0"/>
              </a:spcAft>
              <a:buClr>
                <a:schemeClr val="accent1"/>
              </a:buClr>
              <a:buSzPts val="1600"/>
              <a:buFont typeface="Lato"/>
              <a:buNone/>
              <a:defRPr sz="1600" b="0" i="0" u="none" strike="noStrike" cap="none">
                <a:solidFill>
                  <a:schemeClr val="accent1"/>
                </a:solidFill>
                <a:latin typeface="Lato"/>
                <a:ea typeface="Lato"/>
                <a:cs typeface="Lato"/>
                <a:sym typeface="Lato"/>
              </a:defRPr>
            </a:lvl3pPr>
            <a:lvl4pPr marR="0" lvl="3" algn="l" rtl="0">
              <a:lnSpc>
                <a:spcPct val="100000"/>
              </a:lnSpc>
              <a:spcBef>
                <a:spcPts val="0"/>
              </a:spcBef>
              <a:spcAft>
                <a:spcPts val="0"/>
              </a:spcAft>
              <a:buClr>
                <a:schemeClr val="accent1"/>
              </a:buClr>
              <a:buSzPts val="1600"/>
              <a:buFont typeface="Lato"/>
              <a:buNone/>
              <a:defRPr sz="1600" b="0" i="0" u="none" strike="noStrike" cap="none">
                <a:solidFill>
                  <a:schemeClr val="accent1"/>
                </a:solidFill>
                <a:latin typeface="Lato"/>
                <a:ea typeface="Lato"/>
                <a:cs typeface="Lato"/>
                <a:sym typeface="Lato"/>
              </a:defRPr>
            </a:lvl4pPr>
            <a:lvl5pPr marR="0" lvl="4" algn="l" rtl="0">
              <a:lnSpc>
                <a:spcPct val="100000"/>
              </a:lnSpc>
              <a:spcBef>
                <a:spcPts val="0"/>
              </a:spcBef>
              <a:spcAft>
                <a:spcPts val="0"/>
              </a:spcAft>
              <a:buClr>
                <a:schemeClr val="accent1"/>
              </a:buClr>
              <a:buSzPts val="1600"/>
              <a:buFont typeface="Lato"/>
              <a:buNone/>
              <a:defRPr sz="1600" b="0" i="0" u="none" strike="noStrike" cap="none">
                <a:solidFill>
                  <a:schemeClr val="accent1"/>
                </a:solidFill>
                <a:latin typeface="Lato"/>
                <a:ea typeface="Lato"/>
                <a:cs typeface="Lato"/>
                <a:sym typeface="Lato"/>
              </a:defRPr>
            </a:lvl5pPr>
            <a:lvl6pPr marR="0" lvl="5" algn="l" rtl="0">
              <a:lnSpc>
                <a:spcPct val="100000"/>
              </a:lnSpc>
              <a:spcBef>
                <a:spcPts val="0"/>
              </a:spcBef>
              <a:spcAft>
                <a:spcPts val="0"/>
              </a:spcAft>
              <a:buClr>
                <a:schemeClr val="accent1"/>
              </a:buClr>
              <a:buSzPts val="1600"/>
              <a:buFont typeface="Lato"/>
              <a:buNone/>
              <a:defRPr sz="1600" b="0" i="0" u="none" strike="noStrike" cap="none">
                <a:solidFill>
                  <a:schemeClr val="accent1"/>
                </a:solidFill>
                <a:latin typeface="Lato"/>
                <a:ea typeface="Lato"/>
                <a:cs typeface="Lato"/>
                <a:sym typeface="Lato"/>
              </a:defRPr>
            </a:lvl6pPr>
            <a:lvl7pPr marR="0" lvl="6" algn="l" rtl="0">
              <a:lnSpc>
                <a:spcPct val="100000"/>
              </a:lnSpc>
              <a:spcBef>
                <a:spcPts val="0"/>
              </a:spcBef>
              <a:spcAft>
                <a:spcPts val="0"/>
              </a:spcAft>
              <a:buClr>
                <a:schemeClr val="accent1"/>
              </a:buClr>
              <a:buSzPts val="1600"/>
              <a:buFont typeface="Lato"/>
              <a:buNone/>
              <a:defRPr sz="1600" b="0" i="0" u="none" strike="noStrike" cap="none">
                <a:solidFill>
                  <a:schemeClr val="accent1"/>
                </a:solidFill>
                <a:latin typeface="Lato"/>
                <a:ea typeface="Lato"/>
                <a:cs typeface="Lato"/>
                <a:sym typeface="Lato"/>
              </a:defRPr>
            </a:lvl7pPr>
            <a:lvl8pPr marR="0" lvl="7" algn="l" rtl="0">
              <a:lnSpc>
                <a:spcPct val="100000"/>
              </a:lnSpc>
              <a:spcBef>
                <a:spcPts val="0"/>
              </a:spcBef>
              <a:spcAft>
                <a:spcPts val="0"/>
              </a:spcAft>
              <a:buClr>
                <a:schemeClr val="accent1"/>
              </a:buClr>
              <a:buSzPts val="1600"/>
              <a:buFont typeface="Lato"/>
              <a:buNone/>
              <a:defRPr sz="1600" b="0" i="0" u="none" strike="noStrike" cap="none">
                <a:solidFill>
                  <a:schemeClr val="accent1"/>
                </a:solidFill>
                <a:latin typeface="Lato"/>
                <a:ea typeface="Lato"/>
                <a:cs typeface="Lato"/>
                <a:sym typeface="Lato"/>
              </a:defRPr>
            </a:lvl8pPr>
            <a:lvl9pPr marR="0" lvl="8" algn="l" rtl="0">
              <a:lnSpc>
                <a:spcPct val="100000"/>
              </a:lnSpc>
              <a:spcBef>
                <a:spcPts val="0"/>
              </a:spcBef>
              <a:spcAft>
                <a:spcPts val="0"/>
              </a:spcAft>
              <a:buClr>
                <a:schemeClr val="accent1"/>
              </a:buClr>
              <a:buSzPts val="1600"/>
              <a:buFont typeface="Lato"/>
              <a:buNone/>
              <a:defRPr sz="1600" b="0" i="0" u="none" strike="noStrike" cap="none">
                <a:solidFill>
                  <a:schemeClr val="accent1"/>
                </a:solidFill>
                <a:latin typeface="Lato"/>
                <a:ea typeface="Lato"/>
                <a:cs typeface="Lato"/>
                <a:sym typeface="Lato"/>
              </a:defRPr>
            </a:lvl9pPr>
          </a:lstStyle>
          <a:p>
            <a:endParaRPr/>
          </a:p>
        </p:txBody>
      </p:sp>
      <p:sp>
        <p:nvSpPr>
          <p:cNvPr id="2831" name="Shape 2831"/>
          <p:cNvSpPr txBox="1">
            <a:spLocks noGrp="1"/>
          </p:cNvSpPr>
          <p:nvPr>
            <p:ph type="sldNum" idx="12"/>
          </p:nvPr>
        </p:nvSpPr>
        <p:spPr>
          <a:xfrm>
            <a:off x="8536302" y="4749851"/>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accent1"/>
                </a:solidFill>
                <a:latin typeface="Lato"/>
                <a:ea typeface="Lato"/>
                <a:cs typeface="Lato"/>
                <a:sym typeface="Lato"/>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accent1"/>
                </a:solidFill>
                <a:latin typeface="Lato"/>
                <a:ea typeface="Lato"/>
                <a:cs typeface="Lato"/>
                <a:sym typeface="Lato"/>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accent1"/>
                </a:solidFill>
                <a:latin typeface="Lato"/>
                <a:ea typeface="Lato"/>
                <a:cs typeface="Lato"/>
                <a:sym typeface="Lato"/>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accent1"/>
                </a:solidFill>
                <a:latin typeface="Lato"/>
                <a:ea typeface="Lato"/>
                <a:cs typeface="Lato"/>
                <a:sym typeface="Lato"/>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accent1"/>
                </a:solidFill>
                <a:latin typeface="Lato"/>
                <a:ea typeface="Lato"/>
                <a:cs typeface="Lato"/>
                <a:sym typeface="Lato"/>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accent1"/>
                </a:solidFill>
                <a:latin typeface="Lato"/>
                <a:ea typeface="Lato"/>
                <a:cs typeface="Lato"/>
                <a:sym typeface="Lato"/>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accent1"/>
                </a:solidFill>
                <a:latin typeface="Lato"/>
                <a:ea typeface="Lato"/>
                <a:cs typeface="Lato"/>
                <a:sym typeface="Lato"/>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accent1"/>
                </a:solidFill>
                <a:latin typeface="Lato"/>
                <a:ea typeface="Lato"/>
                <a:cs typeface="Lato"/>
                <a:sym typeface="Lato"/>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accent1"/>
                </a:solidFill>
                <a:latin typeface="Lato"/>
                <a:ea typeface="Lato"/>
                <a:cs typeface="Lato"/>
                <a:sym typeface="Lato"/>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51.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bg>
      <p:bgPr>
        <a:solidFill>
          <a:schemeClr val="dk1"/>
        </a:solidFill>
        <a:effectLst/>
      </p:bgPr>
    </p:bg>
    <p:spTree>
      <p:nvGrpSpPr>
        <p:cNvPr id="1" name="Shape 2832"/>
        <p:cNvGrpSpPr/>
        <p:nvPr/>
      </p:nvGrpSpPr>
      <p:grpSpPr>
        <a:xfrm>
          <a:off x="0" y="0"/>
          <a:ext cx="0" cy="0"/>
          <a:chOff x="0" y="0"/>
          <a:chExt cx="0" cy="0"/>
        </a:xfrm>
      </p:grpSpPr>
      <p:grpSp>
        <p:nvGrpSpPr>
          <p:cNvPr id="2833" name="Shape 2833"/>
          <p:cNvGrpSpPr/>
          <p:nvPr/>
        </p:nvGrpSpPr>
        <p:grpSpPr>
          <a:xfrm>
            <a:off x="830392" y="1191256"/>
            <a:ext cx="745763" cy="45826"/>
            <a:chOff x="4580561" y="2589004"/>
            <a:chExt cx="1064464" cy="25200"/>
          </a:xfrm>
        </p:grpSpPr>
        <p:sp>
          <p:nvSpPr>
            <p:cNvPr id="2834" name="Shape 2834"/>
            <p:cNvSpPr/>
            <p:nvPr/>
          </p:nvSpPr>
          <p:spPr>
            <a:xfrm rot="-5400000">
              <a:off x="5366325" y="2335504"/>
              <a:ext cx="25200" cy="532200"/>
            </a:xfrm>
            <a:prstGeom prst="rect">
              <a:avLst/>
            </a:prstGeom>
            <a:solidFill>
              <a:schemeClr val="l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835" name="Shape 2835"/>
            <p:cNvSpPr/>
            <p:nvPr/>
          </p:nvSpPr>
          <p:spPr>
            <a:xfrm rot="-5400000">
              <a:off x="4836311" y="2333254"/>
              <a:ext cx="25200" cy="536700"/>
            </a:xfrm>
            <a:prstGeom prst="rect">
              <a:avLst/>
            </a:prstGeom>
            <a:solidFill>
              <a:schemeClr val="l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2836" name="Shape 2836"/>
          <p:cNvSpPr txBox="1">
            <a:spLocks noGrp="1"/>
          </p:cNvSpPr>
          <p:nvPr>
            <p:ph type="title"/>
          </p:nvPr>
        </p:nvSpPr>
        <p:spPr>
          <a:xfrm>
            <a:off x="729450" y="1322450"/>
            <a:ext cx="7688400" cy="1518600"/>
          </a:xfrm>
          <a:prstGeom prst="rect">
            <a:avLst/>
          </a:prstGeom>
          <a:noFill/>
          <a:ln>
            <a:noFill/>
          </a:ln>
        </p:spPr>
        <p:txBody>
          <a:bodyPr spcFirstLastPara="1" wrap="square" lIns="91425" tIns="91425" rIns="91425" bIns="91425" anchor="t" anchorCtr="0"/>
          <a:lstStyle>
            <a:lvl1pPr marR="0" lvl="0" algn="l" rtl="0">
              <a:lnSpc>
                <a:spcPct val="100000"/>
              </a:lnSpc>
              <a:spcBef>
                <a:spcPts val="0"/>
              </a:spcBef>
              <a:spcAft>
                <a:spcPts val="0"/>
              </a:spcAft>
              <a:buClr>
                <a:schemeClr val="lt1"/>
              </a:buClr>
              <a:buSzPts val="3600"/>
              <a:buFont typeface="Raleway"/>
              <a:buNone/>
              <a:defRPr sz="3600" b="1" i="0" u="none" strike="noStrike" cap="none">
                <a:solidFill>
                  <a:schemeClr val="lt1"/>
                </a:solidFill>
                <a:latin typeface="Raleway"/>
                <a:ea typeface="Raleway"/>
                <a:cs typeface="Raleway"/>
                <a:sym typeface="Raleway"/>
              </a:defRPr>
            </a:lvl1pPr>
            <a:lvl2pPr marR="0" lvl="1" algn="l" rtl="0">
              <a:lnSpc>
                <a:spcPct val="100000"/>
              </a:lnSpc>
              <a:spcBef>
                <a:spcPts val="0"/>
              </a:spcBef>
              <a:spcAft>
                <a:spcPts val="0"/>
              </a:spcAft>
              <a:buClr>
                <a:schemeClr val="lt1"/>
              </a:buClr>
              <a:buSzPts val="3600"/>
              <a:buFont typeface="Raleway"/>
              <a:buNone/>
              <a:defRPr sz="3600" b="1" i="0" u="none" strike="noStrike" cap="none">
                <a:solidFill>
                  <a:schemeClr val="lt1"/>
                </a:solidFill>
                <a:latin typeface="Raleway"/>
                <a:ea typeface="Raleway"/>
                <a:cs typeface="Raleway"/>
                <a:sym typeface="Raleway"/>
              </a:defRPr>
            </a:lvl2pPr>
            <a:lvl3pPr marR="0" lvl="2" algn="l" rtl="0">
              <a:lnSpc>
                <a:spcPct val="100000"/>
              </a:lnSpc>
              <a:spcBef>
                <a:spcPts val="0"/>
              </a:spcBef>
              <a:spcAft>
                <a:spcPts val="0"/>
              </a:spcAft>
              <a:buClr>
                <a:schemeClr val="lt1"/>
              </a:buClr>
              <a:buSzPts val="3600"/>
              <a:buFont typeface="Raleway"/>
              <a:buNone/>
              <a:defRPr sz="3600" b="1" i="0" u="none" strike="noStrike" cap="none">
                <a:solidFill>
                  <a:schemeClr val="lt1"/>
                </a:solidFill>
                <a:latin typeface="Raleway"/>
                <a:ea typeface="Raleway"/>
                <a:cs typeface="Raleway"/>
                <a:sym typeface="Raleway"/>
              </a:defRPr>
            </a:lvl3pPr>
            <a:lvl4pPr marR="0" lvl="3" algn="l" rtl="0">
              <a:lnSpc>
                <a:spcPct val="100000"/>
              </a:lnSpc>
              <a:spcBef>
                <a:spcPts val="0"/>
              </a:spcBef>
              <a:spcAft>
                <a:spcPts val="0"/>
              </a:spcAft>
              <a:buClr>
                <a:schemeClr val="lt1"/>
              </a:buClr>
              <a:buSzPts val="3600"/>
              <a:buFont typeface="Raleway"/>
              <a:buNone/>
              <a:defRPr sz="3600" b="1" i="0" u="none" strike="noStrike" cap="none">
                <a:solidFill>
                  <a:schemeClr val="lt1"/>
                </a:solidFill>
                <a:latin typeface="Raleway"/>
                <a:ea typeface="Raleway"/>
                <a:cs typeface="Raleway"/>
                <a:sym typeface="Raleway"/>
              </a:defRPr>
            </a:lvl4pPr>
            <a:lvl5pPr marR="0" lvl="4" algn="l" rtl="0">
              <a:lnSpc>
                <a:spcPct val="100000"/>
              </a:lnSpc>
              <a:spcBef>
                <a:spcPts val="0"/>
              </a:spcBef>
              <a:spcAft>
                <a:spcPts val="0"/>
              </a:spcAft>
              <a:buClr>
                <a:schemeClr val="lt1"/>
              </a:buClr>
              <a:buSzPts val="3600"/>
              <a:buFont typeface="Raleway"/>
              <a:buNone/>
              <a:defRPr sz="3600" b="1" i="0" u="none" strike="noStrike" cap="none">
                <a:solidFill>
                  <a:schemeClr val="lt1"/>
                </a:solidFill>
                <a:latin typeface="Raleway"/>
                <a:ea typeface="Raleway"/>
                <a:cs typeface="Raleway"/>
                <a:sym typeface="Raleway"/>
              </a:defRPr>
            </a:lvl5pPr>
            <a:lvl6pPr marR="0" lvl="5" algn="l" rtl="0">
              <a:lnSpc>
                <a:spcPct val="100000"/>
              </a:lnSpc>
              <a:spcBef>
                <a:spcPts val="0"/>
              </a:spcBef>
              <a:spcAft>
                <a:spcPts val="0"/>
              </a:spcAft>
              <a:buClr>
                <a:schemeClr val="lt1"/>
              </a:buClr>
              <a:buSzPts val="3600"/>
              <a:buFont typeface="Raleway"/>
              <a:buNone/>
              <a:defRPr sz="3600" b="1" i="0" u="none" strike="noStrike" cap="none">
                <a:solidFill>
                  <a:schemeClr val="lt1"/>
                </a:solidFill>
                <a:latin typeface="Raleway"/>
                <a:ea typeface="Raleway"/>
                <a:cs typeface="Raleway"/>
                <a:sym typeface="Raleway"/>
              </a:defRPr>
            </a:lvl6pPr>
            <a:lvl7pPr marR="0" lvl="6" algn="l" rtl="0">
              <a:lnSpc>
                <a:spcPct val="100000"/>
              </a:lnSpc>
              <a:spcBef>
                <a:spcPts val="0"/>
              </a:spcBef>
              <a:spcAft>
                <a:spcPts val="0"/>
              </a:spcAft>
              <a:buClr>
                <a:schemeClr val="lt1"/>
              </a:buClr>
              <a:buSzPts val="3600"/>
              <a:buFont typeface="Raleway"/>
              <a:buNone/>
              <a:defRPr sz="3600" b="1" i="0" u="none" strike="noStrike" cap="none">
                <a:solidFill>
                  <a:schemeClr val="lt1"/>
                </a:solidFill>
                <a:latin typeface="Raleway"/>
                <a:ea typeface="Raleway"/>
                <a:cs typeface="Raleway"/>
                <a:sym typeface="Raleway"/>
              </a:defRPr>
            </a:lvl7pPr>
            <a:lvl8pPr marR="0" lvl="7" algn="l" rtl="0">
              <a:lnSpc>
                <a:spcPct val="100000"/>
              </a:lnSpc>
              <a:spcBef>
                <a:spcPts val="0"/>
              </a:spcBef>
              <a:spcAft>
                <a:spcPts val="0"/>
              </a:spcAft>
              <a:buClr>
                <a:schemeClr val="lt1"/>
              </a:buClr>
              <a:buSzPts val="3600"/>
              <a:buFont typeface="Raleway"/>
              <a:buNone/>
              <a:defRPr sz="3600" b="1" i="0" u="none" strike="noStrike" cap="none">
                <a:solidFill>
                  <a:schemeClr val="lt1"/>
                </a:solidFill>
                <a:latin typeface="Raleway"/>
                <a:ea typeface="Raleway"/>
                <a:cs typeface="Raleway"/>
                <a:sym typeface="Raleway"/>
              </a:defRPr>
            </a:lvl8pPr>
            <a:lvl9pPr marR="0" lvl="8" algn="l" rtl="0">
              <a:lnSpc>
                <a:spcPct val="100000"/>
              </a:lnSpc>
              <a:spcBef>
                <a:spcPts val="0"/>
              </a:spcBef>
              <a:spcAft>
                <a:spcPts val="0"/>
              </a:spcAft>
              <a:buClr>
                <a:schemeClr val="lt1"/>
              </a:buClr>
              <a:buSzPts val="3600"/>
              <a:buFont typeface="Raleway"/>
              <a:buNone/>
              <a:defRPr sz="3600" b="1" i="0" u="none" strike="noStrike" cap="none">
                <a:solidFill>
                  <a:schemeClr val="lt1"/>
                </a:solidFill>
                <a:latin typeface="Raleway"/>
                <a:ea typeface="Raleway"/>
                <a:cs typeface="Raleway"/>
                <a:sym typeface="Raleway"/>
              </a:defRPr>
            </a:lvl9pPr>
          </a:lstStyle>
          <a:p>
            <a:endParaRPr/>
          </a:p>
        </p:txBody>
      </p:sp>
      <p:sp>
        <p:nvSpPr>
          <p:cNvPr id="2837" name="Shape 2837"/>
          <p:cNvSpPr txBox="1">
            <a:spLocks noGrp="1"/>
          </p:cNvSpPr>
          <p:nvPr>
            <p:ph type="sldNum" idx="12"/>
          </p:nvPr>
        </p:nvSpPr>
        <p:spPr>
          <a:xfrm>
            <a:off x="8536302" y="4749851"/>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lt1"/>
                </a:solidFill>
                <a:latin typeface="Lato"/>
                <a:ea typeface="Lato"/>
                <a:cs typeface="Lato"/>
                <a:sym typeface="Lato"/>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lt1"/>
                </a:solidFill>
                <a:latin typeface="Lato"/>
                <a:ea typeface="Lato"/>
                <a:cs typeface="Lato"/>
                <a:sym typeface="Lato"/>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lt1"/>
                </a:solidFill>
                <a:latin typeface="Lato"/>
                <a:ea typeface="Lato"/>
                <a:cs typeface="Lato"/>
                <a:sym typeface="Lato"/>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lt1"/>
                </a:solidFill>
                <a:latin typeface="Lato"/>
                <a:ea typeface="Lato"/>
                <a:cs typeface="Lato"/>
                <a:sym typeface="Lato"/>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lt1"/>
                </a:solidFill>
                <a:latin typeface="Lato"/>
                <a:ea typeface="Lato"/>
                <a:cs typeface="Lato"/>
                <a:sym typeface="Lato"/>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lt1"/>
                </a:solidFill>
                <a:latin typeface="Lato"/>
                <a:ea typeface="Lato"/>
                <a:cs typeface="Lato"/>
                <a:sym typeface="Lato"/>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lt1"/>
                </a:solidFill>
                <a:latin typeface="Lato"/>
                <a:ea typeface="Lato"/>
                <a:cs typeface="Lato"/>
                <a:sym typeface="Lato"/>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lt1"/>
                </a:solidFill>
                <a:latin typeface="Lato"/>
                <a:ea typeface="Lato"/>
                <a:cs typeface="Lato"/>
                <a:sym typeface="Lato"/>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lt1"/>
                </a:solidFill>
                <a:latin typeface="Lato"/>
                <a:ea typeface="Lato"/>
                <a:cs typeface="Lato"/>
                <a:sym typeface="Lato"/>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52.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838"/>
        <p:cNvGrpSpPr/>
        <p:nvPr/>
      </p:nvGrpSpPr>
      <p:grpSpPr>
        <a:xfrm>
          <a:off x="0" y="0"/>
          <a:ext cx="0" cy="0"/>
          <a:chOff x="0" y="0"/>
          <a:chExt cx="0" cy="0"/>
        </a:xfrm>
      </p:grpSpPr>
      <p:sp>
        <p:nvSpPr>
          <p:cNvPr id="2839" name="Shape 2839"/>
          <p:cNvSpPr/>
          <p:nvPr/>
        </p:nvSpPr>
        <p:spPr>
          <a:xfrm>
            <a:off x="0" y="0"/>
            <a:ext cx="9144000" cy="487800"/>
          </a:xfrm>
          <a:prstGeom prst="rect">
            <a:avLst/>
          </a:prstGeom>
          <a:solidFill>
            <a:schemeClr val="l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nvGrpSpPr>
          <p:cNvPr id="2840" name="Shape 2840"/>
          <p:cNvGrpSpPr/>
          <p:nvPr/>
        </p:nvGrpSpPr>
        <p:grpSpPr>
          <a:xfrm>
            <a:off x="830392" y="1191256"/>
            <a:ext cx="745763" cy="45826"/>
            <a:chOff x="4580561" y="2589004"/>
            <a:chExt cx="1064464" cy="25200"/>
          </a:xfrm>
        </p:grpSpPr>
        <p:sp>
          <p:nvSpPr>
            <p:cNvPr id="2841" name="Shape 2841"/>
            <p:cNvSpPr/>
            <p:nvPr/>
          </p:nvSpPr>
          <p:spPr>
            <a:xfrm rot="-5400000">
              <a:off x="5366325" y="2335504"/>
              <a:ext cx="25200" cy="532200"/>
            </a:xfrm>
            <a:prstGeom prst="rect">
              <a:avLst/>
            </a:prstGeom>
            <a:solidFill>
              <a:schemeClr val="accent3"/>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842" name="Shape 2842"/>
            <p:cNvSpPr/>
            <p:nvPr/>
          </p:nvSpPr>
          <p:spPr>
            <a:xfrm rot="-5400000">
              <a:off x="4836311" y="2333254"/>
              <a:ext cx="25200" cy="536700"/>
            </a:xfrm>
            <a:prstGeom prst="rect">
              <a:avLst/>
            </a:prstGeom>
            <a:solidFill>
              <a:schemeClr val="dk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2843" name="Shape 2843"/>
          <p:cNvSpPr txBox="1">
            <a:spLocks noGrp="1"/>
          </p:cNvSpPr>
          <p:nvPr>
            <p:ph type="title"/>
          </p:nvPr>
        </p:nvSpPr>
        <p:spPr>
          <a:xfrm>
            <a:off x="729450" y="1318650"/>
            <a:ext cx="7688400" cy="535200"/>
          </a:xfrm>
          <a:prstGeom prst="rect">
            <a:avLst/>
          </a:prstGeom>
          <a:noFill/>
          <a:ln>
            <a:noFill/>
          </a:ln>
        </p:spPr>
        <p:txBody>
          <a:bodyPr spcFirstLastPara="1" wrap="square" lIns="91425" tIns="91425" rIns="91425" bIns="91425" anchor="t" anchorCtr="0"/>
          <a:lstStyle>
            <a:lvl1pPr marR="0" lvl="0" algn="l" rtl="0">
              <a:lnSpc>
                <a:spcPct val="100000"/>
              </a:lnSpc>
              <a:spcBef>
                <a:spcPts val="0"/>
              </a:spcBef>
              <a:spcAft>
                <a:spcPts val="0"/>
              </a:spcAft>
              <a:buClr>
                <a:schemeClr val="dk2"/>
              </a:buClr>
              <a:buSzPts val="2600"/>
              <a:buFont typeface="Raleway"/>
              <a:buNone/>
              <a:defRPr sz="2600" b="1" i="0" u="none" strike="noStrike" cap="none">
                <a:solidFill>
                  <a:schemeClr val="dk2"/>
                </a:solidFill>
                <a:latin typeface="Raleway"/>
                <a:ea typeface="Raleway"/>
                <a:cs typeface="Raleway"/>
                <a:sym typeface="Raleway"/>
              </a:defRPr>
            </a:lvl1pPr>
            <a:lvl2pPr marR="0" lvl="1" algn="l" rtl="0">
              <a:lnSpc>
                <a:spcPct val="100000"/>
              </a:lnSpc>
              <a:spcBef>
                <a:spcPts val="0"/>
              </a:spcBef>
              <a:spcAft>
                <a:spcPts val="0"/>
              </a:spcAft>
              <a:buClr>
                <a:schemeClr val="dk2"/>
              </a:buClr>
              <a:buSzPts val="2600"/>
              <a:buFont typeface="Raleway"/>
              <a:buNone/>
              <a:defRPr sz="2600" b="1" i="0" u="none" strike="noStrike" cap="none">
                <a:solidFill>
                  <a:schemeClr val="dk2"/>
                </a:solidFill>
                <a:latin typeface="Raleway"/>
                <a:ea typeface="Raleway"/>
                <a:cs typeface="Raleway"/>
                <a:sym typeface="Raleway"/>
              </a:defRPr>
            </a:lvl2pPr>
            <a:lvl3pPr marR="0" lvl="2" algn="l" rtl="0">
              <a:lnSpc>
                <a:spcPct val="100000"/>
              </a:lnSpc>
              <a:spcBef>
                <a:spcPts val="0"/>
              </a:spcBef>
              <a:spcAft>
                <a:spcPts val="0"/>
              </a:spcAft>
              <a:buClr>
                <a:schemeClr val="dk2"/>
              </a:buClr>
              <a:buSzPts val="2600"/>
              <a:buFont typeface="Raleway"/>
              <a:buNone/>
              <a:defRPr sz="2600" b="1" i="0" u="none" strike="noStrike" cap="none">
                <a:solidFill>
                  <a:schemeClr val="dk2"/>
                </a:solidFill>
                <a:latin typeface="Raleway"/>
                <a:ea typeface="Raleway"/>
                <a:cs typeface="Raleway"/>
                <a:sym typeface="Raleway"/>
              </a:defRPr>
            </a:lvl3pPr>
            <a:lvl4pPr marR="0" lvl="3" algn="l" rtl="0">
              <a:lnSpc>
                <a:spcPct val="100000"/>
              </a:lnSpc>
              <a:spcBef>
                <a:spcPts val="0"/>
              </a:spcBef>
              <a:spcAft>
                <a:spcPts val="0"/>
              </a:spcAft>
              <a:buClr>
                <a:schemeClr val="dk2"/>
              </a:buClr>
              <a:buSzPts val="2600"/>
              <a:buFont typeface="Raleway"/>
              <a:buNone/>
              <a:defRPr sz="2600" b="1" i="0" u="none" strike="noStrike" cap="none">
                <a:solidFill>
                  <a:schemeClr val="dk2"/>
                </a:solidFill>
                <a:latin typeface="Raleway"/>
                <a:ea typeface="Raleway"/>
                <a:cs typeface="Raleway"/>
                <a:sym typeface="Raleway"/>
              </a:defRPr>
            </a:lvl4pPr>
            <a:lvl5pPr marR="0" lvl="4" algn="l" rtl="0">
              <a:lnSpc>
                <a:spcPct val="100000"/>
              </a:lnSpc>
              <a:spcBef>
                <a:spcPts val="0"/>
              </a:spcBef>
              <a:spcAft>
                <a:spcPts val="0"/>
              </a:spcAft>
              <a:buClr>
                <a:schemeClr val="dk2"/>
              </a:buClr>
              <a:buSzPts val="2600"/>
              <a:buFont typeface="Raleway"/>
              <a:buNone/>
              <a:defRPr sz="2600" b="1" i="0" u="none" strike="noStrike" cap="none">
                <a:solidFill>
                  <a:schemeClr val="dk2"/>
                </a:solidFill>
                <a:latin typeface="Raleway"/>
                <a:ea typeface="Raleway"/>
                <a:cs typeface="Raleway"/>
                <a:sym typeface="Raleway"/>
              </a:defRPr>
            </a:lvl5pPr>
            <a:lvl6pPr marR="0" lvl="5" algn="l" rtl="0">
              <a:lnSpc>
                <a:spcPct val="100000"/>
              </a:lnSpc>
              <a:spcBef>
                <a:spcPts val="0"/>
              </a:spcBef>
              <a:spcAft>
                <a:spcPts val="0"/>
              </a:spcAft>
              <a:buClr>
                <a:schemeClr val="dk2"/>
              </a:buClr>
              <a:buSzPts val="2600"/>
              <a:buFont typeface="Raleway"/>
              <a:buNone/>
              <a:defRPr sz="2600" b="1" i="0" u="none" strike="noStrike" cap="none">
                <a:solidFill>
                  <a:schemeClr val="dk2"/>
                </a:solidFill>
                <a:latin typeface="Raleway"/>
                <a:ea typeface="Raleway"/>
                <a:cs typeface="Raleway"/>
                <a:sym typeface="Raleway"/>
              </a:defRPr>
            </a:lvl6pPr>
            <a:lvl7pPr marR="0" lvl="6" algn="l" rtl="0">
              <a:lnSpc>
                <a:spcPct val="100000"/>
              </a:lnSpc>
              <a:spcBef>
                <a:spcPts val="0"/>
              </a:spcBef>
              <a:spcAft>
                <a:spcPts val="0"/>
              </a:spcAft>
              <a:buClr>
                <a:schemeClr val="dk2"/>
              </a:buClr>
              <a:buSzPts val="2600"/>
              <a:buFont typeface="Raleway"/>
              <a:buNone/>
              <a:defRPr sz="2600" b="1" i="0" u="none" strike="noStrike" cap="none">
                <a:solidFill>
                  <a:schemeClr val="dk2"/>
                </a:solidFill>
                <a:latin typeface="Raleway"/>
                <a:ea typeface="Raleway"/>
                <a:cs typeface="Raleway"/>
                <a:sym typeface="Raleway"/>
              </a:defRPr>
            </a:lvl7pPr>
            <a:lvl8pPr marR="0" lvl="7" algn="l" rtl="0">
              <a:lnSpc>
                <a:spcPct val="100000"/>
              </a:lnSpc>
              <a:spcBef>
                <a:spcPts val="0"/>
              </a:spcBef>
              <a:spcAft>
                <a:spcPts val="0"/>
              </a:spcAft>
              <a:buClr>
                <a:schemeClr val="dk2"/>
              </a:buClr>
              <a:buSzPts val="2600"/>
              <a:buFont typeface="Raleway"/>
              <a:buNone/>
              <a:defRPr sz="2600" b="1" i="0" u="none" strike="noStrike" cap="none">
                <a:solidFill>
                  <a:schemeClr val="dk2"/>
                </a:solidFill>
                <a:latin typeface="Raleway"/>
                <a:ea typeface="Raleway"/>
                <a:cs typeface="Raleway"/>
                <a:sym typeface="Raleway"/>
              </a:defRPr>
            </a:lvl8pPr>
            <a:lvl9pPr marR="0" lvl="8" algn="l" rtl="0">
              <a:lnSpc>
                <a:spcPct val="100000"/>
              </a:lnSpc>
              <a:spcBef>
                <a:spcPts val="0"/>
              </a:spcBef>
              <a:spcAft>
                <a:spcPts val="0"/>
              </a:spcAft>
              <a:buClr>
                <a:schemeClr val="dk2"/>
              </a:buClr>
              <a:buSzPts val="2600"/>
              <a:buFont typeface="Raleway"/>
              <a:buNone/>
              <a:defRPr sz="2600" b="1" i="0" u="none" strike="noStrike" cap="none">
                <a:solidFill>
                  <a:schemeClr val="dk2"/>
                </a:solidFill>
                <a:latin typeface="Raleway"/>
                <a:ea typeface="Raleway"/>
                <a:cs typeface="Raleway"/>
                <a:sym typeface="Raleway"/>
              </a:defRPr>
            </a:lvl9pPr>
          </a:lstStyle>
          <a:p>
            <a:endParaRPr/>
          </a:p>
        </p:txBody>
      </p:sp>
      <p:sp>
        <p:nvSpPr>
          <p:cNvPr id="2844" name="Shape 2844"/>
          <p:cNvSpPr txBox="1">
            <a:spLocks noGrp="1"/>
          </p:cNvSpPr>
          <p:nvPr>
            <p:ph type="body" idx="1"/>
          </p:nvPr>
        </p:nvSpPr>
        <p:spPr>
          <a:xfrm>
            <a:off x="729325" y="2078875"/>
            <a:ext cx="3774300" cy="2261100"/>
          </a:xfrm>
          <a:prstGeom prst="rect">
            <a:avLst/>
          </a:prstGeom>
          <a:noFill/>
          <a:ln>
            <a:noFill/>
          </a:ln>
        </p:spPr>
        <p:txBody>
          <a:bodyPr spcFirstLastPara="1" wrap="square" lIns="91425" tIns="91425" rIns="91425" bIns="91425" anchor="t" anchorCtr="0"/>
          <a:lstStyle>
            <a:lvl1pPr marL="457200" marR="0" lvl="0" indent="-311150" algn="l" rtl="0">
              <a:lnSpc>
                <a:spcPct val="115000"/>
              </a:lnSpc>
              <a:spcBef>
                <a:spcPts val="0"/>
              </a:spcBef>
              <a:spcAft>
                <a:spcPts val="0"/>
              </a:spcAft>
              <a:buClr>
                <a:schemeClr val="accent1"/>
              </a:buClr>
              <a:buSzPts val="1300"/>
              <a:buFont typeface="Lato"/>
              <a:buChar char="●"/>
              <a:defRPr sz="1300" b="0" i="0" u="none" strike="noStrike" cap="none">
                <a:solidFill>
                  <a:schemeClr val="accent1"/>
                </a:solidFill>
                <a:latin typeface="Lato"/>
                <a:ea typeface="Lato"/>
                <a:cs typeface="Lato"/>
                <a:sym typeface="Lato"/>
              </a:defRPr>
            </a:lvl1pPr>
            <a:lvl2pPr marL="914400" marR="0" lvl="1" indent="-298450" algn="l" rtl="0">
              <a:lnSpc>
                <a:spcPct val="115000"/>
              </a:lnSpc>
              <a:spcBef>
                <a:spcPts val="1600"/>
              </a:spcBef>
              <a:spcAft>
                <a:spcPts val="0"/>
              </a:spcAft>
              <a:buClr>
                <a:schemeClr val="accent1"/>
              </a:buClr>
              <a:buSzPts val="1100"/>
              <a:buFont typeface="Lato"/>
              <a:buChar char="○"/>
              <a:defRPr sz="1100" b="0" i="0" u="none" strike="noStrike" cap="none">
                <a:solidFill>
                  <a:schemeClr val="accent1"/>
                </a:solidFill>
                <a:latin typeface="Lato"/>
                <a:ea typeface="Lato"/>
                <a:cs typeface="Lato"/>
                <a:sym typeface="Lato"/>
              </a:defRPr>
            </a:lvl2pPr>
            <a:lvl3pPr marL="1371600" marR="0" lvl="2" indent="-298450" algn="l" rtl="0">
              <a:lnSpc>
                <a:spcPct val="115000"/>
              </a:lnSpc>
              <a:spcBef>
                <a:spcPts val="1600"/>
              </a:spcBef>
              <a:spcAft>
                <a:spcPts val="0"/>
              </a:spcAft>
              <a:buClr>
                <a:schemeClr val="accent1"/>
              </a:buClr>
              <a:buSzPts val="1100"/>
              <a:buFont typeface="Lato"/>
              <a:buChar char="■"/>
              <a:defRPr sz="1100" b="0" i="0" u="none" strike="noStrike" cap="none">
                <a:solidFill>
                  <a:schemeClr val="accent1"/>
                </a:solidFill>
                <a:latin typeface="Lato"/>
                <a:ea typeface="Lato"/>
                <a:cs typeface="Lato"/>
                <a:sym typeface="Lato"/>
              </a:defRPr>
            </a:lvl3pPr>
            <a:lvl4pPr marL="1828800" marR="0" lvl="3" indent="-298450" algn="l" rtl="0">
              <a:lnSpc>
                <a:spcPct val="115000"/>
              </a:lnSpc>
              <a:spcBef>
                <a:spcPts val="1600"/>
              </a:spcBef>
              <a:spcAft>
                <a:spcPts val="0"/>
              </a:spcAft>
              <a:buClr>
                <a:schemeClr val="accent1"/>
              </a:buClr>
              <a:buSzPts val="1100"/>
              <a:buFont typeface="Lato"/>
              <a:buChar char="●"/>
              <a:defRPr sz="1100" b="0" i="0" u="none" strike="noStrike" cap="none">
                <a:solidFill>
                  <a:schemeClr val="accent1"/>
                </a:solidFill>
                <a:latin typeface="Lato"/>
                <a:ea typeface="Lato"/>
                <a:cs typeface="Lato"/>
                <a:sym typeface="Lato"/>
              </a:defRPr>
            </a:lvl4pPr>
            <a:lvl5pPr marL="2286000" marR="0" lvl="4" indent="-298450" algn="l" rtl="0">
              <a:lnSpc>
                <a:spcPct val="115000"/>
              </a:lnSpc>
              <a:spcBef>
                <a:spcPts val="1600"/>
              </a:spcBef>
              <a:spcAft>
                <a:spcPts val="0"/>
              </a:spcAft>
              <a:buClr>
                <a:schemeClr val="accent1"/>
              </a:buClr>
              <a:buSzPts val="1100"/>
              <a:buFont typeface="Lato"/>
              <a:buChar char="○"/>
              <a:defRPr sz="1100" b="0" i="0" u="none" strike="noStrike" cap="none">
                <a:solidFill>
                  <a:schemeClr val="accent1"/>
                </a:solidFill>
                <a:latin typeface="Lato"/>
                <a:ea typeface="Lato"/>
                <a:cs typeface="Lato"/>
                <a:sym typeface="Lato"/>
              </a:defRPr>
            </a:lvl5pPr>
            <a:lvl6pPr marL="2743200" marR="0" lvl="5" indent="-298450" algn="l" rtl="0">
              <a:lnSpc>
                <a:spcPct val="115000"/>
              </a:lnSpc>
              <a:spcBef>
                <a:spcPts val="1600"/>
              </a:spcBef>
              <a:spcAft>
                <a:spcPts val="0"/>
              </a:spcAft>
              <a:buClr>
                <a:schemeClr val="accent1"/>
              </a:buClr>
              <a:buSzPts val="1100"/>
              <a:buFont typeface="Lato"/>
              <a:buChar char="■"/>
              <a:defRPr sz="1100" b="0" i="0" u="none" strike="noStrike" cap="none">
                <a:solidFill>
                  <a:schemeClr val="accent1"/>
                </a:solidFill>
                <a:latin typeface="Lato"/>
                <a:ea typeface="Lato"/>
                <a:cs typeface="Lato"/>
                <a:sym typeface="Lato"/>
              </a:defRPr>
            </a:lvl6pPr>
            <a:lvl7pPr marL="3200400" marR="0" lvl="6" indent="-298450" algn="l" rtl="0">
              <a:lnSpc>
                <a:spcPct val="115000"/>
              </a:lnSpc>
              <a:spcBef>
                <a:spcPts val="1600"/>
              </a:spcBef>
              <a:spcAft>
                <a:spcPts val="0"/>
              </a:spcAft>
              <a:buClr>
                <a:schemeClr val="accent1"/>
              </a:buClr>
              <a:buSzPts val="1100"/>
              <a:buFont typeface="Lato"/>
              <a:buChar char="●"/>
              <a:defRPr sz="1100" b="0" i="0" u="none" strike="noStrike" cap="none">
                <a:solidFill>
                  <a:schemeClr val="accent1"/>
                </a:solidFill>
                <a:latin typeface="Lato"/>
                <a:ea typeface="Lato"/>
                <a:cs typeface="Lato"/>
                <a:sym typeface="Lato"/>
              </a:defRPr>
            </a:lvl7pPr>
            <a:lvl8pPr marL="3657600" marR="0" lvl="7" indent="-298450" algn="l" rtl="0">
              <a:lnSpc>
                <a:spcPct val="115000"/>
              </a:lnSpc>
              <a:spcBef>
                <a:spcPts val="1600"/>
              </a:spcBef>
              <a:spcAft>
                <a:spcPts val="0"/>
              </a:spcAft>
              <a:buClr>
                <a:schemeClr val="accent1"/>
              </a:buClr>
              <a:buSzPts val="1100"/>
              <a:buFont typeface="Lato"/>
              <a:buChar char="○"/>
              <a:defRPr sz="1100" b="0" i="0" u="none" strike="noStrike" cap="none">
                <a:solidFill>
                  <a:schemeClr val="accent1"/>
                </a:solidFill>
                <a:latin typeface="Lato"/>
                <a:ea typeface="Lato"/>
                <a:cs typeface="Lato"/>
                <a:sym typeface="Lato"/>
              </a:defRPr>
            </a:lvl8pPr>
            <a:lvl9pPr marL="4114800" marR="0" lvl="8" indent="-298450" algn="l" rtl="0">
              <a:lnSpc>
                <a:spcPct val="115000"/>
              </a:lnSpc>
              <a:spcBef>
                <a:spcPts val="1600"/>
              </a:spcBef>
              <a:spcAft>
                <a:spcPts val="1600"/>
              </a:spcAft>
              <a:buClr>
                <a:schemeClr val="accent1"/>
              </a:buClr>
              <a:buSzPts val="1100"/>
              <a:buFont typeface="Lato"/>
              <a:buChar char="■"/>
              <a:defRPr sz="1100" b="0" i="0" u="none" strike="noStrike" cap="none">
                <a:solidFill>
                  <a:schemeClr val="accent1"/>
                </a:solidFill>
                <a:latin typeface="Lato"/>
                <a:ea typeface="Lato"/>
                <a:cs typeface="Lato"/>
                <a:sym typeface="Lato"/>
              </a:defRPr>
            </a:lvl9pPr>
          </a:lstStyle>
          <a:p>
            <a:endParaRPr/>
          </a:p>
        </p:txBody>
      </p:sp>
      <p:sp>
        <p:nvSpPr>
          <p:cNvPr id="2845" name="Shape 2845"/>
          <p:cNvSpPr txBox="1">
            <a:spLocks noGrp="1"/>
          </p:cNvSpPr>
          <p:nvPr>
            <p:ph type="body" idx="2"/>
          </p:nvPr>
        </p:nvSpPr>
        <p:spPr>
          <a:xfrm>
            <a:off x="4643604" y="2078875"/>
            <a:ext cx="3774300" cy="2261100"/>
          </a:xfrm>
          <a:prstGeom prst="rect">
            <a:avLst/>
          </a:prstGeom>
          <a:noFill/>
          <a:ln>
            <a:noFill/>
          </a:ln>
        </p:spPr>
        <p:txBody>
          <a:bodyPr spcFirstLastPara="1" wrap="square" lIns="91425" tIns="91425" rIns="91425" bIns="91425" anchor="t" anchorCtr="0"/>
          <a:lstStyle>
            <a:lvl1pPr marL="457200" marR="0" lvl="0" indent="-311150" algn="l" rtl="0">
              <a:lnSpc>
                <a:spcPct val="115000"/>
              </a:lnSpc>
              <a:spcBef>
                <a:spcPts val="0"/>
              </a:spcBef>
              <a:spcAft>
                <a:spcPts val="0"/>
              </a:spcAft>
              <a:buClr>
                <a:schemeClr val="accent1"/>
              </a:buClr>
              <a:buSzPts val="1300"/>
              <a:buFont typeface="Lato"/>
              <a:buChar char="●"/>
              <a:defRPr sz="1300" b="0" i="0" u="none" strike="noStrike" cap="none">
                <a:solidFill>
                  <a:schemeClr val="accent1"/>
                </a:solidFill>
                <a:latin typeface="Lato"/>
                <a:ea typeface="Lato"/>
                <a:cs typeface="Lato"/>
                <a:sym typeface="Lato"/>
              </a:defRPr>
            </a:lvl1pPr>
            <a:lvl2pPr marL="914400" marR="0" lvl="1" indent="-298450" algn="l" rtl="0">
              <a:lnSpc>
                <a:spcPct val="115000"/>
              </a:lnSpc>
              <a:spcBef>
                <a:spcPts val="1600"/>
              </a:spcBef>
              <a:spcAft>
                <a:spcPts val="0"/>
              </a:spcAft>
              <a:buClr>
                <a:schemeClr val="accent1"/>
              </a:buClr>
              <a:buSzPts val="1100"/>
              <a:buFont typeface="Lato"/>
              <a:buChar char="○"/>
              <a:defRPr sz="1100" b="0" i="0" u="none" strike="noStrike" cap="none">
                <a:solidFill>
                  <a:schemeClr val="accent1"/>
                </a:solidFill>
                <a:latin typeface="Lato"/>
                <a:ea typeface="Lato"/>
                <a:cs typeface="Lato"/>
                <a:sym typeface="Lato"/>
              </a:defRPr>
            </a:lvl2pPr>
            <a:lvl3pPr marL="1371600" marR="0" lvl="2" indent="-298450" algn="l" rtl="0">
              <a:lnSpc>
                <a:spcPct val="115000"/>
              </a:lnSpc>
              <a:spcBef>
                <a:spcPts val="1600"/>
              </a:spcBef>
              <a:spcAft>
                <a:spcPts val="0"/>
              </a:spcAft>
              <a:buClr>
                <a:schemeClr val="accent1"/>
              </a:buClr>
              <a:buSzPts val="1100"/>
              <a:buFont typeface="Lato"/>
              <a:buChar char="■"/>
              <a:defRPr sz="1100" b="0" i="0" u="none" strike="noStrike" cap="none">
                <a:solidFill>
                  <a:schemeClr val="accent1"/>
                </a:solidFill>
                <a:latin typeface="Lato"/>
                <a:ea typeface="Lato"/>
                <a:cs typeface="Lato"/>
                <a:sym typeface="Lato"/>
              </a:defRPr>
            </a:lvl3pPr>
            <a:lvl4pPr marL="1828800" marR="0" lvl="3" indent="-298450" algn="l" rtl="0">
              <a:lnSpc>
                <a:spcPct val="115000"/>
              </a:lnSpc>
              <a:spcBef>
                <a:spcPts val="1600"/>
              </a:spcBef>
              <a:spcAft>
                <a:spcPts val="0"/>
              </a:spcAft>
              <a:buClr>
                <a:schemeClr val="accent1"/>
              </a:buClr>
              <a:buSzPts val="1100"/>
              <a:buFont typeface="Lato"/>
              <a:buChar char="●"/>
              <a:defRPr sz="1100" b="0" i="0" u="none" strike="noStrike" cap="none">
                <a:solidFill>
                  <a:schemeClr val="accent1"/>
                </a:solidFill>
                <a:latin typeface="Lato"/>
                <a:ea typeface="Lato"/>
                <a:cs typeface="Lato"/>
                <a:sym typeface="Lato"/>
              </a:defRPr>
            </a:lvl4pPr>
            <a:lvl5pPr marL="2286000" marR="0" lvl="4" indent="-298450" algn="l" rtl="0">
              <a:lnSpc>
                <a:spcPct val="115000"/>
              </a:lnSpc>
              <a:spcBef>
                <a:spcPts val="1600"/>
              </a:spcBef>
              <a:spcAft>
                <a:spcPts val="0"/>
              </a:spcAft>
              <a:buClr>
                <a:schemeClr val="accent1"/>
              </a:buClr>
              <a:buSzPts val="1100"/>
              <a:buFont typeface="Lato"/>
              <a:buChar char="○"/>
              <a:defRPr sz="1100" b="0" i="0" u="none" strike="noStrike" cap="none">
                <a:solidFill>
                  <a:schemeClr val="accent1"/>
                </a:solidFill>
                <a:latin typeface="Lato"/>
                <a:ea typeface="Lato"/>
                <a:cs typeface="Lato"/>
                <a:sym typeface="Lato"/>
              </a:defRPr>
            </a:lvl5pPr>
            <a:lvl6pPr marL="2743200" marR="0" lvl="5" indent="-298450" algn="l" rtl="0">
              <a:lnSpc>
                <a:spcPct val="115000"/>
              </a:lnSpc>
              <a:spcBef>
                <a:spcPts val="1600"/>
              </a:spcBef>
              <a:spcAft>
                <a:spcPts val="0"/>
              </a:spcAft>
              <a:buClr>
                <a:schemeClr val="accent1"/>
              </a:buClr>
              <a:buSzPts val="1100"/>
              <a:buFont typeface="Lato"/>
              <a:buChar char="■"/>
              <a:defRPr sz="1100" b="0" i="0" u="none" strike="noStrike" cap="none">
                <a:solidFill>
                  <a:schemeClr val="accent1"/>
                </a:solidFill>
                <a:latin typeface="Lato"/>
                <a:ea typeface="Lato"/>
                <a:cs typeface="Lato"/>
                <a:sym typeface="Lato"/>
              </a:defRPr>
            </a:lvl6pPr>
            <a:lvl7pPr marL="3200400" marR="0" lvl="6" indent="-298450" algn="l" rtl="0">
              <a:lnSpc>
                <a:spcPct val="115000"/>
              </a:lnSpc>
              <a:spcBef>
                <a:spcPts val="1600"/>
              </a:spcBef>
              <a:spcAft>
                <a:spcPts val="0"/>
              </a:spcAft>
              <a:buClr>
                <a:schemeClr val="accent1"/>
              </a:buClr>
              <a:buSzPts val="1100"/>
              <a:buFont typeface="Lato"/>
              <a:buChar char="●"/>
              <a:defRPr sz="1100" b="0" i="0" u="none" strike="noStrike" cap="none">
                <a:solidFill>
                  <a:schemeClr val="accent1"/>
                </a:solidFill>
                <a:latin typeface="Lato"/>
                <a:ea typeface="Lato"/>
                <a:cs typeface="Lato"/>
                <a:sym typeface="Lato"/>
              </a:defRPr>
            </a:lvl7pPr>
            <a:lvl8pPr marL="3657600" marR="0" lvl="7" indent="-298450" algn="l" rtl="0">
              <a:lnSpc>
                <a:spcPct val="115000"/>
              </a:lnSpc>
              <a:spcBef>
                <a:spcPts val="1600"/>
              </a:spcBef>
              <a:spcAft>
                <a:spcPts val="0"/>
              </a:spcAft>
              <a:buClr>
                <a:schemeClr val="accent1"/>
              </a:buClr>
              <a:buSzPts val="1100"/>
              <a:buFont typeface="Lato"/>
              <a:buChar char="○"/>
              <a:defRPr sz="1100" b="0" i="0" u="none" strike="noStrike" cap="none">
                <a:solidFill>
                  <a:schemeClr val="accent1"/>
                </a:solidFill>
                <a:latin typeface="Lato"/>
                <a:ea typeface="Lato"/>
                <a:cs typeface="Lato"/>
                <a:sym typeface="Lato"/>
              </a:defRPr>
            </a:lvl8pPr>
            <a:lvl9pPr marL="4114800" marR="0" lvl="8" indent="-298450" algn="l" rtl="0">
              <a:lnSpc>
                <a:spcPct val="115000"/>
              </a:lnSpc>
              <a:spcBef>
                <a:spcPts val="1600"/>
              </a:spcBef>
              <a:spcAft>
                <a:spcPts val="1600"/>
              </a:spcAft>
              <a:buClr>
                <a:schemeClr val="accent1"/>
              </a:buClr>
              <a:buSzPts val="1100"/>
              <a:buFont typeface="Lato"/>
              <a:buChar char="■"/>
              <a:defRPr sz="1100" b="0" i="0" u="none" strike="noStrike" cap="none">
                <a:solidFill>
                  <a:schemeClr val="accent1"/>
                </a:solidFill>
                <a:latin typeface="Lato"/>
                <a:ea typeface="Lato"/>
                <a:cs typeface="Lato"/>
                <a:sym typeface="Lato"/>
              </a:defRPr>
            </a:lvl9pPr>
          </a:lstStyle>
          <a:p>
            <a:endParaRPr/>
          </a:p>
        </p:txBody>
      </p:sp>
      <p:sp>
        <p:nvSpPr>
          <p:cNvPr id="2846" name="Shape 2846"/>
          <p:cNvSpPr txBox="1">
            <a:spLocks noGrp="1"/>
          </p:cNvSpPr>
          <p:nvPr>
            <p:ph type="sldNum" idx="12"/>
          </p:nvPr>
        </p:nvSpPr>
        <p:spPr>
          <a:xfrm>
            <a:off x="8536302" y="4749851"/>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accent1"/>
                </a:solidFill>
                <a:latin typeface="Lato"/>
                <a:ea typeface="Lato"/>
                <a:cs typeface="Lato"/>
                <a:sym typeface="Lato"/>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accent1"/>
                </a:solidFill>
                <a:latin typeface="Lato"/>
                <a:ea typeface="Lato"/>
                <a:cs typeface="Lato"/>
                <a:sym typeface="Lato"/>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accent1"/>
                </a:solidFill>
                <a:latin typeface="Lato"/>
                <a:ea typeface="Lato"/>
                <a:cs typeface="Lato"/>
                <a:sym typeface="Lato"/>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accent1"/>
                </a:solidFill>
                <a:latin typeface="Lato"/>
                <a:ea typeface="Lato"/>
                <a:cs typeface="Lato"/>
                <a:sym typeface="Lato"/>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accent1"/>
                </a:solidFill>
                <a:latin typeface="Lato"/>
                <a:ea typeface="Lato"/>
                <a:cs typeface="Lato"/>
                <a:sym typeface="Lato"/>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accent1"/>
                </a:solidFill>
                <a:latin typeface="Lato"/>
                <a:ea typeface="Lato"/>
                <a:cs typeface="Lato"/>
                <a:sym typeface="Lato"/>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accent1"/>
                </a:solidFill>
                <a:latin typeface="Lato"/>
                <a:ea typeface="Lato"/>
                <a:cs typeface="Lato"/>
                <a:sym typeface="Lato"/>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accent1"/>
                </a:solidFill>
                <a:latin typeface="Lato"/>
                <a:ea typeface="Lato"/>
                <a:cs typeface="Lato"/>
                <a:sym typeface="Lato"/>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accent1"/>
                </a:solidFill>
                <a:latin typeface="Lato"/>
                <a:ea typeface="Lato"/>
                <a:cs typeface="Lato"/>
                <a:sym typeface="Lato"/>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53.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847"/>
        <p:cNvGrpSpPr/>
        <p:nvPr/>
      </p:nvGrpSpPr>
      <p:grpSpPr>
        <a:xfrm>
          <a:off x="0" y="0"/>
          <a:ext cx="0" cy="0"/>
          <a:chOff x="0" y="0"/>
          <a:chExt cx="0" cy="0"/>
        </a:xfrm>
      </p:grpSpPr>
      <p:sp>
        <p:nvSpPr>
          <p:cNvPr id="2848" name="Shape 2848"/>
          <p:cNvSpPr/>
          <p:nvPr/>
        </p:nvSpPr>
        <p:spPr>
          <a:xfrm>
            <a:off x="0" y="0"/>
            <a:ext cx="9144000" cy="487800"/>
          </a:xfrm>
          <a:prstGeom prst="rect">
            <a:avLst/>
          </a:prstGeom>
          <a:solidFill>
            <a:schemeClr val="l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nvGrpSpPr>
          <p:cNvPr id="2849" name="Shape 2849"/>
          <p:cNvGrpSpPr/>
          <p:nvPr/>
        </p:nvGrpSpPr>
        <p:grpSpPr>
          <a:xfrm>
            <a:off x="830392" y="1191256"/>
            <a:ext cx="745763" cy="45826"/>
            <a:chOff x="4580561" y="2589004"/>
            <a:chExt cx="1064464" cy="25200"/>
          </a:xfrm>
        </p:grpSpPr>
        <p:sp>
          <p:nvSpPr>
            <p:cNvPr id="2850" name="Shape 2850"/>
            <p:cNvSpPr/>
            <p:nvPr/>
          </p:nvSpPr>
          <p:spPr>
            <a:xfrm rot="-5400000">
              <a:off x="5366325" y="2335504"/>
              <a:ext cx="25200" cy="532200"/>
            </a:xfrm>
            <a:prstGeom prst="rect">
              <a:avLst/>
            </a:prstGeom>
            <a:solidFill>
              <a:schemeClr val="accent3"/>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851" name="Shape 2851"/>
            <p:cNvSpPr/>
            <p:nvPr/>
          </p:nvSpPr>
          <p:spPr>
            <a:xfrm rot="-5400000">
              <a:off x="4836311" y="2333254"/>
              <a:ext cx="25200" cy="536700"/>
            </a:xfrm>
            <a:prstGeom prst="rect">
              <a:avLst/>
            </a:prstGeom>
            <a:solidFill>
              <a:schemeClr val="dk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2852" name="Shape 2852"/>
          <p:cNvSpPr txBox="1">
            <a:spLocks noGrp="1"/>
          </p:cNvSpPr>
          <p:nvPr>
            <p:ph type="title"/>
          </p:nvPr>
        </p:nvSpPr>
        <p:spPr>
          <a:xfrm>
            <a:off x="729450" y="1318650"/>
            <a:ext cx="7688400" cy="535200"/>
          </a:xfrm>
          <a:prstGeom prst="rect">
            <a:avLst/>
          </a:prstGeom>
          <a:noFill/>
          <a:ln>
            <a:noFill/>
          </a:ln>
        </p:spPr>
        <p:txBody>
          <a:bodyPr spcFirstLastPara="1" wrap="square" lIns="91425" tIns="91425" rIns="91425" bIns="91425" anchor="t" anchorCtr="0"/>
          <a:lstStyle>
            <a:lvl1pPr marR="0" lvl="0" algn="l" rtl="0">
              <a:lnSpc>
                <a:spcPct val="100000"/>
              </a:lnSpc>
              <a:spcBef>
                <a:spcPts val="0"/>
              </a:spcBef>
              <a:spcAft>
                <a:spcPts val="0"/>
              </a:spcAft>
              <a:buClr>
                <a:schemeClr val="dk2"/>
              </a:buClr>
              <a:buSzPts val="2600"/>
              <a:buFont typeface="Raleway"/>
              <a:buNone/>
              <a:defRPr sz="2600" b="1" i="0" u="none" strike="noStrike" cap="none">
                <a:solidFill>
                  <a:schemeClr val="dk2"/>
                </a:solidFill>
                <a:latin typeface="Raleway"/>
                <a:ea typeface="Raleway"/>
                <a:cs typeface="Raleway"/>
                <a:sym typeface="Raleway"/>
              </a:defRPr>
            </a:lvl1pPr>
            <a:lvl2pPr marR="0" lvl="1" algn="l" rtl="0">
              <a:lnSpc>
                <a:spcPct val="100000"/>
              </a:lnSpc>
              <a:spcBef>
                <a:spcPts val="0"/>
              </a:spcBef>
              <a:spcAft>
                <a:spcPts val="0"/>
              </a:spcAft>
              <a:buClr>
                <a:schemeClr val="dk2"/>
              </a:buClr>
              <a:buSzPts val="2600"/>
              <a:buFont typeface="Raleway"/>
              <a:buNone/>
              <a:defRPr sz="2600" b="1" i="0" u="none" strike="noStrike" cap="none">
                <a:solidFill>
                  <a:schemeClr val="dk2"/>
                </a:solidFill>
                <a:latin typeface="Raleway"/>
                <a:ea typeface="Raleway"/>
                <a:cs typeface="Raleway"/>
                <a:sym typeface="Raleway"/>
              </a:defRPr>
            </a:lvl2pPr>
            <a:lvl3pPr marR="0" lvl="2" algn="l" rtl="0">
              <a:lnSpc>
                <a:spcPct val="100000"/>
              </a:lnSpc>
              <a:spcBef>
                <a:spcPts val="0"/>
              </a:spcBef>
              <a:spcAft>
                <a:spcPts val="0"/>
              </a:spcAft>
              <a:buClr>
                <a:schemeClr val="dk2"/>
              </a:buClr>
              <a:buSzPts val="2600"/>
              <a:buFont typeface="Raleway"/>
              <a:buNone/>
              <a:defRPr sz="2600" b="1" i="0" u="none" strike="noStrike" cap="none">
                <a:solidFill>
                  <a:schemeClr val="dk2"/>
                </a:solidFill>
                <a:latin typeface="Raleway"/>
                <a:ea typeface="Raleway"/>
                <a:cs typeface="Raleway"/>
                <a:sym typeface="Raleway"/>
              </a:defRPr>
            </a:lvl3pPr>
            <a:lvl4pPr marR="0" lvl="3" algn="l" rtl="0">
              <a:lnSpc>
                <a:spcPct val="100000"/>
              </a:lnSpc>
              <a:spcBef>
                <a:spcPts val="0"/>
              </a:spcBef>
              <a:spcAft>
                <a:spcPts val="0"/>
              </a:spcAft>
              <a:buClr>
                <a:schemeClr val="dk2"/>
              </a:buClr>
              <a:buSzPts val="2600"/>
              <a:buFont typeface="Raleway"/>
              <a:buNone/>
              <a:defRPr sz="2600" b="1" i="0" u="none" strike="noStrike" cap="none">
                <a:solidFill>
                  <a:schemeClr val="dk2"/>
                </a:solidFill>
                <a:latin typeface="Raleway"/>
                <a:ea typeface="Raleway"/>
                <a:cs typeface="Raleway"/>
                <a:sym typeface="Raleway"/>
              </a:defRPr>
            </a:lvl4pPr>
            <a:lvl5pPr marR="0" lvl="4" algn="l" rtl="0">
              <a:lnSpc>
                <a:spcPct val="100000"/>
              </a:lnSpc>
              <a:spcBef>
                <a:spcPts val="0"/>
              </a:spcBef>
              <a:spcAft>
                <a:spcPts val="0"/>
              </a:spcAft>
              <a:buClr>
                <a:schemeClr val="dk2"/>
              </a:buClr>
              <a:buSzPts val="2600"/>
              <a:buFont typeface="Raleway"/>
              <a:buNone/>
              <a:defRPr sz="2600" b="1" i="0" u="none" strike="noStrike" cap="none">
                <a:solidFill>
                  <a:schemeClr val="dk2"/>
                </a:solidFill>
                <a:latin typeface="Raleway"/>
                <a:ea typeface="Raleway"/>
                <a:cs typeface="Raleway"/>
                <a:sym typeface="Raleway"/>
              </a:defRPr>
            </a:lvl5pPr>
            <a:lvl6pPr marR="0" lvl="5" algn="l" rtl="0">
              <a:lnSpc>
                <a:spcPct val="100000"/>
              </a:lnSpc>
              <a:spcBef>
                <a:spcPts val="0"/>
              </a:spcBef>
              <a:spcAft>
                <a:spcPts val="0"/>
              </a:spcAft>
              <a:buClr>
                <a:schemeClr val="dk2"/>
              </a:buClr>
              <a:buSzPts val="2600"/>
              <a:buFont typeface="Raleway"/>
              <a:buNone/>
              <a:defRPr sz="2600" b="1" i="0" u="none" strike="noStrike" cap="none">
                <a:solidFill>
                  <a:schemeClr val="dk2"/>
                </a:solidFill>
                <a:latin typeface="Raleway"/>
                <a:ea typeface="Raleway"/>
                <a:cs typeface="Raleway"/>
                <a:sym typeface="Raleway"/>
              </a:defRPr>
            </a:lvl6pPr>
            <a:lvl7pPr marR="0" lvl="6" algn="l" rtl="0">
              <a:lnSpc>
                <a:spcPct val="100000"/>
              </a:lnSpc>
              <a:spcBef>
                <a:spcPts val="0"/>
              </a:spcBef>
              <a:spcAft>
                <a:spcPts val="0"/>
              </a:spcAft>
              <a:buClr>
                <a:schemeClr val="dk2"/>
              </a:buClr>
              <a:buSzPts val="2600"/>
              <a:buFont typeface="Raleway"/>
              <a:buNone/>
              <a:defRPr sz="2600" b="1" i="0" u="none" strike="noStrike" cap="none">
                <a:solidFill>
                  <a:schemeClr val="dk2"/>
                </a:solidFill>
                <a:latin typeface="Raleway"/>
                <a:ea typeface="Raleway"/>
                <a:cs typeface="Raleway"/>
                <a:sym typeface="Raleway"/>
              </a:defRPr>
            </a:lvl7pPr>
            <a:lvl8pPr marR="0" lvl="7" algn="l" rtl="0">
              <a:lnSpc>
                <a:spcPct val="100000"/>
              </a:lnSpc>
              <a:spcBef>
                <a:spcPts val="0"/>
              </a:spcBef>
              <a:spcAft>
                <a:spcPts val="0"/>
              </a:spcAft>
              <a:buClr>
                <a:schemeClr val="dk2"/>
              </a:buClr>
              <a:buSzPts val="2600"/>
              <a:buFont typeface="Raleway"/>
              <a:buNone/>
              <a:defRPr sz="2600" b="1" i="0" u="none" strike="noStrike" cap="none">
                <a:solidFill>
                  <a:schemeClr val="dk2"/>
                </a:solidFill>
                <a:latin typeface="Raleway"/>
                <a:ea typeface="Raleway"/>
                <a:cs typeface="Raleway"/>
                <a:sym typeface="Raleway"/>
              </a:defRPr>
            </a:lvl8pPr>
            <a:lvl9pPr marR="0" lvl="8" algn="l" rtl="0">
              <a:lnSpc>
                <a:spcPct val="100000"/>
              </a:lnSpc>
              <a:spcBef>
                <a:spcPts val="0"/>
              </a:spcBef>
              <a:spcAft>
                <a:spcPts val="0"/>
              </a:spcAft>
              <a:buClr>
                <a:schemeClr val="dk2"/>
              </a:buClr>
              <a:buSzPts val="2600"/>
              <a:buFont typeface="Raleway"/>
              <a:buNone/>
              <a:defRPr sz="2600" b="1" i="0" u="none" strike="noStrike" cap="none">
                <a:solidFill>
                  <a:schemeClr val="dk2"/>
                </a:solidFill>
                <a:latin typeface="Raleway"/>
                <a:ea typeface="Raleway"/>
                <a:cs typeface="Raleway"/>
                <a:sym typeface="Raleway"/>
              </a:defRPr>
            </a:lvl9pPr>
          </a:lstStyle>
          <a:p>
            <a:endParaRPr/>
          </a:p>
        </p:txBody>
      </p:sp>
      <p:sp>
        <p:nvSpPr>
          <p:cNvPr id="2853" name="Shape 2853"/>
          <p:cNvSpPr txBox="1">
            <a:spLocks noGrp="1"/>
          </p:cNvSpPr>
          <p:nvPr>
            <p:ph type="sldNum" idx="12"/>
          </p:nvPr>
        </p:nvSpPr>
        <p:spPr>
          <a:xfrm>
            <a:off x="8536302" y="4749851"/>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accent1"/>
                </a:solidFill>
                <a:latin typeface="Lato"/>
                <a:ea typeface="Lato"/>
                <a:cs typeface="Lato"/>
                <a:sym typeface="Lato"/>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accent1"/>
                </a:solidFill>
                <a:latin typeface="Lato"/>
                <a:ea typeface="Lato"/>
                <a:cs typeface="Lato"/>
                <a:sym typeface="Lato"/>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accent1"/>
                </a:solidFill>
                <a:latin typeface="Lato"/>
                <a:ea typeface="Lato"/>
                <a:cs typeface="Lato"/>
                <a:sym typeface="Lato"/>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accent1"/>
                </a:solidFill>
                <a:latin typeface="Lato"/>
                <a:ea typeface="Lato"/>
                <a:cs typeface="Lato"/>
                <a:sym typeface="Lato"/>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accent1"/>
                </a:solidFill>
                <a:latin typeface="Lato"/>
                <a:ea typeface="Lato"/>
                <a:cs typeface="Lato"/>
                <a:sym typeface="Lato"/>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accent1"/>
                </a:solidFill>
                <a:latin typeface="Lato"/>
                <a:ea typeface="Lato"/>
                <a:cs typeface="Lato"/>
                <a:sym typeface="Lato"/>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accent1"/>
                </a:solidFill>
                <a:latin typeface="Lato"/>
                <a:ea typeface="Lato"/>
                <a:cs typeface="Lato"/>
                <a:sym typeface="Lato"/>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accent1"/>
                </a:solidFill>
                <a:latin typeface="Lato"/>
                <a:ea typeface="Lato"/>
                <a:cs typeface="Lato"/>
                <a:sym typeface="Lato"/>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accent1"/>
                </a:solidFill>
                <a:latin typeface="Lato"/>
                <a:ea typeface="Lato"/>
                <a:cs typeface="Lato"/>
                <a:sym typeface="Lato"/>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54.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54"/>
        <p:cNvGrpSpPr/>
        <p:nvPr/>
      </p:nvGrpSpPr>
      <p:grpSpPr>
        <a:xfrm>
          <a:off x="0" y="0"/>
          <a:ext cx="0" cy="0"/>
          <a:chOff x="0" y="0"/>
          <a:chExt cx="0" cy="0"/>
        </a:xfrm>
      </p:grpSpPr>
      <p:sp>
        <p:nvSpPr>
          <p:cNvPr id="2855" name="Shape 2855"/>
          <p:cNvSpPr/>
          <p:nvPr/>
        </p:nvSpPr>
        <p:spPr>
          <a:xfrm>
            <a:off x="0" y="0"/>
            <a:ext cx="9144000" cy="487800"/>
          </a:xfrm>
          <a:prstGeom prst="rect">
            <a:avLst/>
          </a:prstGeom>
          <a:solidFill>
            <a:schemeClr val="l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nvGrpSpPr>
          <p:cNvPr id="2856" name="Shape 2856"/>
          <p:cNvGrpSpPr/>
          <p:nvPr/>
        </p:nvGrpSpPr>
        <p:grpSpPr>
          <a:xfrm>
            <a:off x="830392" y="1191256"/>
            <a:ext cx="745763" cy="45826"/>
            <a:chOff x="4580561" y="2589004"/>
            <a:chExt cx="1064464" cy="25200"/>
          </a:xfrm>
        </p:grpSpPr>
        <p:sp>
          <p:nvSpPr>
            <p:cNvPr id="2857" name="Shape 2857"/>
            <p:cNvSpPr/>
            <p:nvPr/>
          </p:nvSpPr>
          <p:spPr>
            <a:xfrm rot="-5400000">
              <a:off x="5366325" y="2335504"/>
              <a:ext cx="25200" cy="532200"/>
            </a:xfrm>
            <a:prstGeom prst="rect">
              <a:avLst/>
            </a:prstGeom>
            <a:solidFill>
              <a:schemeClr val="accent3"/>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858" name="Shape 2858"/>
            <p:cNvSpPr/>
            <p:nvPr/>
          </p:nvSpPr>
          <p:spPr>
            <a:xfrm rot="-5400000">
              <a:off x="4836311" y="2333254"/>
              <a:ext cx="25200" cy="536700"/>
            </a:xfrm>
            <a:prstGeom prst="rect">
              <a:avLst/>
            </a:prstGeom>
            <a:solidFill>
              <a:schemeClr val="dk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2859" name="Shape 2859"/>
          <p:cNvSpPr txBox="1">
            <a:spLocks noGrp="1"/>
          </p:cNvSpPr>
          <p:nvPr>
            <p:ph type="title"/>
          </p:nvPr>
        </p:nvSpPr>
        <p:spPr>
          <a:xfrm>
            <a:off x="730000" y="1318650"/>
            <a:ext cx="3300900" cy="1381500"/>
          </a:xfrm>
          <a:prstGeom prst="rect">
            <a:avLst/>
          </a:prstGeom>
          <a:noFill/>
          <a:ln>
            <a:noFill/>
          </a:ln>
        </p:spPr>
        <p:txBody>
          <a:bodyPr spcFirstLastPara="1" wrap="square" lIns="91425" tIns="91425" rIns="91425" bIns="91425" anchor="t" anchorCtr="0"/>
          <a:lstStyle>
            <a:lvl1pPr marR="0" lvl="0" algn="l" rtl="0">
              <a:lnSpc>
                <a:spcPct val="100000"/>
              </a:lnSpc>
              <a:spcBef>
                <a:spcPts val="0"/>
              </a:spcBef>
              <a:spcAft>
                <a:spcPts val="0"/>
              </a:spcAft>
              <a:buClr>
                <a:schemeClr val="dk2"/>
              </a:buClr>
              <a:buSzPts val="2600"/>
              <a:buFont typeface="Raleway"/>
              <a:buNone/>
              <a:defRPr sz="2600" b="1" i="0" u="none" strike="noStrike" cap="none">
                <a:solidFill>
                  <a:schemeClr val="dk2"/>
                </a:solidFill>
                <a:latin typeface="Raleway"/>
                <a:ea typeface="Raleway"/>
                <a:cs typeface="Raleway"/>
                <a:sym typeface="Raleway"/>
              </a:defRPr>
            </a:lvl1pPr>
            <a:lvl2pPr marR="0" lvl="1" algn="l" rtl="0">
              <a:lnSpc>
                <a:spcPct val="100000"/>
              </a:lnSpc>
              <a:spcBef>
                <a:spcPts val="0"/>
              </a:spcBef>
              <a:spcAft>
                <a:spcPts val="0"/>
              </a:spcAft>
              <a:buClr>
                <a:schemeClr val="dk2"/>
              </a:buClr>
              <a:buSzPts val="2600"/>
              <a:buFont typeface="Raleway"/>
              <a:buNone/>
              <a:defRPr sz="2600" b="1" i="0" u="none" strike="noStrike" cap="none">
                <a:solidFill>
                  <a:schemeClr val="dk2"/>
                </a:solidFill>
                <a:latin typeface="Raleway"/>
                <a:ea typeface="Raleway"/>
                <a:cs typeface="Raleway"/>
                <a:sym typeface="Raleway"/>
              </a:defRPr>
            </a:lvl2pPr>
            <a:lvl3pPr marR="0" lvl="2" algn="l" rtl="0">
              <a:lnSpc>
                <a:spcPct val="100000"/>
              </a:lnSpc>
              <a:spcBef>
                <a:spcPts val="0"/>
              </a:spcBef>
              <a:spcAft>
                <a:spcPts val="0"/>
              </a:spcAft>
              <a:buClr>
                <a:schemeClr val="dk2"/>
              </a:buClr>
              <a:buSzPts val="2600"/>
              <a:buFont typeface="Raleway"/>
              <a:buNone/>
              <a:defRPr sz="2600" b="1" i="0" u="none" strike="noStrike" cap="none">
                <a:solidFill>
                  <a:schemeClr val="dk2"/>
                </a:solidFill>
                <a:latin typeface="Raleway"/>
                <a:ea typeface="Raleway"/>
                <a:cs typeface="Raleway"/>
                <a:sym typeface="Raleway"/>
              </a:defRPr>
            </a:lvl3pPr>
            <a:lvl4pPr marR="0" lvl="3" algn="l" rtl="0">
              <a:lnSpc>
                <a:spcPct val="100000"/>
              </a:lnSpc>
              <a:spcBef>
                <a:spcPts val="0"/>
              </a:spcBef>
              <a:spcAft>
                <a:spcPts val="0"/>
              </a:spcAft>
              <a:buClr>
                <a:schemeClr val="dk2"/>
              </a:buClr>
              <a:buSzPts val="2600"/>
              <a:buFont typeface="Raleway"/>
              <a:buNone/>
              <a:defRPr sz="2600" b="1" i="0" u="none" strike="noStrike" cap="none">
                <a:solidFill>
                  <a:schemeClr val="dk2"/>
                </a:solidFill>
                <a:latin typeface="Raleway"/>
                <a:ea typeface="Raleway"/>
                <a:cs typeface="Raleway"/>
                <a:sym typeface="Raleway"/>
              </a:defRPr>
            </a:lvl4pPr>
            <a:lvl5pPr marR="0" lvl="4" algn="l" rtl="0">
              <a:lnSpc>
                <a:spcPct val="100000"/>
              </a:lnSpc>
              <a:spcBef>
                <a:spcPts val="0"/>
              </a:spcBef>
              <a:spcAft>
                <a:spcPts val="0"/>
              </a:spcAft>
              <a:buClr>
                <a:schemeClr val="dk2"/>
              </a:buClr>
              <a:buSzPts val="2600"/>
              <a:buFont typeface="Raleway"/>
              <a:buNone/>
              <a:defRPr sz="2600" b="1" i="0" u="none" strike="noStrike" cap="none">
                <a:solidFill>
                  <a:schemeClr val="dk2"/>
                </a:solidFill>
                <a:latin typeface="Raleway"/>
                <a:ea typeface="Raleway"/>
                <a:cs typeface="Raleway"/>
                <a:sym typeface="Raleway"/>
              </a:defRPr>
            </a:lvl5pPr>
            <a:lvl6pPr marR="0" lvl="5" algn="l" rtl="0">
              <a:lnSpc>
                <a:spcPct val="100000"/>
              </a:lnSpc>
              <a:spcBef>
                <a:spcPts val="0"/>
              </a:spcBef>
              <a:spcAft>
                <a:spcPts val="0"/>
              </a:spcAft>
              <a:buClr>
                <a:schemeClr val="dk2"/>
              </a:buClr>
              <a:buSzPts val="2600"/>
              <a:buFont typeface="Raleway"/>
              <a:buNone/>
              <a:defRPr sz="2600" b="1" i="0" u="none" strike="noStrike" cap="none">
                <a:solidFill>
                  <a:schemeClr val="dk2"/>
                </a:solidFill>
                <a:latin typeface="Raleway"/>
                <a:ea typeface="Raleway"/>
                <a:cs typeface="Raleway"/>
                <a:sym typeface="Raleway"/>
              </a:defRPr>
            </a:lvl6pPr>
            <a:lvl7pPr marR="0" lvl="6" algn="l" rtl="0">
              <a:lnSpc>
                <a:spcPct val="100000"/>
              </a:lnSpc>
              <a:spcBef>
                <a:spcPts val="0"/>
              </a:spcBef>
              <a:spcAft>
                <a:spcPts val="0"/>
              </a:spcAft>
              <a:buClr>
                <a:schemeClr val="dk2"/>
              </a:buClr>
              <a:buSzPts val="2600"/>
              <a:buFont typeface="Raleway"/>
              <a:buNone/>
              <a:defRPr sz="2600" b="1" i="0" u="none" strike="noStrike" cap="none">
                <a:solidFill>
                  <a:schemeClr val="dk2"/>
                </a:solidFill>
                <a:latin typeface="Raleway"/>
                <a:ea typeface="Raleway"/>
                <a:cs typeface="Raleway"/>
                <a:sym typeface="Raleway"/>
              </a:defRPr>
            </a:lvl7pPr>
            <a:lvl8pPr marR="0" lvl="7" algn="l" rtl="0">
              <a:lnSpc>
                <a:spcPct val="100000"/>
              </a:lnSpc>
              <a:spcBef>
                <a:spcPts val="0"/>
              </a:spcBef>
              <a:spcAft>
                <a:spcPts val="0"/>
              </a:spcAft>
              <a:buClr>
                <a:schemeClr val="dk2"/>
              </a:buClr>
              <a:buSzPts val="2600"/>
              <a:buFont typeface="Raleway"/>
              <a:buNone/>
              <a:defRPr sz="2600" b="1" i="0" u="none" strike="noStrike" cap="none">
                <a:solidFill>
                  <a:schemeClr val="dk2"/>
                </a:solidFill>
                <a:latin typeface="Raleway"/>
                <a:ea typeface="Raleway"/>
                <a:cs typeface="Raleway"/>
                <a:sym typeface="Raleway"/>
              </a:defRPr>
            </a:lvl8pPr>
            <a:lvl9pPr marR="0" lvl="8" algn="l" rtl="0">
              <a:lnSpc>
                <a:spcPct val="100000"/>
              </a:lnSpc>
              <a:spcBef>
                <a:spcPts val="0"/>
              </a:spcBef>
              <a:spcAft>
                <a:spcPts val="0"/>
              </a:spcAft>
              <a:buClr>
                <a:schemeClr val="dk2"/>
              </a:buClr>
              <a:buSzPts val="2600"/>
              <a:buFont typeface="Raleway"/>
              <a:buNone/>
              <a:defRPr sz="2600" b="1" i="0" u="none" strike="noStrike" cap="none">
                <a:solidFill>
                  <a:schemeClr val="dk2"/>
                </a:solidFill>
                <a:latin typeface="Raleway"/>
                <a:ea typeface="Raleway"/>
                <a:cs typeface="Raleway"/>
                <a:sym typeface="Raleway"/>
              </a:defRPr>
            </a:lvl9pPr>
          </a:lstStyle>
          <a:p>
            <a:endParaRPr/>
          </a:p>
        </p:txBody>
      </p:sp>
      <p:sp>
        <p:nvSpPr>
          <p:cNvPr id="2860" name="Shape 2860"/>
          <p:cNvSpPr txBox="1">
            <a:spLocks noGrp="1"/>
          </p:cNvSpPr>
          <p:nvPr>
            <p:ph type="body" idx="1"/>
          </p:nvPr>
        </p:nvSpPr>
        <p:spPr>
          <a:xfrm>
            <a:off x="721225" y="2781725"/>
            <a:ext cx="3300900" cy="1597500"/>
          </a:xfrm>
          <a:prstGeom prst="rect">
            <a:avLst/>
          </a:prstGeom>
          <a:noFill/>
          <a:ln>
            <a:noFill/>
          </a:ln>
        </p:spPr>
        <p:txBody>
          <a:bodyPr spcFirstLastPara="1" wrap="square" lIns="91425" tIns="91425" rIns="91425" bIns="91425" anchor="t" anchorCtr="0"/>
          <a:lstStyle>
            <a:lvl1pPr marL="457200" marR="0" lvl="0" indent="-311150" algn="l" rtl="0">
              <a:lnSpc>
                <a:spcPct val="115000"/>
              </a:lnSpc>
              <a:spcBef>
                <a:spcPts val="0"/>
              </a:spcBef>
              <a:spcAft>
                <a:spcPts val="0"/>
              </a:spcAft>
              <a:buClr>
                <a:schemeClr val="accent1"/>
              </a:buClr>
              <a:buSzPts val="1300"/>
              <a:buFont typeface="Lato"/>
              <a:buChar char="●"/>
              <a:defRPr sz="1300" b="0" i="0" u="none" strike="noStrike" cap="none">
                <a:solidFill>
                  <a:schemeClr val="accent1"/>
                </a:solidFill>
                <a:latin typeface="Lato"/>
                <a:ea typeface="Lato"/>
                <a:cs typeface="Lato"/>
                <a:sym typeface="Lato"/>
              </a:defRPr>
            </a:lvl1pPr>
            <a:lvl2pPr marL="914400" marR="0" lvl="1" indent="-298450" algn="l" rtl="0">
              <a:lnSpc>
                <a:spcPct val="115000"/>
              </a:lnSpc>
              <a:spcBef>
                <a:spcPts val="1600"/>
              </a:spcBef>
              <a:spcAft>
                <a:spcPts val="0"/>
              </a:spcAft>
              <a:buClr>
                <a:schemeClr val="accent1"/>
              </a:buClr>
              <a:buSzPts val="1100"/>
              <a:buFont typeface="Lato"/>
              <a:buChar char="○"/>
              <a:defRPr sz="1100" b="0" i="0" u="none" strike="noStrike" cap="none">
                <a:solidFill>
                  <a:schemeClr val="accent1"/>
                </a:solidFill>
                <a:latin typeface="Lato"/>
                <a:ea typeface="Lato"/>
                <a:cs typeface="Lato"/>
                <a:sym typeface="Lato"/>
              </a:defRPr>
            </a:lvl2pPr>
            <a:lvl3pPr marL="1371600" marR="0" lvl="2" indent="-298450" algn="l" rtl="0">
              <a:lnSpc>
                <a:spcPct val="115000"/>
              </a:lnSpc>
              <a:spcBef>
                <a:spcPts val="1600"/>
              </a:spcBef>
              <a:spcAft>
                <a:spcPts val="0"/>
              </a:spcAft>
              <a:buClr>
                <a:schemeClr val="accent1"/>
              </a:buClr>
              <a:buSzPts val="1100"/>
              <a:buFont typeface="Lato"/>
              <a:buChar char="■"/>
              <a:defRPr sz="1100" b="0" i="0" u="none" strike="noStrike" cap="none">
                <a:solidFill>
                  <a:schemeClr val="accent1"/>
                </a:solidFill>
                <a:latin typeface="Lato"/>
                <a:ea typeface="Lato"/>
                <a:cs typeface="Lato"/>
                <a:sym typeface="Lato"/>
              </a:defRPr>
            </a:lvl3pPr>
            <a:lvl4pPr marL="1828800" marR="0" lvl="3" indent="-298450" algn="l" rtl="0">
              <a:lnSpc>
                <a:spcPct val="115000"/>
              </a:lnSpc>
              <a:spcBef>
                <a:spcPts val="1600"/>
              </a:spcBef>
              <a:spcAft>
                <a:spcPts val="0"/>
              </a:spcAft>
              <a:buClr>
                <a:schemeClr val="accent1"/>
              </a:buClr>
              <a:buSzPts val="1100"/>
              <a:buFont typeface="Lato"/>
              <a:buChar char="●"/>
              <a:defRPr sz="1100" b="0" i="0" u="none" strike="noStrike" cap="none">
                <a:solidFill>
                  <a:schemeClr val="accent1"/>
                </a:solidFill>
                <a:latin typeface="Lato"/>
                <a:ea typeface="Lato"/>
                <a:cs typeface="Lato"/>
                <a:sym typeface="Lato"/>
              </a:defRPr>
            </a:lvl4pPr>
            <a:lvl5pPr marL="2286000" marR="0" lvl="4" indent="-298450" algn="l" rtl="0">
              <a:lnSpc>
                <a:spcPct val="115000"/>
              </a:lnSpc>
              <a:spcBef>
                <a:spcPts val="1600"/>
              </a:spcBef>
              <a:spcAft>
                <a:spcPts val="0"/>
              </a:spcAft>
              <a:buClr>
                <a:schemeClr val="accent1"/>
              </a:buClr>
              <a:buSzPts val="1100"/>
              <a:buFont typeface="Lato"/>
              <a:buChar char="○"/>
              <a:defRPr sz="1100" b="0" i="0" u="none" strike="noStrike" cap="none">
                <a:solidFill>
                  <a:schemeClr val="accent1"/>
                </a:solidFill>
                <a:latin typeface="Lato"/>
                <a:ea typeface="Lato"/>
                <a:cs typeface="Lato"/>
                <a:sym typeface="Lato"/>
              </a:defRPr>
            </a:lvl5pPr>
            <a:lvl6pPr marL="2743200" marR="0" lvl="5" indent="-298450" algn="l" rtl="0">
              <a:lnSpc>
                <a:spcPct val="115000"/>
              </a:lnSpc>
              <a:spcBef>
                <a:spcPts val="1600"/>
              </a:spcBef>
              <a:spcAft>
                <a:spcPts val="0"/>
              </a:spcAft>
              <a:buClr>
                <a:schemeClr val="accent1"/>
              </a:buClr>
              <a:buSzPts val="1100"/>
              <a:buFont typeface="Lato"/>
              <a:buChar char="■"/>
              <a:defRPr sz="1100" b="0" i="0" u="none" strike="noStrike" cap="none">
                <a:solidFill>
                  <a:schemeClr val="accent1"/>
                </a:solidFill>
                <a:latin typeface="Lato"/>
                <a:ea typeface="Lato"/>
                <a:cs typeface="Lato"/>
                <a:sym typeface="Lato"/>
              </a:defRPr>
            </a:lvl6pPr>
            <a:lvl7pPr marL="3200400" marR="0" lvl="6" indent="-298450" algn="l" rtl="0">
              <a:lnSpc>
                <a:spcPct val="115000"/>
              </a:lnSpc>
              <a:spcBef>
                <a:spcPts val="1600"/>
              </a:spcBef>
              <a:spcAft>
                <a:spcPts val="0"/>
              </a:spcAft>
              <a:buClr>
                <a:schemeClr val="accent1"/>
              </a:buClr>
              <a:buSzPts val="1100"/>
              <a:buFont typeface="Lato"/>
              <a:buChar char="●"/>
              <a:defRPr sz="1100" b="0" i="0" u="none" strike="noStrike" cap="none">
                <a:solidFill>
                  <a:schemeClr val="accent1"/>
                </a:solidFill>
                <a:latin typeface="Lato"/>
                <a:ea typeface="Lato"/>
                <a:cs typeface="Lato"/>
                <a:sym typeface="Lato"/>
              </a:defRPr>
            </a:lvl7pPr>
            <a:lvl8pPr marL="3657600" marR="0" lvl="7" indent="-298450" algn="l" rtl="0">
              <a:lnSpc>
                <a:spcPct val="115000"/>
              </a:lnSpc>
              <a:spcBef>
                <a:spcPts val="1600"/>
              </a:spcBef>
              <a:spcAft>
                <a:spcPts val="0"/>
              </a:spcAft>
              <a:buClr>
                <a:schemeClr val="accent1"/>
              </a:buClr>
              <a:buSzPts val="1100"/>
              <a:buFont typeface="Lato"/>
              <a:buChar char="○"/>
              <a:defRPr sz="1100" b="0" i="0" u="none" strike="noStrike" cap="none">
                <a:solidFill>
                  <a:schemeClr val="accent1"/>
                </a:solidFill>
                <a:latin typeface="Lato"/>
                <a:ea typeface="Lato"/>
                <a:cs typeface="Lato"/>
                <a:sym typeface="Lato"/>
              </a:defRPr>
            </a:lvl8pPr>
            <a:lvl9pPr marL="4114800" marR="0" lvl="8" indent="-298450" algn="l" rtl="0">
              <a:lnSpc>
                <a:spcPct val="115000"/>
              </a:lnSpc>
              <a:spcBef>
                <a:spcPts val="1600"/>
              </a:spcBef>
              <a:spcAft>
                <a:spcPts val="1600"/>
              </a:spcAft>
              <a:buClr>
                <a:schemeClr val="accent1"/>
              </a:buClr>
              <a:buSzPts val="1100"/>
              <a:buFont typeface="Lato"/>
              <a:buChar char="■"/>
              <a:defRPr sz="1100" b="0" i="0" u="none" strike="noStrike" cap="none">
                <a:solidFill>
                  <a:schemeClr val="accent1"/>
                </a:solidFill>
                <a:latin typeface="Lato"/>
                <a:ea typeface="Lato"/>
                <a:cs typeface="Lato"/>
                <a:sym typeface="Lato"/>
              </a:defRPr>
            </a:lvl9pPr>
          </a:lstStyle>
          <a:p>
            <a:endParaRPr/>
          </a:p>
        </p:txBody>
      </p:sp>
      <p:sp>
        <p:nvSpPr>
          <p:cNvPr id="2861" name="Shape 2861"/>
          <p:cNvSpPr txBox="1">
            <a:spLocks noGrp="1"/>
          </p:cNvSpPr>
          <p:nvPr>
            <p:ph type="sldNum" idx="12"/>
          </p:nvPr>
        </p:nvSpPr>
        <p:spPr>
          <a:xfrm>
            <a:off x="8536302" y="4749851"/>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accent1"/>
                </a:solidFill>
                <a:latin typeface="Lato"/>
                <a:ea typeface="Lato"/>
                <a:cs typeface="Lato"/>
                <a:sym typeface="Lato"/>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accent1"/>
                </a:solidFill>
                <a:latin typeface="Lato"/>
                <a:ea typeface="Lato"/>
                <a:cs typeface="Lato"/>
                <a:sym typeface="Lato"/>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accent1"/>
                </a:solidFill>
                <a:latin typeface="Lato"/>
                <a:ea typeface="Lato"/>
                <a:cs typeface="Lato"/>
                <a:sym typeface="Lato"/>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accent1"/>
                </a:solidFill>
                <a:latin typeface="Lato"/>
                <a:ea typeface="Lato"/>
                <a:cs typeface="Lato"/>
                <a:sym typeface="Lato"/>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accent1"/>
                </a:solidFill>
                <a:latin typeface="Lato"/>
                <a:ea typeface="Lato"/>
                <a:cs typeface="Lato"/>
                <a:sym typeface="Lato"/>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accent1"/>
                </a:solidFill>
                <a:latin typeface="Lato"/>
                <a:ea typeface="Lato"/>
                <a:cs typeface="Lato"/>
                <a:sym typeface="Lato"/>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accent1"/>
                </a:solidFill>
                <a:latin typeface="Lato"/>
                <a:ea typeface="Lato"/>
                <a:cs typeface="Lato"/>
                <a:sym typeface="Lato"/>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accent1"/>
                </a:solidFill>
                <a:latin typeface="Lato"/>
                <a:ea typeface="Lato"/>
                <a:cs typeface="Lato"/>
                <a:sym typeface="Lato"/>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accent1"/>
                </a:solidFill>
                <a:latin typeface="Lato"/>
                <a:ea typeface="Lato"/>
                <a:cs typeface="Lato"/>
                <a:sym typeface="Lato"/>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55.xml><?xml version="1.0" encoding="utf-8"?>
<p:sldLayout xmlns:a="http://schemas.openxmlformats.org/drawingml/2006/main" xmlns:r="http://schemas.openxmlformats.org/officeDocument/2006/relationships" xmlns:p="http://schemas.openxmlformats.org/presentationml/2006/main" matchingName="Main point">
  <p:cSld name="MAIN_POINT">
    <p:bg>
      <p:bgPr>
        <a:solidFill>
          <a:schemeClr val="accent3"/>
        </a:solidFill>
        <a:effectLst/>
      </p:bgPr>
    </p:bg>
    <p:spTree>
      <p:nvGrpSpPr>
        <p:cNvPr id="1" name="Shape 2862"/>
        <p:cNvGrpSpPr/>
        <p:nvPr/>
      </p:nvGrpSpPr>
      <p:grpSpPr>
        <a:xfrm>
          <a:off x="0" y="0"/>
          <a:ext cx="0" cy="0"/>
          <a:chOff x="0" y="0"/>
          <a:chExt cx="0" cy="0"/>
        </a:xfrm>
      </p:grpSpPr>
      <p:grpSp>
        <p:nvGrpSpPr>
          <p:cNvPr id="2863" name="Shape 2863"/>
          <p:cNvGrpSpPr/>
          <p:nvPr/>
        </p:nvGrpSpPr>
        <p:grpSpPr>
          <a:xfrm>
            <a:off x="830392" y="4169130"/>
            <a:ext cx="745763" cy="45826"/>
            <a:chOff x="4580561" y="2589004"/>
            <a:chExt cx="1064464" cy="25200"/>
          </a:xfrm>
        </p:grpSpPr>
        <p:sp>
          <p:nvSpPr>
            <p:cNvPr id="2864" name="Shape 2864"/>
            <p:cNvSpPr/>
            <p:nvPr/>
          </p:nvSpPr>
          <p:spPr>
            <a:xfrm rot="-5400000">
              <a:off x="5366325" y="2335504"/>
              <a:ext cx="25200" cy="532200"/>
            </a:xfrm>
            <a:prstGeom prst="rect">
              <a:avLst/>
            </a:prstGeom>
            <a:solidFill>
              <a:schemeClr val="l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865" name="Shape 2865"/>
            <p:cNvSpPr/>
            <p:nvPr/>
          </p:nvSpPr>
          <p:spPr>
            <a:xfrm rot="-5400000">
              <a:off x="4836311" y="2333254"/>
              <a:ext cx="25200" cy="536700"/>
            </a:xfrm>
            <a:prstGeom prst="rect">
              <a:avLst/>
            </a:prstGeom>
            <a:solidFill>
              <a:schemeClr val="l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2866" name="Shape 2866"/>
          <p:cNvSpPr txBox="1">
            <a:spLocks noGrp="1"/>
          </p:cNvSpPr>
          <p:nvPr>
            <p:ph type="title"/>
          </p:nvPr>
        </p:nvSpPr>
        <p:spPr>
          <a:xfrm>
            <a:off x="729450" y="864300"/>
            <a:ext cx="7021200" cy="2985000"/>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Clr>
                <a:schemeClr val="lt1"/>
              </a:buClr>
              <a:buSzPts val="3600"/>
              <a:buFont typeface="Raleway"/>
              <a:buNone/>
              <a:defRPr sz="3600" b="1" i="0" u="none" strike="noStrike" cap="none">
                <a:solidFill>
                  <a:schemeClr val="lt1"/>
                </a:solidFill>
                <a:latin typeface="Raleway"/>
                <a:ea typeface="Raleway"/>
                <a:cs typeface="Raleway"/>
                <a:sym typeface="Raleway"/>
              </a:defRPr>
            </a:lvl1pPr>
            <a:lvl2pPr marR="0" lvl="1" algn="l" rtl="0">
              <a:lnSpc>
                <a:spcPct val="100000"/>
              </a:lnSpc>
              <a:spcBef>
                <a:spcPts val="0"/>
              </a:spcBef>
              <a:spcAft>
                <a:spcPts val="0"/>
              </a:spcAft>
              <a:buClr>
                <a:schemeClr val="lt1"/>
              </a:buClr>
              <a:buSzPts val="3600"/>
              <a:buFont typeface="Raleway"/>
              <a:buNone/>
              <a:defRPr sz="3600" b="1" i="0" u="none" strike="noStrike" cap="none">
                <a:solidFill>
                  <a:schemeClr val="lt1"/>
                </a:solidFill>
                <a:latin typeface="Raleway"/>
                <a:ea typeface="Raleway"/>
                <a:cs typeface="Raleway"/>
                <a:sym typeface="Raleway"/>
              </a:defRPr>
            </a:lvl2pPr>
            <a:lvl3pPr marR="0" lvl="2" algn="l" rtl="0">
              <a:lnSpc>
                <a:spcPct val="100000"/>
              </a:lnSpc>
              <a:spcBef>
                <a:spcPts val="0"/>
              </a:spcBef>
              <a:spcAft>
                <a:spcPts val="0"/>
              </a:spcAft>
              <a:buClr>
                <a:schemeClr val="lt1"/>
              </a:buClr>
              <a:buSzPts val="3600"/>
              <a:buFont typeface="Raleway"/>
              <a:buNone/>
              <a:defRPr sz="3600" b="1" i="0" u="none" strike="noStrike" cap="none">
                <a:solidFill>
                  <a:schemeClr val="lt1"/>
                </a:solidFill>
                <a:latin typeface="Raleway"/>
                <a:ea typeface="Raleway"/>
                <a:cs typeface="Raleway"/>
                <a:sym typeface="Raleway"/>
              </a:defRPr>
            </a:lvl3pPr>
            <a:lvl4pPr marR="0" lvl="3" algn="l" rtl="0">
              <a:lnSpc>
                <a:spcPct val="100000"/>
              </a:lnSpc>
              <a:spcBef>
                <a:spcPts val="0"/>
              </a:spcBef>
              <a:spcAft>
                <a:spcPts val="0"/>
              </a:spcAft>
              <a:buClr>
                <a:schemeClr val="lt1"/>
              </a:buClr>
              <a:buSzPts val="3600"/>
              <a:buFont typeface="Raleway"/>
              <a:buNone/>
              <a:defRPr sz="3600" b="1" i="0" u="none" strike="noStrike" cap="none">
                <a:solidFill>
                  <a:schemeClr val="lt1"/>
                </a:solidFill>
                <a:latin typeface="Raleway"/>
                <a:ea typeface="Raleway"/>
                <a:cs typeface="Raleway"/>
                <a:sym typeface="Raleway"/>
              </a:defRPr>
            </a:lvl4pPr>
            <a:lvl5pPr marR="0" lvl="4" algn="l" rtl="0">
              <a:lnSpc>
                <a:spcPct val="100000"/>
              </a:lnSpc>
              <a:spcBef>
                <a:spcPts val="0"/>
              </a:spcBef>
              <a:spcAft>
                <a:spcPts val="0"/>
              </a:spcAft>
              <a:buClr>
                <a:schemeClr val="lt1"/>
              </a:buClr>
              <a:buSzPts val="3600"/>
              <a:buFont typeface="Raleway"/>
              <a:buNone/>
              <a:defRPr sz="3600" b="1" i="0" u="none" strike="noStrike" cap="none">
                <a:solidFill>
                  <a:schemeClr val="lt1"/>
                </a:solidFill>
                <a:latin typeface="Raleway"/>
                <a:ea typeface="Raleway"/>
                <a:cs typeface="Raleway"/>
                <a:sym typeface="Raleway"/>
              </a:defRPr>
            </a:lvl5pPr>
            <a:lvl6pPr marR="0" lvl="5" algn="l" rtl="0">
              <a:lnSpc>
                <a:spcPct val="100000"/>
              </a:lnSpc>
              <a:spcBef>
                <a:spcPts val="0"/>
              </a:spcBef>
              <a:spcAft>
                <a:spcPts val="0"/>
              </a:spcAft>
              <a:buClr>
                <a:schemeClr val="lt1"/>
              </a:buClr>
              <a:buSzPts val="3600"/>
              <a:buFont typeface="Raleway"/>
              <a:buNone/>
              <a:defRPr sz="3600" b="1" i="0" u="none" strike="noStrike" cap="none">
                <a:solidFill>
                  <a:schemeClr val="lt1"/>
                </a:solidFill>
                <a:latin typeface="Raleway"/>
                <a:ea typeface="Raleway"/>
                <a:cs typeface="Raleway"/>
                <a:sym typeface="Raleway"/>
              </a:defRPr>
            </a:lvl6pPr>
            <a:lvl7pPr marR="0" lvl="6" algn="l" rtl="0">
              <a:lnSpc>
                <a:spcPct val="100000"/>
              </a:lnSpc>
              <a:spcBef>
                <a:spcPts val="0"/>
              </a:spcBef>
              <a:spcAft>
                <a:spcPts val="0"/>
              </a:spcAft>
              <a:buClr>
                <a:schemeClr val="lt1"/>
              </a:buClr>
              <a:buSzPts val="3600"/>
              <a:buFont typeface="Raleway"/>
              <a:buNone/>
              <a:defRPr sz="3600" b="1" i="0" u="none" strike="noStrike" cap="none">
                <a:solidFill>
                  <a:schemeClr val="lt1"/>
                </a:solidFill>
                <a:latin typeface="Raleway"/>
                <a:ea typeface="Raleway"/>
                <a:cs typeface="Raleway"/>
                <a:sym typeface="Raleway"/>
              </a:defRPr>
            </a:lvl7pPr>
            <a:lvl8pPr marR="0" lvl="7" algn="l" rtl="0">
              <a:lnSpc>
                <a:spcPct val="100000"/>
              </a:lnSpc>
              <a:spcBef>
                <a:spcPts val="0"/>
              </a:spcBef>
              <a:spcAft>
                <a:spcPts val="0"/>
              </a:spcAft>
              <a:buClr>
                <a:schemeClr val="lt1"/>
              </a:buClr>
              <a:buSzPts val="3600"/>
              <a:buFont typeface="Raleway"/>
              <a:buNone/>
              <a:defRPr sz="3600" b="1" i="0" u="none" strike="noStrike" cap="none">
                <a:solidFill>
                  <a:schemeClr val="lt1"/>
                </a:solidFill>
                <a:latin typeface="Raleway"/>
                <a:ea typeface="Raleway"/>
                <a:cs typeface="Raleway"/>
                <a:sym typeface="Raleway"/>
              </a:defRPr>
            </a:lvl8pPr>
            <a:lvl9pPr marR="0" lvl="8" algn="l" rtl="0">
              <a:lnSpc>
                <a:spcPct val="100000"/>
              </a:lnSpc>
              <a:spcBef>
                <a:spcPts val="0"/>
              </a:spcBef>
              <a:spcAft>
                <a:spcPts val="0"/>
              </a:spcAft>
              <a:buClr>
                <a:schemeClr val="lt1"/>
              </a:buClr>
              <a:buSzPts val="3600"/>
              <a:buFont typeface="Raleway"/>
              <a:buNone/>
              <a:defRPr sz="3600" b="1" i="0" u="none" strike="noStrike" cap="none">
                <a:solidFill>
                  <a:schemeClr val="lt1"/>
                </a:solidFill>
                <a:latin typeface="Raleway"/>
                <a:ea typeface="Raleway"/>
                <a:cs typeface="Raleway"/>
                <a:sym typeface="Raleway"/>
              </a:defRPr>
            </a:lvl9pPr>
          </a:lstStyle>
          <a:p>
            <a:endParaRPr/>
          </a:p>
        </p:txBody>
      </p:sp>
      <p:sp>
        <p:nvSpPr>
          <p:cNvPr id="2867" name="Shape 2867"/>
          <p:cNvSpPr txBox="1">
            <a:spLocks noGrp="1"/>
          </p:cNvSpPr>
          <p:nvPr>
            <p:ph type="sldNum" idx="12"/>
          </p:nvPr>
        </p:nvSpPr>
        <p:spPr>
          <a:xfrm>
            <a:off x="8536302" y="4749851"/>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lt1"/>
                </a:solidFill>
                <a:latin typeface="Lato"/>
                <a:ea typeface="Lato"/>
                <a:cs typeface="Lato"/>
                <a:sym typeface="Lato"/>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lt1"/>
                </a:solidFill>
                <a:latin typeface="Lato"/>
                <a:ea typeface="Lato"/>
                <a:cs typeface="Lato"/>
                <a:sym typeface="Lato"/>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lt1"/>
                </a:solidFill>
                <a:latin typeface="Lato"/>
                <a:ea typeface="Lato"/>
                <a:cs typeface="Lato"/>
                <a:sym typeface="Lato"/>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lt1"/>
                </a:solidFill>
                <a:latin typeface="Lato"/>
                <a:ea typeface="Lato"/>
                <a:cs typeface="Lato"/>
                <a:sym typeface="Lato"/>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lt1"/>
                </a:solidFill>
                <a:latin typeface="Lato"/>
                <a:ea typeface="Lato"/>
                <a:cs typeface="Lato"/>
                <a:sym typeface="Lato"/>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lt1"/>
                </a:solidFill>
                <a:latin typeface="Lato"/>
                <a:ea typeface="Lato"/>
                <a:cs typeface="Lato"/>
                <a:sym typeface="Lato"/>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lt1"/>
                </a:solidFill>
                <a:latin typeface="Lato"/>
                <a:ea typeface="Lato"/>
                <a:cs typeface="Lato"/>
                <a:sym typeface="Lato"/>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lt1"/>
                </a:solidFill>
                <a:latin typeface="Lato"/>
                <a:ea typeface="Lato"/>
                <a:cs typeface="Lato"/>
                <a:sym typeface="Lato"/>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lt1"/>
                </a:solidFill>
                <a:latin typeface="Lato"/>
                <a:ea typeface="Lato"/>
                <a:cs typeface="Lato"/>
                <a:sym typeface="Lato"/>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56.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2868"/>
        <p:cNvGrpSpPr/>
        <p:nvPr/>
      </p:nvGrpSpPr>
      <p:grpSpPr>
        <a:xfrm>
          <a:off x="0" y="0"/>
          <a:ext cx="0" cy="0"/>
          <a:chOff x="0" y="0"/>
          <a:chExt cx="0" cy="0"/>
        </a:xfrm>
      </p:grpSpPr>
      <p:sp>
        <p:nvSpPr>
          <p:cNvPr id="2869" name="Shape 2869"/>
          <p:cNvSpPr/>
          <p:nvPr/>
        </p:nvSpPr>
        <p:spPr>
          <a:xfrm>
            <a:off x="0" y="0"/>
            <a:ext cx="4572000" cy="5143500"/>
          </a:xfrm>
          <a:prstGeom prst="rect">
            <a:avLst/>
          </a:prstGeom>
          <a:solidFill>
            <a:schemeClr val="l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nvGrpSpPr>
          <p:cNvPr id="2870" name="Shape 2870"/>
          <p:cNvGrpSpPr/>
          <p:nvPr/>
        </p:nvGrpSpPr>
        <p:grpSpPr>
          <a:xfrm>
            <a:off x="830392" y="1191256"/>
            <a:ext cx="745763" cy="45826"/>
            <a:chOff x="4580561" y="2589004"/>
            <a:chExt cx="1064464" cy="25200"/>
          </a:xfrm>
        </p:grpSpPr>
        <p:sp>
          <p:nvSpPr>
            <p:cNvPr id="2871" name="Shape 2871"/>
            <p:cNvSpPr/>
            <p:nvPr/>
          </p:nvSpPr>
          <p:spPr>
            <a:xfrm rot="-5400000">
              <a:off x="5366325" y="2335504"/>
              <a:ext cx="25200" cy="532200"/>
            </a:xfrm>
            <a:prstGeom prst="rect">
              <a:avLst/>
            </a:prstGeom>
            <a:solidFill>
              <a:schemeClr val="accent3"/>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872" name="Shape 2872"/>
            <p:cNvSpPr/>
            <p:nvPr/>
          </p:nvSpPr>
          <p:spPr>
            <a:xfrm rot="-5400000">
              <a:off x="4836311" y="2333254"/>
              <a:ext cx="25200" cy="536700"/>
            </a:xfrm>
            <a:prstGeom prst="rect">
              <a:avLst/>
            </a:prstGeom>
            <a:solidFill>
              <a:schemeClr val="dk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2873" name="Shape 2873"/>
          <p:cNvSpPr txBox="1">
            <a:spLocks noGrp="1"/>
          </p:cNvSpPr>
          <p:nvPr>
            <p:ph type="title"/>
          </p:nvPr>
        </p:nvSpPr>
        <p:spPr>
          <a:xfrm>
            <a:off x="730000" y="1318650"/>
            <a:ext cx="3300900" cy="1687200"/>
          </a:xfrm>
          <a:prstGeom prst="rect">
            <a:avLst/>
          </a:prstGeom>
          <a:noFill/>
          <a:ln>
            <a:noFill/>
          </a:ln>
        </p:spPr>
        <p:txBody>
          <a:bodyPr spcFirstLastPara="1" wrap="square" lIns="91425" tIns="91425" rIns="91425" bIns="91425" anchor="t" anchorCtr="0"/>
          <a:lstStyle>
            <a:lvl1pPr marR="0" lvl="0" algn="l" rtl="0">
              <a:lnSpc>
                <a:spcPct val="100000"/>
              </a:lnSpc>
              <a:spcBef>
                <a:spcPts val="0"/>
              </a:spcBef>
              <a:spcAft>
                <a:spcPts val="0"/>
              </a:spcAft>
              <a:buClr>
                <a:schemeClr val="dk2"/>
              </a:buClr>
              <a:buSzPts val="2600"/>
              <a:buFont typeface="Raleway"/>
              <a:buNone/>
              <a:defRPr sz="2600" b="1" i="0" u="none" strike="noStrike" cap="none">
                <a:solidFill>
                  <a:schemeClr val="dk2"/>
                </a:solidFill>
                <a:latin typeface="Raleway"/>
                <a:ea typeface="Raleway"/>
                <a:cs typeface="Raleway"/>
                <a:sym typeface="Raleway"/>
              </a:defRPr>
            </a:lvl1pPr>
            <a:lvl2pPr marR="0" lvl="1" algn="l" rtl="0">
              <a:lnSpc>
                <a:spcPct val="100000"/>
              </a:lnSpc>
              <a:spcBef>
                <a:spcPts val="0"/>
              </a:spcBef>
              <a:spcAft>
                <a:spcPts val="0"/>
              </a:spcAft>
              <a:buClr>
                <a:schemeClr val="dk2"/>
              </a:buClr>
              <a:buSzPts val="2600"/>
              <a:buFont typeface="Raleway"/>
              <a:buNone/>
              <a:defRPr sz="2600" b="1" i="0" u="none" strike="noStrike" cap="none">
                <a:solidFill>
                  <a:schemeClr val="dk2"/>
                </a:solidFill>
                <a:latin typeface="Raleway"/>
                <a:ea typeface="Raleway"/>
                <a:cs typeface="Raleway"/>
                <a:sym typeface="Raleway"/>
              </a:defRPr>
            </a:lvl2pPr>
            <a:lvl3pPr marR="0" lvl="2" algn="l" rtl="0">
              <a:lnSpc>
                <a:spcPct val="100000"/>
              </a:lnSpc>
              <a:spcBef>
                <a:spcPts val="0"/>
              </a:spcBef>
              <a:spcAft>
                <a:spcPts val="0"/>
              </a:spcAft>
              <a:buClr>
                <a:schemeClr val="dk2"/>
              </a:buClr>
              <a:buSzPts val="2600"/>
              <a:buFont typeface="Raleway"/>
              <a:buNone/>
              <a:defRPr sz="2600" b="1" i="0" u="none" strike="noStrike" cap="none">
                <a:solidFill>
                  <a:schemeClr val="dk2"/>
                </a:solidFill>
                <a:latin typeface="Raleway"/>
                <a:ea typeface="Raleway"/>
                <a:cs typeface="Raleway"/>
                <a:sym typeface="Raleway"/>
              </a:defRPr>
            </a:lvl3pPr>
            <a:lvl4pPr marR="0" lvl="3" algn="l" rtl="0">
              <a:lnSpc>
                <a:spcPct val="100000"/>
              </a:lnSpc>
              <a:spcBef>
                <a:spcPts val="0"/>
              </a:spcBef>
              <a:spcAft>
                <a:spcPts val="0"/>
              </a:spcAft>
              <a:buClr>
                <a:schemeClr val="dk2"/>
              </a:buClr>
              <a:buSzPts val="2600"/>
              <a:buFont typeface="Raleway"/>
              <a:buNone/>
              <a:defRPr sz="2600" b="1" i="0" u="none" strike="noStrike" cap="none">
                <a:solidFill>
                  <a:schemeClr val="dk2"/>
                </a:solidFill>
                <a:latin typeface="Raleway"/>
                <a:ea typeface="Raleway"/>
                <a:cs typeface="Raleway"/>
                <a:sym typeface="Raleway"/>
              </a:defRPr>
            </a:lvl4pPr>
            <a:lvl5pPr marR="0" lvl="4" algn="l" rtl="0">
              <a:lnSpc>
                <a:spcPct val="100000"/>
              </a:lnSpc>
              <a:spcBef>
                <a:spcPts val="0"/>
              </a:spcBef>
              <a:spcAft>
                <a:spcPts val="0"/>
              </a:spcAft>
              <a:buClr>
                <a:schemeClr val="dk2"/>
              </a:buClr>
              <a:buSzPts val="2600"/>
              <a:buFont typeface="Raleway"/>
              <a:buNone/>
              <a:defRPr sz="2600" b="1" i="0" u="none" strike="noStrike" cap="none">
                <a:solidFill>
                  <a:schemeClr val="dk2"/>
                </a:solidFill>
                <a:latin typeface="Raleway"/>
                <a:ea typeface="Raleway"/>
                <a:cs typeface="Raleway"/>
                <a:sym typeface="Raleway"/>
              </a:defRPr>
            </a:lvl5pPr>
            <a:lvl6pPr marR="0" lvl="5" algn="l" rtl="0">
              <a:lnSpc>
                <a:spcPct val="100000"/>
              </a:lnSpc>
              <a:spcBef>
                <a:spcPts val="0"/>
              </a:spcBef>
              <a:spcAft>
                <a:spcPts val="0"/>
              </a:spcAft>
              <a:buClr>
                <a:schemeClr val="dk2"/>
              </a:buClr>
              <a:buSzPts val="2600"/>
              <a:buFont typeface="Raleway"/>
              <a:buNone/>
              <a:defRPr sz="2600" b="1" i="0" u="none" strike="noStrike" cap="none">
                <a:solidFill>
                  <a:schemeClr val="dk2"/>
                </a:solidFill>
                <a:latin typeface="Raleway"/>
                <a:ea typeface="Raleway"/>
                <a:cs typeface="Raleway"/>
                <a:sym typeface="Raleway"/>
              </a:defRPr>
            </a:lvl6pPr>
            <a:lvl7pPr marR="0" lvl="6" algn="l" rtl="0">
              <a:lnSpc>
                <a:spcPct val="100000"/>
              </a:lnSpc>
              <a:spcBef>
                <a:spcPts val="0"/>
              </a:spcBef>
              <a:spcAft>
                <a:spcPts val="0"/>
              </a:spcAft>
              <a:buClr>
                <a:schemeClr val="dk2"/>
              </a:buClr>
              <a:buSzPts val="2600"/>
              <a:buFont typeface="Raleway"/>
              <a:buNone/>
              <a:defRPr sz="2600" b="1" i="0" u="none" strike="noStrike" cap="none">
                <a:solidFill>
                  <a:schemeClr val="dk2"/>
                </a:solidFill>
                <a:latin typeface="Raleway"/>
                <a:ea typeface="Raleway"/>
                <a:cs typeface="Raleway"/>
                <a:sym typeface="Raleway"/>
              </a:defRPr>
            </a:lvl7pPr>
            <a:lvl8pPr marR="0" lvl="7" algn="l" rtl="0">
              <a:lnSpc>
                <a:spcPct val="100000"/>
              </a:lnSpc>
              <a:spcBef>
                <a:spcPts val="0"/>
              </a:spcBef>
              <a:spcAft>
                <a:spcPts val="0"/>
              </a:spcAft>
              <a:buClr>
                <a:schemeClr val="dk2"/>
              </a:buClr>
              <a:buSzPts val="2600"/>
              <a:buFont typeface="Raleway"/>
              <a:buNone/>
              <a:defRPr sz="2600" b="1" i="0" u="none" strike="noStrike" cap="none">
                <a:solidFill>
                  <a:schemeClr val="dk2"/>
                </a:solidFill>
                <a:latin typeface="Raleway"/>
                <a:ea typeface="Raleway"/>
                <a:cs typeface="Raleway"/>
                <a:sym typeface="Raleway"/>
              </a:defRPr>
            </a:lvl8pPr>
            <a:lvl9pPr marR="0" lvl="8" algn="l" rtl="0">
              <a:lnSpc>
                <a:spcPct val="100000"/>
              </a:lnSpc>
              <a:spcBef>
                <a:spcPts val="0"/>
              </a:spcBef>
              <a:spcAft>
                <a:spcPts val="0"/>
              </a:spcAft>
              <a:buClr>
                <a:schemeClr val="dk2"/>
              </a:buClr>
              <a:buSzPts val="2600"/>
              <a:buFont typeface="Raleway"/>
              <a:buNone/>
              <a:defRPr sz="2600" b="1" i="0" u="none" strike="noStrike" cap="none">
                <a:solidFill>
                  <a:schemeClr val="dk2"/>
                </a:solidFill>
                <a:latin typeface="Raleway"/>
                <a:ea typeface="Raleway"/>
                <a:cs typeface="Raleway"/>
                <a:sym typeface="Raleway"/>
              </a:defRPr>
            </a:lvl9pPr>
          </a:lstStyle>
          <a:p>
            <a:endParaRPr/>
          </a:p>
        </p:txBody>
      </p:sp>
      <p:sp>
        <p:nvSpPr>
          <p:cNvPr id="2874" name="Shape 2874"/>
          <p:cNvSpPr txBox="1">
            <a:spLocks noGrp="1"/>
          </p:cNvSpPr>
          <p:nvPr>
            <p:ph type="subTitle" idx="1"/>
          </p:nvPr>
        </p:nvSpPr>
        <p:spPr>
          <a:xfrm>
            <a:off x="724950" y="3161525"/>
            <a:ext cx="3300900" cy="759000"/>
          </a:xfrm>
          <a:prstGeom prst="rect">
            <a:avLst/>
          </a:prstGeom>
          <a:noFill/>
          <a:ln>
            <a:noFill/>
          </a:ln>
        </p:spPr>
        <p:txBody>
          <a:bodyPr spcFirstLastPara="1" wrap="square" lIns="91425" tIns="91425" rIns="91425" bIns="91425" anchor="t" anchorCtr="0"/>
          <a:lstStyle>
            <a:lvl1pPr marR="0" lvl="0" algn="l" rtl="0">
              <a:lnSpc>
                <a:spcPct val="100000"/>
              </a:lnSpc>
              <a:spcBef>
                <a:spcPts val="0"/>
              </a:spcBef>
              <a:spcAft>
                <a:spcPts val="0"/>
              </a:spcAft>
              <a:buClr>
                <a:schemeClr val="accent1"/>
              </a:buClr>
              <a:buSzPts val="1600"/>
              <a:buFont typeface="Lato"/>
              <a:buNone/>
              <a:defRPr sz="1600" b="0" i="0" u="none" strike="noStrike" cap="none">
                <a:solidFill>
                  <a:schemeClr val="accent1"/>
                </a:solidFill>
                <a:latin typeface="Lato"/>
                <a:ea typeface="Lato"/>
                <a:cs typeface="Lato"/>
                <a:sym typeface="Lato"/>
              </a:defRPr>
            </a:lvl1pPr>
            <a:lvl2pPr marR="0" lvl="1" algn="l" rtl="0">
              <a:lnSpc>
                <a:spcPct val="100000"/>
              </a:lnSpc>
              <a:spcBef>
                <a:spcPts val="0"/>
              </a:spcBef>
              <a:spcAft>
                <a:spcPts val="0"/>
              </a:spcAft>
              <a:buClr>
                <a:schemeClr val="accent1"/>
              </a:buClr>
              <a:buSzPts val="1600"/>
              <a:buFont typeface="Lato"/>
              <a:buNone/>
              <a:defRPr sz="1600" b="0" i="0" u="none" strike="noStrike" cap="none">
                <a:solidFill>
                  <a:schemeClr val="accent1"/>
                </a:solidFill>
                <a:latin typeface="Lato"/>
                <a:ea typeface="Lato"/>
                <a:cs typeface="Lato"/>
                <a:sym typeface="Lato"/>
              </a:defRPr>
            </a:lvl2pPr>
            <a:lvl3pPr marR="0" lvl="2" algn="l" rtl="0">
              <a:lnSpc>
                <a:spcPct val="100000"/>
              </a:lnSpc>
              <a:spcBef>
                <a:spcPts val="0"/>
              </a:spcBef>
              <a:spcAft>
                <a:spcPts val="0"/>
              </a:spcAft>
              <a:buClr>
                <a:schemeClr val="accent1"/>
              </a:buClr>
              <a:buSzPts val="1600"/>
              <a:buFont typeface="Lato"/>
              <a:buNone/>
              <a:defRPr sz="1600" b="0" i="0" u="none" strike="noStrike" cap="none">
                <a:solidFill>
                  <a:schemeClr val="accent1"/>
                </a:solidFill>
                <a:latin typeface="Lato"/>
                <a:ea typeface="Lato"/>
                <a:cs typeface="Lato"/>
                <a:sym typeface="Lato"/>
              </a:defRPr>
            </a:lvl3pPr>
            <a:lvl4pPr marR="0" lvl="3" algn="l" rtl="0">
              <a:lnSpc>
                <a:spcPct val="100000"/>
              </a:lnSpc>
              <a:spcBef>
                <a:spcPts val="0"/>
              </a:spcBef>
              <a:spcAft>
                <a:spcPts val="0"/>
              </a:spcAft>
              <a:buClr>
                <a:schemeClr val="accent1"/>
              </a:buClr>
              <a:buSzPts val="1600"/>
              <a:buFont typeface="Lato"/>
              <a:buNone/>
              <a:defRPr sz="1600" b="0" i="0" u="none" strike="noStrike" cap="none">
                <a:solidFill>
                  <a:schemeClr val="accent1"/>
                </a:solidFill>
                <a:latin typeface="Lato"/>
                <a:ea typeface="Lato"/>
                <a:cs typeface="Lato"/>
                <a:sym typeface="Lato"/>
              </a:defRPr>
            </a:lvl4pPr>
            <a:lvl5pPr marR="0" lvl="4" algn="l" rtl="0">
              <a:lnSpc>
                <a:spcPct val="100000"/>
              </a:lnSpc>
              <a:spcBef>
                <a:spcPts val="0"/>
              </a:spcBef>
              <a:spcAft>
                <a:spcPts val="0"/>
              </a:spcAft>
              <a:buClr>
                <a:schemeClr val="accent1"/>
              </a:buClr>
              <a:buSzPts val="1600"/>
              <a:buFont typeface="Lato"/>
              <a:buNone/>
              <a:defRPr sz="1600" b="0" i="0" u="none" strike="noStrike" cap="none">
                <a:solidFill>
                  <a:schemeClr val="accent1"/>
                </a:solidFill>
                <a:latin typeface="Lato"/>
                <a:ea typeface="Lato"/>
                <a:cs typeface="Lato"/>
                <a:sym typeface="Lato"/>
              </a:defRPr>
            </a:lvl5pPr>
            <a:lvl6pPr marR="0" lvl="5" algn="l" rtl="0">
              <a:lnSpc>
                <a:spcPct val="100000"/>
              </a:lnSpc>
              <a:spcBef>
                <a:spcPts val="0"/>
              </a:spcBef>
              <a:spcAft>
                <a:spcPts val="0"/>
              </a:spcAft>
              <a:buClr>
                <a:schemeClr val="accent1"/>
              </a:buClr>
              <a:buSzPts val="1600"/>
              <a:buFont typeface="Lato"/>
              <a:buNone/>
              <a:defRPr sz="1600" b="0" i="0" u="none" strike="noStrike" cap="none">
                <a:solidFill>
                  <a:schemeClr val="accent1"/>
                </a:solidFill>
                <a:latin typeface="Lato"/>
                <a:ea typeface="Lato"/>
                <a:cs typeface="Lato"/>
                <a:sym typeface="Lato"/>
              </a:defRPr>
            </a:lvl6pPr>
            <a:lvl7pPr marR="0" lvl="6" algn="l" rtl="0">
              <a:lnSpc>
                <a:spcPct val="100000"/>
              </a:lnSpc>
              <a:spcBef>
                <a:spcPts val="0"/>
              </a:spcBef>
              <a:spcAft>
                <a:spcPts val="0"/>
              </a:spcAft>
              <a:buClr>
                <a:schemeClr val="accent1"/>
              </a:buClr>
              <a:buSzPts val="1600"/>
              <a:buFont typeface="Lato"/>
              <a:buNone/>
              <a:defRPr sz="1600" b="0" i="0" u="none" strike="noStrike" cap="none">
                <a:solidFill>
                  <a:schemeClr val="accent1"/>
                </a:solidFill>
                <a:latin typeface="Lato"/>
                <a:ea typeface="Lato"/>
                <a:cs typeface="Lato"/>
                <a:sym typeface="Lato"/>
              </a:defRPr>
            </a:lvl7pPr>
            <a:lvl8pPr marR="0" lvl="7" algn="l" rtl="0">
              <a:lnSpc>
                <a:spcPct val="100000"/>
              </a:lnSpc>
              <a:spcBef>
                <a:spcPts val="0"/>
              </a:spcBef>
              <a:spcAft>
                <a:spcPts val="0"/>
              </a:spcAft>
              <a:buClr>
                <a:schemeClr val="accent1"/>
              </a:buClr>
              <a:buSzPts val="1600"/>
              <a:buFont typeface="Lato"/>
              <a:buNone/>
              <a:defRPr sz="1600" b="0" i="0" u="none" strike="noStrike" cap="none">
                <a:solidFill>
                  <a:schemeClr val="accent1"/>
                </a:solidFill>
                <a:latin typeface="Lato"/>
                <a:ea typeface="Lato"/>
                <a:cs typeface="Lato"/>
                <a:sym typeface="Lato"/>
              </a:defRPr>
            </a:lvl8pPr>
            <a:lvl9pPr marR="0" lvl="8" algn="l" rtl="0">
              <a:lnSpc>
                <a:spcPct val="100000"/>
              </a:lnSpc>
              <a:spcBef>
                <a:spcPts val="0"/>
              </a:spcBef>
              <a:spcAft>
                <a:spcPts val="0"/>
              </a:spcAft>
              <a:buClr>
                <a:schemeClr val="accent1"/>
              </a:buClr>
              <a:buSzPts val="1600"/>
              <a:buFont typeface="Lato"/>
              <a:buNone/>
              <a:defRPr sz="1600" b="0" i="0" u="none" strike="noStrike" cap="none">
                <a:solidFill>
                  <a:schemeClr val="accent1"/>
                </a:solidFill>
                <a:latin typeface="Lato"/>
                <a:ea typeface="Lato"/>
                <a:cs typeface="Lato"/>
                <a:sym typeface="Lato"/>
              </a:defRPr>
            </a:lvl9pPr>
          </a:lstStyle>
          <a:p>
            <a:endParaRPr/>
          </a:p>
        </p:txBody>
      </p:sp>
      <p:sp>
        <p:nvSpPr>
          <p:cNvPr id="2875" name="Shape 2875"/>
          <p:cNvSpPr txBox="1">
            <a:spLocks noGrp="1"/>
          </p:cNvSpPr>
          <p:nvPr>
            <p:ph type="body" idx="2"/>
          </p:nvPr>
        </p:nvSpPr>
        <p:spPr>
          <a:xfrm>
            <a:off x="5174225" y="1352625"/>
            <a:ext cx="3374400" cy="3025500"/>
          </a:xfrm>
          <a:prstGeom prst="rect">
            <a:avLst/>
          </a:prstGeom>
          <a:noFill/>
          <a:ln>
            <a:noFill/>
          </a:ln>
        </p:spPr>
        <p:txBody>
          <a:bodyPr spcFirstLastPara="1" wrap="square" lIns="91425" tIns="91425" rIns="91425" bIns="91425" anchor="t" anchorCtr="0"/>
          <a:lstStyle>
            <a:lvl1pPr marL="457200" marR="0" lvl="0" indent="-311150" algn="l" rtl="0">
              <a:lnSpc>
                <a:spcPct val="115000"/>
              </a:lnSpc>
              <a:spcBef>
                <a:spcPts val="0"/>
              </a:spcBef>
              <a:spcAft>
                <a:spcPts val="0"/>
              </a:spcAft>
              <a:buClr>
                <a:schemeClr val="accent1"/>
              </a:buClr>
              <a:buSzPts val="1300"/>
              <a:buFont typeface="Lato"/>
              <a:buChar char="●"/>
              <a:defRPr sz="1300" b="0" i="0" u="none" strike="noStrike" cap="none">
                <a:solidFill>
                  <a:schemeClr val="accent1"/>
                </a:solidFill>
                <a:latin typeface="Lato"/>
                <a:ea typeface="Lato"/>
                <a:cs typeface="Lato"/>
                <a:sym typeface="Lato"/>
              </a:defRPr>
            </a:lvl1pPr>
            <a:lvl2pPr marL="914400" marR="0" lvl="1" indent="-298450" algn="l" rtl="0">
              <a:lnSpc>
                <a:spcPct val="115000"/>
              </a:lnSpc>
              <a:spcBef>
                <a:spcPts val="1600"/>
              </a:spcBef>
              <a:spcAft>
                <a:spcPts val="0"/>
              </a:spcAft>
              <a:buClr>
                <a:schemeClr val="accent1"/>
              </a:buClr>
              <a:buSzPts val="1100"/>
              <a:buFont typeface="Lato"/>
              <a:buChar char="○"/>
              <a:defRPr sz="1100" b="0" i="0" u="none" strike="noStrike" cap="none">
                <a:solidFill>
                  <a:schemeClr val="accent1"/>
                </a:solidFill>
                <a:latin typeface="Lato"/>
                <a:ea typeface="Lato"/>
                <a:cs typeface="Lato"/>
                <a:sym typeface="Lato"/>
              </a:defRPr>
            </a:lvl2pPr>
            <a:lvl3pPr marL="1371600" marR="0" lvl="2" indent="-298450" algn="l" rtl="0">
              <a:lnSpc>
                <a:spcPct val="115000"/>
              </a:lnSpc>
              <a:spcBef>
                <a:spcPts val="1600"/>
              </a:spcBef>
              <a:spcAft>
                <a:spcPts val="0"/>
              </a:spcAft>
              <a:buClr>
                <a:schemeClr val="accent1"/>
              </a:buClr>
              <a:buSzPts val="1100"/>
              <a:buFont typeface="Lato"/>
              <a:buChar char="■"/>
              <a:defRPr sz="1100" b="0" i="0" u="none" strike="noStrike" cap="none">
                <a:solidFill>
                  <a:schemeClr val="accent1"/>
                </a:solidFill>
                <a:latin typeface="Lato"/>
                <a:ea typeface="Lato"/>
                <a:cs typeface="Lato"/>
                <a:sym typeface="Lato"/>
              </a:defRPr>
            </a:lvl3pPr>
            <a:lvl4pPr marL="1828800" marR="0" lvl="3" indent="-298450" algn="l" rtl="0">
              <a:lnSpc>
                <a:spcPct val="115000"/>
              </a:lnSpc>
              <a:spcBef>
                <a:spcPts val="1600"/>
              </a:spcBef>
              <a:spcAft>
                <a:spcPts val="0"/>
              </a:spcAft>
              <a:buClr>
                <a:schemeClr val="accent1"/>
              </a:buClr>
              <a:buSzPts val="1100"/>
              <a:buFont typeface="Lato"/>
              <a:buChar char="●"/>
              <a:defRPr sz="1100" b="0" i="0" u="none" strike="noStrike" cap="none">
                <a:solidFill>
                  <a:schemeClr val="accent1"/>
                </a:solidFill>
                <a:latin typeface="Lato"/>
                <a:ea typeface="Lato"/>
                <a:cs typeface="Lato"/>
                <a:sym typeface="Lato"/>
              </a:defRPr>
            </a:lvl4pPr>
            <a:lvl5pPr marL="2286000" marR="0" lvl="4" indent="-298450" algn="l" rtl="0">
              <a:lnSpc>
                <a:spcPct val="115000"/>
              </a:lnSpc>
              <a:spcBef>
                <a:spcPts val="1600"/>
              </a:spcBef>
              <a:spcAft>
                <a:spcPts val="0"/>
              </a:spcAft>
              <a:buClr>
                <a:schemeClr val="accent1"/>
              </a:buClr>
              <a:buSzPts val="1100"/>
              <a:buFont typeface="Lato"/>
              <a:buChar char="○"/>
              <a:defRPr sz="1100" b="0" i="0" u="none" strike="noStrike" cap="none">
                <a:solidFill>
                  <a:schemeClr val="accent1"/>
                </a:solidFill>
                <a:latin typeface="Lato"/>
                <a:ea typeface="Lato"/>
                <a:cs typeface="Lato"/>
                <a:sym typeface="Lato"/>
              </a:defRPr>
            </a:lvl5pPr>
            <a:lvl6pPr marL="2743200" marR="0" lvl="5" indent="-298450" algn="l" rtl="0">
              <a:lnSpc>
                <a:spcPct val="115000"/>
              </a:lnSpc>
              <a:spcBef>
                <a:spcPts val="1600"/>
              </a:spcBef>
              <a:spcAft>
                <a:spcPts val="0"/>
              </a:spcAft>
              <a:buClr>
                <a:schemeClr val="accent1"/>
              </a:buClr>
              <a:buSzPts val="1100"/>
              <a:buFont typeface="Lato"/>
              <a:buChar char="■"/>
              <a:defRPr sz="1100" b="0" i="0" u="none" strike="noStrike" cap="none">
                <a:solidFill>
                  <a:schemeClr val="accent1"/>
                </a:solidFill>
                <a:latin typeface="Lato"/>
                <a:ea typeface="Lato"/>
                <a:cs typeface="Lato"/>
                <a:sym typeface="Lato"/>
              </a:defRPr>
            </a:lvl6pPr>
            <a:lvl7pPr marL="3200400" marR="0" lvl="6" indent="-298450" algn="l" rtl="0">
              <a:lnSpc>
                <a:spcPct val="115000"/>
              </a:lnSpc>
              <a:spcBef>
                <a:spcPts val="1600"/>
              </a:spcBef>
              <a:spcAft>
                <a:spcPts val="0"/>
              </a:spcAft>
              <a:buClr>
                <a:schemeClr val="accent1"/>
              </a:buClr>
              <a:buSzPts val="1100"/>
              <a:buFont typeface="Lato"/>
              <a:buChar char="●"/>
              <a:defRPr sz="1100" b="0" i="0" u="none" strike="noStrike" cap="none">
                <a:solidFill>
                  <a:schemeClr val="accent1"/>
                </a:solidFill>
                <a:latin typeface="Lato"/>
                <a:ea typeface="Lato"/>
                <a:cs typeface="Lato"/>
                <a:sym typeface="Lato"/>
              </a:defRPr>
            </a:lvl7pPr>
            <a:lvl8pPr marL="3657600" marR="0" lvl="7" indent="-298450" algn="l" rtl="0">
              <a:lnSpc>
                <a:spcPct val="115000"/>
              </a:lnSpc>
              <a:spcBef>
                <a:spcPts val="1600"/>
              </a:spcBef>
              <a:spcAft>
                <a:spcPts val="0"/>
              </a:spcAft>
              <a:buClr>
                <a:schemeClr val="accent1"/>
              </a:buClr>
              <a:buSzPts val="1100"/>
              <a:buFont typeface="Lato"/>
              <a:buChar char="○"/>
              <a:defRPr sz="1100" b="0" i="0" u="none" strike="noStrike" cap="none">
                <a:solidFill>
                  <a:schemeClr val="accent1"/>
                </a:solidFill>
                <a:latin typeface="Lato"/>
                <a:ea typeface="Lato"/>
                <a:cs typeface="Lato"/>
                <a:sym typeface="Lato"/>
              </a:defRPr>
            </a:lvl8pPr>
            <a:lvl9pPr marL="4114800" marR="0" lvl="8" indent="-298450" algn="l" rtl="0">
              <a:lnSpc>
                <a:spcPct val="115000"/>
              </a:lnSpc>
              <a:spcBef>
                <a:spcPts val="1600"/>
              </a:spcBef>
              <a:spcAft>
                <a:spcPts val="1600"/>
              </a:spcAft>
              <a:buClr>
                <a:schemeClr val="accent1"/>
              </a:buClr>
              <a:buSzPts val="1100"/>
              <a:buFont typeface="Lato"/>
              <a:buChar char="■"/>
              <a:defRPr sz="1100" b="0" i="0" u="none" strike="noStrike" cap="none">
                <a:solidFill>
                  <a:schemeClr val="accent1"/>
                </a:solidFill>
                <a:latin typeface="Lato"/>
                <a:ea typeface="Lato"/>
                <a:cs typeface="Lato"/>
                <a:sym typeface="Lato"/>
              </a:defRPr>
            </a:lvl9pPr>
          </a:lstStyle>
          <a:p>
            <a:endParaRPr/>
          </a:p>
        </p:txBody>
      </p:sp>
      <p:sp>
        <p:nvSpPr>
          <p:cNvPr id="2876" name="Shape 2876"/>
          <p:cNvSpPr txBox="1">
            <a:spLocks noGrp="1"/>
          </p:cNvSpPr>
          <p:nvPr>
            <p:ph type="sldNum" idx="12"/>
          </p:nvPr>
        </p:nvSpPr>
        <p:spPr>
          <a:xfrm>
            <a:off x="8536302" y="4749851"/>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accent1"/>
                </a:solidFill>
                <a:latin typeface="Lato"/>
                <a:ea typeface="Lato"/>
                <a:cs typeface="Lato"/>
                <a:sym typeface="Lato"/>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accent1"/>
                </a:solidFill>
                <a:latin typeface="Lato"/>
                <a:ea typeface="Lato"/>
                <a:cs typeface="Lato"/>
                <a:sym typeface="Lato"/>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accent1"/>
                </a:solidFill>
                <a:latin typeface="Lato"/>
                <a:ea typeface="Lato"/>
                <a:cs typeface="Lato"/>
                <a:sym typeface="Lato"/>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accent1"/>
                </a:solidFill>
                <a:latin typeface="Lato"/>
                <a:ea typeface="Lato"/>
                <a:cs typeface="Lato"/>
                <a:sym typeface="Lato"/>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accent1"/>
                </a:solidFill>
                <a:latin typeface="Lato"/>
                <a:ea typeface="Lato"/>
                <a:cs typeface="Lato"/>
                <a:sym typeface="Lato"/>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accent1"/>
                </a:solidFill>
                <a:latin typeface="Lato"/>
                <a:ea typeface="Lato"/>
                <a:cs typeface="Lato"/>
                <a:sym typeface="Lato"/>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accent1"/>
                </a:solidFill>
                <a:latin typeface="Lato"/>
                <a:ea typeface="Lato"/>
                <a:cs typeface="Lato"/>
                <a:sym typeface="Lato"/>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accent1"/>
                </a:solidFill>
                <a:latin typeface="Lato"/>
                <a:ea typeface="Lato"/>
                <a:cs typeface="Lato"/>
                <a:sym typeface="Lato"/>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accent1"/>
                </a:solidFill>
                <a:latin typeface="Lato"/>
                <a:ea typeface="Lato"/>
                <a:cs typeface="Lato"/>
                <a:sym typeface="Lato"/>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57.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2877"/>
        <p:cNvGrpSpPr/>
        <p:nvPr/>
      </p:nvGrpSpPr>
      <p:grpSpPr>
        <a:xfrm>
          <a:off x="0" y="0"/>
          <a:ext cx="0" cy="0"/>
          <a:chOff x="0" y="0"/>
          <a:chExt cx="0" cy="0"/>
        </a:xfrm>
      </p:grpSpPr>
      <p:sp>
        <p:nvSpPr>
          <p:cNvPr id="2878" name="Shape 2878"/>
          <p:cNvSpPr txBox="1">
            <a:spLocks noGrp="1"/>
          </p:cNvSpPr>
          <p:nvPr>
            <p:ph type="body" idx="1"/>
          </p:nvPr>
        </p:nvSpPr>
        <p:spPr>
          <a:xfrm>
            <a:off x="724950" y="4372551"/>
            <a:ext cx="7697400" cy="460500"/>
          </a:xfrm>
          <a:prstGeom prst="rect">
            <a:avLst/>
          </a:prstGeom>
          <a:noFill/>
          <a:ln>
            <a:noFill/>
          </a:ln>
        </p:spPr>
        <p:txBody>
          <a:bodyPr spcFirstLastPara="1" wrap="square" lIns="91425" tIns="91425" rIns="91425" bIns="91425" anchor="ctr" anchorCtr="0"/>
          <a:lstStyle>
            <a:lvl1pPr marL="457200" marR="0" lvl="0" indent="-228600" algn="l" rtl="0">
              <a:lnSpc>
                <a:spcPct val="100000"/>
              </a:lnSpc>
              <a:spcBef>
                <a:spcPts val="0"/>
              </a:spcBef>
              <a:spcAft>
                <a:spcPts val="0"/>
              </a:spcAft>
              <a:buClr>
                <a:schemeClr val="accent1"/>
              </a:buClr>
              <a:buSzPts val="1300"/>
              <a:buFont typeface="Lato"/>
              <a:buNone/>
              <a:defRPr sz="1300" b="0" i="0" u="none" strike="noStrike" cap="none">
                <a:solidFill>
                  <a:schemeClr val="accent1"/>
                </a:solidFill>
                <a:latin typeface="Lato"/>
                <a:ea typeface="Lato"/>
                <a:cs typeface="Lato"/>
                <a:sym typeface="Lato"/>
              </a:defRPr>
            </a:lvl1pPr>
            <a:lvl2pPr marL="914400" marR="0" lvl="1" indent="-298450" algn="l" rtl="0">
              <a:lnSpc>
                <a:spcPct val="115000"/>
              </a:lnSpc>
              <a:spcBef>
                <a:spcPts val="1600"/>
              </a:spcBef>
              <a:spcAft>
                <a:spcPts val="0"/>
              </a:spcAft>
              <a:buClr>
                <a:schemeClr val="accent1"/>
              </a:buClr>
              <a:buSzPts val="1100"/>
              <a:buFont typeface="Lato"/>
              <a:buChar char="○"/>
              <a:defRPr sz="1100" b="0" i="0" u="none" strike="noStrike" cap="none">
                <a:solidFill>
                  <a:schemeClr val="accent1"/>
                </a:solidFill>
                <a:latin typeface="Lato"/>
                <a:ea typeface="Lato"/>
                <a:cs typeface="Lato"/>
                <a:sym typeface="Lato"/>
              </a:defRPr>
            </a:lvl2pPr>
            <a:lvl3pPr marL="1371600" marR="0" lvl="2" indent="-298450" algn="l" rtl="0">
              <a:lnSpc>
                <a:spcPct val="115000"/>
              </a:lnSpc>
              <a:spcBef>
                <a:spcPts val="1600"/>
              </a:spcBef>
              <a:spcAft>
                <a:spcPts val="0"/>
              </a:spcAft>
              <a:buClr>
                <a:schemeClr val="accent1"/>
              </a:buClr>
              <a:buSzPts val="1100"/>
              <a:buFont typeface="Lato"/>
              <a:buChar char="■"/>
              <a:defRPr sz="1100" b="0" i="0" u="none" strike="noStrike" cap="none">
                <a:solidFill>
                  <a:schemeClr val="accent1"/>
                </a:solidFill>
                <a:latin typeface="Lato"/>
                <a:ea typeface="Lato"/>
                <a:cs typeface="Lato"/>
                <a:sym typeface="Lato"/>
              </a:defRPr>
            </a:lvl3pPr>
            <a:lvl4pPr marL="1828800" marR="0" lvl="3" indent="-298450" algn="l" rtl="0">
              <a:lnSpc>
                <a:spcPct val="115000"/>
              </a:lnSpc>
              <a:spcBef>
                <a:spcPts val="1600"/>
              </a:spcBef>
              <a:spcAft>
                <a:spcPts val="0"/>
              </a:spcAft>
              <a:buClr>
                <a:schemeClr val="accent1"/>
              </a:buClr>
              <a:buSzPts val="1100"/>
              <a:buFont typeface="Lato"/>
              <a:buChar char="●"/>
              <a:defRPr sz="1100" b="0" i="0" u="none" strike="noStrike" cap="none">
                <a:solidFill>
                  <a:schemeClr val="accent1"/>
                </a:solidFill>
                <a:latin typeface="Lato"/>
                <a:ea typeface="Lato"/>
                <a:cs typeface="Lato"/>
                <a:sym typeface="Lato"/>
              </a:defRPr>
            </a:lvl4pPr>
            <a:lvl5pPr marL="2286000" marR="0" lvl="4" indent="-298450" algn="l" rtl="0">
              <a:lnSpc>
                <a:spcPct val="115000"/>
              </a:lnSpc>
              <a:spcBef>
                <a:spcPts val="1600"/>
              </a:spcBef>
              <a:spcAft>
                <a:spcPts val="0"/>
              </a:spcAft>
              <a:buClr>
                <a:schemeClr val="accent1"/>
              </a:buClr>
              <a:buSzPts val="1100"/>
              <a:buFont typeface="Lato"/>
              <a:buChar char="○"/>
              <a:defRPr sz="1100" b="0" i="0" u="none" strike="noStrike" cap="none">
                <a:solidFill>
                  <a:schemeClr val="accent1"/>
                </a:solidFill>
                <a:latin typeface="Lato"/>
                <a:ea typeface="Lato"/>
                <a:cs typeface="Lato"/>
                <a:sym typeface="Lato"/>
              </a:defRPr>
            </a:lvl5pPr>
            <a:lvl6pPr marL="2743200" marR="0" lvl="5" indent="-298450" algn="l" rtl="0">
              <a:lnSpc>
                <a:spcPct val="115000"/>
              </a:lnSpc>
              <a:spcBef>
                <a:spcPts val="1600"/>
              </a:spcBef>
              <a:spcAft>
                <a:spcPts val="0"/>
              </a:spcAft>
              <a:buClr>
                <a:schemeClr val="accent1"/>
              </a:buClr>
              <a:buSzPts val="1100"/>
              <a:buFont typeface="Lato"/>
              <a:buChar char="■"/>
              <a:defRPr sz="1100" b="0" i="0" u="none" strike="noStrike" cap="none">
                <a:solidFill>
                  <a:schemeClr val="accent1"/>
                </a:solidFill>
                <a:latin typeface="Lato"/>
                <a:ea typeface="Lato"/>
                <a:cs typeface="Lato"/>
                <a:sym typeface="Lato"/>
              </a:defRPr>
            </a:lvl6pPr>
            <a:lvl7pPr marL="3200400" marR="0" lvl="6" indent="-298450" algn="l" rtl="0">
              <a:lnSpc>
                <a:spcPct val="115000"/>
              </a:lnSpc>
              <a:spcBef>
                <a:spcPts val="1600"/>
              </a:spcBef>
              <a:spcAft>
                <a:spcPts val="0"/>
              </a:spcAft>
              <a:buClr>
                <a:schemeClr val="accent1"/>
              </a:buClr>
              <a:buSzPts val="1100"/>
              <a:buFont typeface="Lato"/>
              <a:buChar char="●"/>
              <a:defRPr sz="1100" b="0" i="0" u="none" strike="noStrike" cap="none">
                <a:solidFill>
                  <a:schemeClr val="accent1"/>
                </a:solidFill>
                <a:latin typeface="Lato"/>
                <a:ea typeface="Lato"/>
                <a:cs typeface="Lato"/>
                <a:sym typeface="Lato"/>
              </a:defRPr>
            </a:lvl7pPr>
            <a:lvl8pPr marL="3657600" marR="0" lvl="7" indent="-298450" algn="l" rtl="0">
              <a:lnSpc>
                <a:spcPct val="115000"/>
              </a:lnSpc>
              <a:spcBef>
                <a:spcPts val="1600"/>
              </a:spcBef>
              <a:spcAft>
                <a:spcPts val="0"/>
              </a:spcAft>
              <a:buClr>
                <a:schemeClr val="accent1"/>
              </a:buClr>
              <a:buSzPts val="1100"/>
              <a:buFont typeface="Lato"/>
              <a:buChar char="○"/>
              <a:defRPr sz="1100" b="0" i="0" u="none" strike="noStrike" cap="none">
                <a:solidFill>
                  <a:schemeClr val="accent1"/>
                </a:solidFill>
                <a:latin typeface="Lato"/>
                <a:ea typeface="Lato"/>
                <a:cs typeface="Lato"/>
                <a:sym typeface="Lato"/>
              </a:defRPr>
            </a:lvl8pPr>
            <a:lvl9pPr marL="4114800" marR="0" lvl="8" indent="-298450" algn="l" rtl="0">
              <a:lnSpc>
                <a:spcPct val="115000"/>
              </a:lnSpc>
              <a:spcBef>
                <a:spcPts val="1600"/>
              </a:spcBef>
              <a:spcAft>
                <a:spcPts val="1600"/>
              </a:spcAft>
              <a:buClr>
                <a:schemeClr val="accent1"/>
              </a:buClr>
              <a:buSzPts val="1100"/>
              <a:buFont typeface="Lato"/>
              <a:buChar char="■"/>
              <a:defRPr sz="1100" b="0" i="0" u="none" strike="noStrike" cap="none">
                <a:solidFill>
                  <a:schemeClr val="accent1"/>
                </a:solidFill>
                <a:latin typeface="Lato"/>
                <a:ea typeface="Lato"/>
                <a:cs typeface="Lato"/>
                <a:sym typeface="Lato"/>
              </a:defRPr>
            </a:lvl9pPr>
          </a:lstStyle>
          <a:p>
            <a:endParaRPr/>
          </a:p>
        </p:txBody>
      </p:sp>
      <p:sp>
        <p:nvSpPr>
          <p:cNvPr id="2879" name="Shape 2879"/>
          <p:cNvSpPr txBox="1">
            <a:spLocks noGrp="1"/>
          </p:cNvSpPr>
          <p:nvPr>
            <p:ph type="sldNum" idx="12"/>
          </p:nvPr>
        </p:nvSpPr>
        <p:spPr>
          <a:xfrm>
            <a:off x="8536302" y="4749851"/>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accent1"/>
                </a:solidFill>
                <a:latin typeface="Lato"/>
                <a:ea typeface="Lato"/>
                <a:cs typeface="Lato"/>
                <a:sym typeface="Lato"/>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accent1"/>
                </a:solidFill>
                <a:latin typeface="Lato"/>
                <a:ea typeface="Lato"/>
                <a:cs typeface="Lato"/>
                <a:sym typeface="Lato"/>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accent1"/>
                </a:solidFill>
                <a:latin typeface="Lato"/>
                <a:ea typeface="Lato"/>
                <a:cs typeface="Lato"/>
                <a:sym typeface="Lato"/>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accent1"/>
                </a:solidFill>
                <a:latin typeface="Lato"/>
                <a:ea typeface="Lato"/>
                <a:cs typeface="Lato"/>
                <a:sym typeface="Lato"/>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accent1"/>
                </a:solidFill>
                <a:latin typeface="Lato"/>
                <a:ea typeface="Lato"/>
                <a:cs typeface="Lato"/>
                <a:sym typeface="Lato"/>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accent1"/>
                </a:solidFill>
                <a:latin typeface="Lato"/>
                <a:ea typeface="Lato"/>
                <a:cs typeface="Lato"/>
                <a:sym typeface="Lato"/>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accent1"/>
                </a:solidFill>
                <a:latin typeface="Lato"/>
                <a:ea typeface="Lato"/>
                <a:cs typeface="Lato"/>
                <a:sym typeface="Lato"/>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accent1"/>
                </a:solidFill>
                <a:latin typeface="Lato"/>
                <a:ea typeface="Lato"/>
                <a:cs typeface="Lato"/>
                <a:sym typeface="Lato"/>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accent1"/>
                </a:solidFill>
                <a:latin typeface="Lato"/>
                <a:ea typeface="Lato"/>
                <a:cs typeface="Lato"/>
                <a:sym typeface="Lato"/>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58.xml><?xml version="1.0" encoding="utf-8"?>
<p:sldLayout xmlns:a="http://schemas.openxmlformats.org/drawingml/2006/main" xmlns:r="http://schemas.openxmlformats.org/officeDocument/2006/relationships" xmlns:p="http://schemas.openxmlformats.org/presentationml/2006/main" matchingName="Big number">
  <p:cSld name="BIG_NUMBER">
    <p:bg>
      <p:bgPr>
        <a:solidFill>
          <a:schemeClr val="dk1"/>
        </a:solidFill>
        <a:effectLst/>
      </p:bgPr>
    </p:bg>
    <p:spTree>
      <p:nvGrpSpPr>
        <p:cNvPr id="1" name="Shape 2880"/>
        <p:cNvGrpSpPr/>
        <p:nvPr/>
      </p:nvGrpSpPr>
      <p:grpSpPr>
        <a:xfrm>
          <a:off x="0" y="0"/>
          <a:ext cx="0" cy="0"/>
          <a:chOff x="0" y="0"/>
          <a:chExt cx="0" cy="0"/>
        </a:xfrm>
      </p:grpSpPr>
      <p:grpSp>
        <p:nvGrpSpPr>
          <p:cNvPr id="2881" name="Shape 2881"/>
          <p:cNvGrpSpPr/>
          <p:nvPr/>
        </p:nvGrpSpPr>
        <p:grpSpPr>
          <a:xfrm>
            <a:off x="830392" y="4169130"/>
            <a:ext cx="745763" cy="45826"/>
            <a:chOff x="4580561" y="2589004"/>
            <a:chExt cx="1064464" cy="25200"/>
          </a:xfrm>
        </p:grpSpPr>
        <p:sp>
          <p:nvSpPr>
            <p:cNvPr id="2882" name="Shape 2882"/>
            <p:cNvSpPr/>
            <p:nvPr/>
          </p:nvSpPr>
          <p:spPr>
            <a:xfrm rot="-5400000">
              <a:off x="5366325" y="2335504"/>
              <a:ext cx="25200" cy="532200"/>
            </a:xfrm>
            <a:prstGeom prst="rect">
              <a:avLst/>
            </a:prstGeom>
            <a:solidFill>
              <a:schemeClr val="l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883" name="Shape 2883"/>
            <p:cNvSpPr/>
            <p:nvPr/>
          </p:nvSpPr>
          <p:spPr>
            <a:xfrm rot="-5400000">
              <a:off x="4836311" y="2333254"/>
              <a:ext cx="25200" cy="536700"/>
            </a:xfrm>
            <a:prstGeom prst="rect">
              <a:avLst/>
            </a:prstGeom>
            <a:solidFill>
              <a:schemeClr val="l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2884" name="Shape 2884"/>
          <p:cNvSpPr txBox="1">
            <a:spLocks noGrp="1"/>
          </p:cNvSpPr>
          <p:nvPr>
            <p:ph type="title"/>
          </p:nvPr>
        </p:nvSpPr>
        <p:spPr>
          <a:xfrm>
            <a:off x="729450" y="733950"/>
            <a:ext cx="7688400" cy="1244700"/>
          </a:xfrm>
          <a:prstGeom prst="rect">
            <a:avLst/>
          </a:prstGeom>
          <a:noFill/>
          <a:ln>
            <a:noFill/>
          </a:ln>
        </p:spPr>
        <p:txBody>
          <a:bodyPr spcFirstLastPara="1" wrap="square" lIns="91425" tIns="91425" rIns="91425" bIns="91425" anchor="t" anchorCtr="0"/>
          <a:lstStyle>
            <a:lvl1pPr marR="0" lvl="0" algn="l" rtl="0">
              <a:lnSpc>
                <a:spcPct val="100000"/>
              </a:lnSpc>
              <a:spcBef>
                <a:spcPts val="0"/>
              </a:spcBef>
              <a:spcAft>
                <a:spcPts val="0"/>
              </a:spcAft>
              <a:buClr>
                <a:schemeClr val="lt1"/>
              </a:buClr>
              <a:buSzPts val="8000"/>
              <a:buFont typeface="Raleway"/>
              <a:buNone/>
              <a:defRPr sz="8000" b="1" i="0" u="none" strike="noStrike" cap="none">
                <a:solidFill>
                  <a:schemeClr val="lt1"/>
                </a:solidFill>
                <a:latin typeface="Raleway"/>
                <a:ea typeface="Raleway"/>
                <a:cs typeface="Raleway"/>
                <a:sym typeface="Raleway"/>
              </a:defRPr>
            </a:lvl1pPr>
            <a:lvl2pPr marR="0" lvl="1" algn="l" rtl="0">
              <a:lnSpc>
                <a:spcPct val="100000"/>
              </a:lnSpc>
              <a:spcBef>
                <a:spcPts val="0"/>
              </a:spcBef>
              <a:spcAft>
                <a:spcPts val="0"/>
              </a:spcAft>
              <a:buClr>
                <a:schemeClr val="lt1"/>
              </a:buClr>
              <a:buSzPts val="8000"/>
              <a:buFont typeface="Raleway"/>
              <a:buNone/>
              <a:defRPr sz="8000" b="1" i="0" u="none" strike="noStrike" cap="none">
                <a:solidFill>
                  <a:schemeClr val="lt1"/>
                </a:solidFill>
                <a:latin typeface="Raleway"/>
                <a:ea typeface="Raleway"/>
                <a:cs typeface="Raleway"/>
                <a:sym typeface="Raleway"/>
              </a:defRPr>
            </a:lvl2pPr>
            <a:lvl3pPr marR="0" lvl="2" algn="l" rtl="0">
              <a:lnSpc>
                <a:spcPct val="100000"/>
              </a:lnSpc>
              <a:spcBef>
                <a:spcPts val="0"/>
              </a:spcBef>
              <a:spcAft>
                <a:spcPts val="0"/>
              </a:spcAft>
              <a:buClr>
                <a:schemeClr val="lt1"/>
              </a:buClr>
              <a:buSzPts val="8000"/>
              <a:buFont typeface="Raleway"/>
              <a:buNone/>
              <a:defRPr sz="8000" b="1" i="0" u="none" strike="noStrike" cap="none">
                <a:solidFill>
                  <a:schemeClr val="lt1"/>
                </a:solidFill>
                <a:latin typeface="Raleway"/>
                <a:ea typeface="Raleway"/>
                <a:cs typeface="Raleway"/>
                <a:sym typeface="Raleway"/>
              </a:defRPr>
            </a:lvl3pPr>
            <a:lvl4pPr marR="0" lvl="3" algn="l" rtl="0">
              <a:lnSpc>
                <a:spcPct val="100000"/>
              </a:lnSpc>
              <a:spcBef>
                <a:spcPts val="0"/>
              </a:spcBef>
              <a:spcAft>
                <a:spcPts val="0"/>
              </a:spcAft>
              <a:buClr>
                <a:schemeClr val="lt1"/>
              </a:buClr>
              <a:buSzPts val="8000"/>
              <a:buFont typeface="Raleway"/>
              <a:buNone/>
              <a:defRPr sz="8000" b="1" i="0" u="none" strike="noStrike" cap="none">
                <a:solidFill>
                  <a:schemeClr val="lt1"/>
                </a:solidFill>
                <a:latin typeface="Raleway"/>
                <a:ea typeface="Raleway"/>
                <a:cs typeface="Raleway"/>
                <a:sym typeface="Raleway"/>
              </a:defRPr>
            </a:lvl4pPr>
            <a:lvl5pPr marR="0" lvl="4" algn="l" rtl="0">
              <a:lnSpc>
                <a:spcPct val="100000"/>
              </a:lnSpc>
              <a:spcBef>
                <a:spcPts val="0"/>
              </a:spcBef>
              <a:spcAft>
                <a:spcPts val="0"/>
              </a:spcAft>
              <a:buClr>
                <a:schemeClr val="lt1"/>
              </a:buClr>
              <a:buSzPts val="8000"/>
              <a:buFont typeface="Raleway"/>
              <a:buNone/>
              <a:defRPr sz="8000" b="1" i="0" u="none" strike="noStrike" cap="none">
                <a:solidFill>
                  <a:schemeClr val="lt1"/>
                </a:solidFill>
                <a:latin typeface="Raleway"/>
                <a:ea typeface="Raleway"/>
                <a:cs typeface="Raleway"/>
                <a:sym typeface="Raleway"/>
              </a:defRPr>
            </a:lvl5pPr>
            <a:lvl6pPr marR="0" lvl="5" algn="l" rtl="0">
              <a:lnSpc>
                <a:spcPct val="100000"/>
              </a:lnSpc>
              <a:spcBef>
                <a:spcPts val="0"/>
              </a:spcBef>
              <a:spcAft>
                <a:spcPts val="0"/>
              </a:spcAft>
              <a:buClr>
                <a:schemeClr val="lt1"/>
              </a:buClr>
              <a:buSzPts val="8000"/>
              <a:buFont typeface="Raleway"/>
              <a:buNone/>
              <a:defRPr sz="8000" b="1" i="0" u="none" strike="noStrike" cap="none">
                <a:solidFill>
                  <a:schemeClr val="lt1"/>
                </a:solidFill>
                <a:latin typeface="Raleway"/>
                <a:ea typeface="Raleway"/>
                <a:cs typeface="Raleway"/>
                <a:sym typeface="Raleway"/>
              </a:defRPr>
            </a:lvl6pPr>
            <a:lvl7pPr marR="0" lvl="6" algn="l" rtl="0">
              <a:lnSpc>
                <a:spcPct val="100000"/>
              </a:lnSpc>
              <a:spcBef>
                <a:spcPts val="0"/>
              </a:spcBef>
              <a:spcAft>
                <a:spcPts val="0"/>
              </a:spcAft>
              <a:buClr>
                <a:schemeClr val="lt1"/>
              </a:buClr>
              <a:buSzPts val="8000"/>
              <a:buFont typeface="Raleway"/>
              <a:buNone/>
              <a:defRPr sz="8000" b="1" i="0" u="none" strike="noStrike" cap="none">
                <a:solidFill>
                  <a:schemeClr val="lt1"/>
                </a:solidFill>
                <a:latin typeface="Raleway"/>
                <a:ea typeface="Raleway"/>
                <a:cs typeface="Raleway"/>
                <a:sym typeface="Raleway"/>
              </a:defRPr>
            </a:lvl7pPr>
            <a:lvl8pPr marR="0" lvl="7" algn="l" rtl="0">
              <a:lnSpc>
                <a:spcPct val="100000"/>
              </a:lnSpc>
              <a:spcBef>
                <a:spcPts val="0"/>
              </a:spcBef>
              <a:spcAft>
                <a:spcPts val="0"/>
              </a:spcAft>
              <a:buClr>
                <a:schemeClr val="lt1"/>
              </a:buClr>
              <a:buSzPts val="8000"/>
              <a:buFont typeface="Raleway"/>
              <a:buNone/>
              <a:defRPr sz="8000" b="1" i="0" u="none" strike="noStrike" cap="none">
                <a:solidFill>
                  <a:schemeClr val="lt1"/>
                </a:solidFill>
                <a:latin typeface="Raleway"/>
                <a:ea typeface="Raleway"/>
                <a:cs typeface="Raleway"/>
                <a:sym typeface="Raleway"/>
              </a:defRPr>
            </a:lvl8pPr>
            <a:lvl9pPr marR="0" lvl="8" algn="l" rtl="0">
              <a:lnSpc>
                <a:spcPct val="100000"/>
              </a:lnSpc>
              <a:spcBef>
                <a:spcPts val="0"/>
              </a:spcBef>
              <a:spcAft>
                <a:spcPts val="0"/>
              </a:spcAft>
              <a:buClr>
                <a:schemeClr val="lt1"/>
              </a:buClr>
              <a:buSzPts val="8000"/>
              <a:buFont typeface="Raleway"/>
              <a:buNone/>
              <a:defRPr sz="8000" b="1" i="0" u="none" strike="noStrike" cap="none">
                <a:solidFill>
                  <a:schemeClr val="lt1"/>
                </a:solidFill>
                <a:latin typeface="Raleway"/>
                <a:ea typeface="Raleway"/>
                <a:cs typeface="Raleway"/>
                <a:sym typeface="Raleway"/>
              </a:defRPr>
            </a:lvl9pPr>
          </a:lstStyle>
          <a:p>
            <a:endParaRPr/>
          </a:p>
        </p:txBody>
      </p:sp>
      <p:sp>
        <p:nvSpPr>
          <p:cNvPr id="2885" name="Shape 2885"/>
          <p:cNvSpPr txBox="1">
            <a:spLocks noGrp="1"/>
          </p:cNvSpPr>
          <p:nvPr>
            <p:ph type="body" idx="1"/>
          </p:nvPr>
        </p:nvSpPr>
        <p:spPr>
          <a:xfrm>
            <a:off x="729450" y="2272888"/>
            <a:ext cx="7688400" cy="1580400"/>
          </a:xfrm>
          <a:prstGeom prst="rect">
            <a:avLst/>
          </a:prstGeom>
          <a:noFill/>
          <a:ln>
            <a:noFill/>
          </a:ln>
        </p:spPr>
        <p:txBody>
          <a:bodyPr spcFirstLastPara="1" wrap="square" lIns="91425" tIns="91425" rIns="91425" bIns="91425" anchor="t" anchorCtr="0"/>
          <a:lstStyle>
            <a:lvl1pPr marL="457200" marR="0" lvl="0" indent="-311150" algn="l" rtl="0">
              <a:lnSpc>
                <a:spcPct val="115000"/>
              </a:lnSpc>
              <a:spcBef>
                <a:spcPts val="0"/>
              </a:spcBef>
              <a:spcAft>
                <a:spcPts val="0"/>
              </a:spcAft>
              <a:buClr>
                <a:schemeClr val="lt1"/>
              </a:buClr>
              <a:buSzPts val="1300"/>
              <a:buFont typeface="Lato"/>
              <a:buChar char="●"/>
              <a:defRPr sz="1300" b="0" i="0" u="none" strike="noStrike" cap="none">
                <a:solidFill>
                  <a:schemeClr val="lt1"/>
                </a:solidFill>
                <a:latin typeface="Lato"/>
                <a:ea typeface="Lato"/>
                <a:cs typeface="Lato"/>
                <a:sym typeface="Lato"/>
              </a:defRPr>
            </a:lvl1pPr>
            <a:lvl2pPr marL="914400" marR="0" lvl="1" indent="-298450" algn="l" rtl="0">
              <a:lnSpc>
                <a:spcPct val="115000"/>
              </a:lnSpc>
              <a:spcBef>
                <a:spcPts val="1600"/>
              </a:spcBef>
              <a:spcAft>
                <a:spcPts val="0"/>
              </a:spcAft>
              <a:buClr>
                <a:schemeClr val="lt1"/>
              </a:buClr>
              <a:buSzPts val="1100"/>
              <a:buFont typeface="Lato"/>
              <a:buChar char="○"/>
              <a:defRPr sz="1100" b="0" i="0" u="none" strike="noStrike" cap="none">
                <a:solidFill>
                  <a:schemeClr val="lt1"/>
                </a:solidFill>
                <a:latin typeface="Lato"/>
                <a:ea typeface="Lato"/>
                <a:cs typeface="Lato"/>
                <a:sym typeface="Lato"/>
              </a:defRPr>
            </a:lvl2pPr>
            <a:lvl3pPr marL="1371600" marR="0" lvl="2" indent="-298450" algn="l" rtl="0">
              <a:lnSpc>
                <a:spcPct val="115000"/>
              </a:lnSpc>
              <a:spcBef>
                <a:spcPts val="1600"/>
              </a:spcBef>
              <a:spcAft>
                <a:spcPts val="0"/>
              </a:spcAft>
              <a:buClr>
                <a:schemeClr val="lt1"/>
              </a:buClr>
              <a:buSzPts val="1100"/>
              <a:buFont typeface="Lato"/>
              <a:buChar char="■"/>
              <a:defRPr sz="1100" b="0" i="0" u="none" strike="noStrike" cap="none">
                <a:solidFill>
                  <a:schemeClr val="lt1"/>
                </a:solidFill>
                <a:latin typeface="Lato"/>
                <a:ea typeface="Lato"/>
                <a:cs typeface="Lato"/>
                <a:sym typeface="Lato"/>
              </a:defRPr>
            </a:lvl3pPr>
            <a:lvl4pPr marL="1828800" marR="0" lvl="3" indent="-298450" algn="l" rtl="0">
              <a:lnSpc>
                <a:spcPct val="115000"/>
              </a:lnSpc>
              <a:spcBef>
                <a:spcPts val="1600"/>
              </a:spcBef>
              <a:spcAft>
                <a:spcPts val="0"/>
              </a:spcAft>
              <a:buClr>
                <a:schemeClr val="lt1"/>
              </a:buClr>
              <a:buSzPts val="1100"/>
              <a:buFont typeface="Lato"/>
              <a:buChar char="●"/>
              <a:defRPr sz="1100" b="0" i="0" u="none" strike="noStrike" cap="none">
                <a:solidFill>
                  <a:schemeClr val="lt1"/>
                </a:solidFill>
                <a:latin typeface="Lato"/>
                <a:ea typeface="Lato"/>
                <a:cs typeface="Lato"/>
                <a:sym typeface="Lato"/>
              </a:defRPr>
            </a:lvl4pPr>
            <a:lvl5pPr marL="2286000" marR="0" lvl="4" indent="-298450" algn="l" rtl="0">
              <a:lnSpc>
                <a:spcPct val="115000"/>
              </a:lnSpc>
              <a:spcBef>
                <a:spcPts val="1600"/>
              </a:spcBef>
              <a:spcAft>
                <a:spcPts val="0"/>
              </a:spcAft>
              <a:buClr>
                <a:schemeClr val="lt1"/>
              </a:buClr>
              <a:buSzPts val="1100"/>
              <a:buFont typeface="Lato"/>
              <a:buChar char="○"/>
              <a:defRPr sz="1100" b="0" i="0" u="none" strike="noStrike" cap="none">
                <a:solidFill>
                  <a:schemeClr val="lt1"/>
                </a:solidFill>
                <a:latin typeface="Lato"/>
                <a:ea typeface="Lato"/>
                <a:cs typeface="Lato"/>
                <a:sym typeface="Lato"/>
              </a:defRPr>
            </a:lvl5pPr>
            <a:lvl6pPr marL="2743200" marR="0" lvl="5" indent="-298450" algn="l" rtl="0">
              <a:lnSpc>
                <a:spcPct val="115000"/>
              </a:lnSpc>
              <a:spcBef>
                <a:spcPts val="1600"/>
              </a:spcBef>
              <a:spcAft>
                <a:spcPts val="0"/>
              </a:spcAft>
              <a:buClr>
                <a:schemeClr val="lt1"/>
              </a:buClr>
              <a:buSzPts val="1100"/>
              <a:buFont typeface="Lato"/>
              <a:buChar char="■"/>
              <a:defRPr sz="1100" b="0" i="0" u="none" strike="noStrike" cap="none">
                <a:solidFill>
                  <a:schemeClr val="lt1"/>
                </a:solidFill>
                <a:latin typeface="Lato"/>
                <a:ea typeface="Lato"/>
                <a:cs typeface="Lato"/>
                <a:sym typeface="Lato"/>
              </a:defRPr>
            </a:lvl6pPr>
            <a:lvl7pPr marL="3200400" marR="0" lvl="6" indent="-298450" algn="l" rtl="0">
              <a:lnSpc>
                <a:spcPct val="115000"/>
              </a:lnSpc>
              <a:spcBef>
                <a:spcPts val="1600"/>
              </a:spcBef>
              <a:spcAft>
                <a:spcPts val="0"/>
              </a:spcAft>
              <a:buClr>
                <a:schemeClr val="lt1"/>
              </a:buClr>
              <a:buSzPts val="1100"/>
              <a:buFont typeface="Lato"/>
              <a:buChar char="●"/>
              <a:defRPr sz="1100" b="0" i="0" u="none" strike="noStrike" cap="none">
                <a:solidFill>
                  <a:schemeClr val="lt1"/>
                </a:solidFill>
                <a:latin typeface="Lato"/>
                <a:ea typeface="Lato"/>
                <a:cs typeface="Lato"/>
                <a:sym typeface="Lato"/>
              </a:defRPr>
            </a:lvl7pPr>
            <a:lvl8pPr marL="3657600" marR="0" lvl="7" indent="-298450" algn="l" rtl="0">
              <a:lnSpc>
                <a:spcPct val="115000"/>
              </a:lnSpc>
              <a:spcBef>
                <a:spcPts val="1600"/>
              </a:spcBef>
              <a:spcAft>
                <a:spcPts val="0"/>
              </a:spcAft>
              <a:buClr>
                <a:schemeClr val="lt1"/>
              </a:buClr>
              <a:buSzPts val="1100"/>
              <a:buFont typeface="Lato"/>
              <a:buChar char="○"/>
              <a:defRPr sz="1100" b="0" i="0" u="none" strike="noStrike" cap="none">
                <a:solidFill>
                  <a:schemeClr val="lt1"/>
                </a:solidFill>
                <a:latin typeface="Lato"/>
                <a:ea typeface="Lato"/>
                <a:cs typeface="Lato"/>
                <a:sym typeface="Lato"/>
              </a:defRPr>
            </a:lvl8pPr>
            <a:lvl9pPr marL="4114800" marR="0" lvl="8" indent="-298450" algn="l" rtl="0">
              <a:lnSpc>
                <a:spcPct val="115000"/>
              </a:lnSpc>
              <a:spcBef>
                <a:spcPts val="1600"/>
              </a:spcBef>
              <a:spcAft>
                <a:spcPts val="1600"/>
              </a:spcAft>
              <a:buClr>
                <a:schemeClr val="lt1"/>
              </a:buClr>
              <a:buSzPts val="1100"/>
              <a:buFont typeface="Lato"/>
              <a:buChar char="■"/>
              <a:defRPr sz="1100" b="0" i="0" u="none" strike="noStrike" cap="none">
                <a:solidFill>
                  <a:schemeClr val="lt1"/>
                </a:solidFill>
                <a:latin typeface="Lato"/>
                <a:ea typeface="Lato"/>
                <a:cs typeface="Lato"/>
                <a:sym typeface="Lato"/>
              </a:defRPr>
            </a:lvl9pPr>
          </a:lstStyle>
          <a:p>
            <a:endParaRPr/>
          </a:p>
        </p:txBody>
      </p:sp>
      <p:sp>
        <p:nvSpPr>
          <p:cNvPr id="2886" name="Shape 2886"/>
          <p:cNvSpPr txBox="1">
            <a:spLocks noGrp="1"/>
          </p:cNvSpPr>
          <p:nvPr>
            <p:ph type="sldNum" idx="12"/>
          </p:nvPr>
        </p:nvSpPr>
        <p:spPr>
          <a:xfrm>
            <a:off x="8536302" y="4749851"/>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lt1"/>
                </a:solidFill>
                <a:latin typeface="Lato"/>
                <a:ea typeface="Lato"/>
                <a:cs typeface="Lato"/>
                <a:sym typeface="Lato"/>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lt1"/>
                </a:solidFill>
                <a:latin typeface="Lato"/>
                <a:ea typeface="Lato"/>
                <a:cs typeface="Lato"/>
                <a:sym typeface="Lato"/>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lt1"/>
                </a:solidFill>
                <a:latin typeface="Lato"/>
                <a:ea typeface="Lato"/>
                <a:cs typeface="Lato"/>
                <a:sym typeface="Lato"/>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lt1"/>
                </a:solidFill>
                <a:latin typeface="Lato"/>
                <a:ea typeface="Lato"/>
                <a:cs typeface="Lato"/>
                <a:sym typeface="Lato"/>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lt1"/>
                </a:solidFill>
                <a:latin typeface="Lato"/>
                <a:ea typeface="Lato"/>
                <a:cs typeface="Lato"/>
                <a:sym typeface="Lato"/>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lt1"/>
                </a:solidFill>
                <a:latin typeface="Lato"/>
                <a:ea typeface="Lato"/>
                <a:cs typeface="Lato"/>
                <a:sym typeface="Lato"/>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lt1"/>
                </a:solidFill>
                <a:latin typeface="Lato"/>
                <a:ea typeface="Lato"/>
                <a:cs typeface="Lato"/>
                <a:sym typeface="Lato"/>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lt1"/>
                </a:solidFill>
                <a:latin typeface="Lato"/>
                <a:ea typeface="Lato"/>
                <a:cs typeface="Lato"/>
                <a:sym typeface="Lato"/>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lt1"/>
                </a:solidFill>
                <a:latin typeface="Lato"/>
                <a:ea typeface="Lato"/>
                <a:cs typeface="Lato"/>
                <a:sym typeface="Lato"/>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Three Image_Right w/ Footer">
  <p:cSld name="Three Image_Right w/ Footer">
    <p:spTree>
      <p:nvGrpSpPr>
        <p:cNvPr id="1" name="Shape 294"/>
        <p:cNvGrpSpPr/>
        <p:nvPr/>
      </p:nvGrpSpPr>
      <p:grpSpPr>
        <a:xfrm>
          <a:off x="0" y="0"/>
          <a:ext cx="0" cy="0"/>
          <a:chOff x="0" y="0"/>
          <a:chExt cx="0" cy="0"/>
        </a:xfrm>
      </p:grpSpPr>
      <p:sp>
        <p:nvSpPr>
          <p:cNvPr id="295" name="Shape 295"/>
          <p:cNvSpPr>
            <a:spLocks noGrp="1"/>
          </p:cNvSpPr>
          <p:nvPr>
            <p:ph type="pic" idx="2"/>
          </p:nvPr>
        </p:nvSpPr>
        <p:spPr>
          <a:xfrm>
            <a:off x="0" y="1102056"/>
            <a:ext cx="5943600" cy="3657601"/>
          </a:xfrm>
          <a:prstGeom prst="rect">
            <a:avLst/>
          </a:prstGeom>
          <a:noFill/>
          <a:ln>
            <a:noFill/>
          </a:ln>
        </p:spPr>
        <p:txBody>
          <a:bodyPr spcFirstLastPara="1" wrap="square" lIns="91425" tIns="91425" rIns="91425" bIns="91425" anchor="t" anchorCtr="0"/>
          <a:lstStyle>
            <a:lvl1pPr marR="0" lvl="0" algn="l" rtl="0">
              <a:spcBef>
                <a:spcPts val="480"/>
              </a:spcBef>
              <a:spcAft>
                <a:spcPts val="0"/>
              </a:spcAft>
              <a:buClr>
                <a:schemeClr val="dk2"/>
              </a:buClr>
              <a:buSzPts val="2400"/>
              <a:buFont typeface="Arial"/>
              <a:buChar char="•"/>
              <a:defRPr sz="2400" b="0" i="0" u="none" strike="noStrike" cap="none">
                <a:solidFill>
                  <a:srgbClr val="595959"/>
                </a:solidFill>
                <a:latin typeface="Calibri"/>
                <a:ea typeface="Calibri"/>
                <a:cs typeface="Calibri"/>
                <a:sym typeface="Calibri"/>
              </a:defRPr>
            </a:lvl1pPr>
            <a:lvl2pPr marR="0" lvl="1" algn="l" rtl="0">
              <a:spcBef>
                <a:spcPts val="420"/>
              </a:spcBef>
              <a:spcAft>
                <a:spcPts val="0"/>
              </a:spcAft>
              <a:buClr>
                <a:schemeClr val="dk2"/>
              </a:buClr>
              <a:buSzPts val="2100"/>
              <a:buFont typeface="Arial"/>
              <a:buChar char="–"/>
              <a:defRPr sz="2100" b="0" i="0" u="none" strike="noStrike" cap="none">
                <a:solidFill>
                  <a:srgbClr val="595959"/>
                </a:solidFill>
                <a:latin typeface="Calibri"/>
                <a:ea typeface="Calibri"/>
                <a:cs typeface="Calibri"/>
                <a:sym typeface="Calibri"/>
              </a:defRPr>
            </a:lvl2pPr>
            <a:lvl3pPr marR="0" lvl="2" algn="l" rtl="0">
              <a:spcBef>
                <a:spcPts val="360"/>
              </a:spcBef>
              <a:spcAft>
                <a:spcPts val="0"/>
              </a:spcAft>
              <a:buClr>
                <a:schemeClr val="dk2"/>
              </a:buClr>
              <a:buSzPts val="1800"/>
              <a:buFont typeface="Arial"/>
              <a:buChar char="•"/>
              <a:defRPr sz="1800" b="0" i="0" u="none" strike="noStrike" cap="none">
                <a:solidFill>
                  <a:srgbClr val="595959"/>
                </a:solidFill>
                <a:latin typeface="Calibri"/>
                <a:ea typeface="Calibri"/>
                <a:cs typeface="Calibri"/>
                <a:sym typeface="Calibri"/>
              </a:defRPr>
            </a:lvl3pPr>
            <a:lvl4pPr marR="0" lvl="3"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4pPr>
            <a:lvl5pPr marR="0" lvl="4"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5pPr>
            <a:lvl6pPr marR="0" lvl="5"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R="0" lvl="6"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R="0" lvl="7"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R="0" lvl="8"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296" name="Shape 296"/>
          <p:cNvSpPr>
            <a:spLocks noGrp="1"/>
          </p:cNvSpPr>
          <p:nvPr>
            <p:ph type="pic" idx="3"/>
          </p:nvPr>
        </p:nvSpPr>
        <p:spPr>
          <a:xfrm>
            <a:off x="6019800" y="1100138"/>
            <a:ext cx="3124200" cy="1796796"/>
          </a:xfrm>
          <a:prstGeom prst="rect">
            <a:avLst/>
          </a:prstGeom>
          <a:noFill/>
          <a:ln>
            <a:noFill/>
          </a:ln>
        </p:spPr>
        <p:txBody>
          <a:bodyPr spcFirstLastPara="1" wrap="square" lIns="91425" tIns="91425" rIns="91425" bIns="91425" anchor="t" anchorCtr="0"/>
          <a:lstStyle>
            <a:lvl1pPr marR="0" lvl="0" algn="l" rtl="0">
              <a:spcBef>
                <a:spcPts val="480"/>
              </a:spcBef>
              <a:spcAft>
                <a:spcPts val="0"/>
              </a:spcAft>
              <a:buClr>
                <a:schemeClr val="dk2"/>
              </a:buClr>
              <a:buSzPts val="2400"/>
              <a:buFont typeface="Arial"/>
              <a:buChar char="•"/>
              <a:defRPr sz="2400" b="0" i="0" u="none" strike="noStrike" cap="none">
                <a:solidFill>
                  <a:srgbClr val="595959"/>
                </a:solidFill>
                <a:latin typeface="Calibri"/>
                <a:ea typeface="Calibri"/>
                <a:cs typeface="Calibri"/>
                <a:sym typeface="Calibri"/>
              </a:defRPr>
            </a:lvl1pPr>
            <a:lvl2pPr marR="0" lvl="1" algn="l" rtl="0">
              <a:spcBef>
                <a:spcPts val="420"/>
              </a:spcBef>
              <a:spcAft>
                <a:spcPts val="0"/>
              </a:spcAft>
              <a:buClr>
                <a:schemeClr val="dk2"/>
              </a:buClr>
              <a:buSzPts val="2100"/>
              <a:buFont typeface="Arial"/>
              <a:buChar char="–"/>
              <a:defRPr sz="2100" b="0" i="0" u="none" strike="noStrike" cap="none">
                <a:solidFill>
                  <a:srgbClr val="595959"/>
                </a:solidFill>
                <a:latin typeface="Calibri"/>
                <a:ea typeface="Calibri"/>
                <a:cs typeface="Calibri"/>
                <a:sym typeface="Calibri"/>
              </a:defRPr>
            </a:lvl2pPr>
            <a:lvl3pPr marR="0" lvl="2" algn="l" rtl="0">
              <a:spcBef>
                <a:spcPts val="360"/>
              </a:spcBef>
              <a:spcAft>
                <a:spcPts val="0"/>
              </a:spcAft>
              <a:buClr>
                <a:schemeClr val="dk2"/>
              </a:buClr>
              <a:buSzPts val="1800"/>
              <a:buFont typeface="Arial"/>
              <a:buChar char="•"/>
              <a:defRPr sz="1800" b="0" i="0" u="none" strike="noStrike" cap="none">
                <a:solidFill>
                  <a:srgbClr val="595959"/>
                </a:solidFill>
                <a:latin typeface="Calibri"/>
                <a:ea typeface="Calibri"/>
                <a:cs typeface="Calibri"/>
                <a:sym typeface="Calibri"/>
              </a:defRPr>
            </a:lvl3pPr>
            <a:lvl4pPr marR="0" lvl="3"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4pPr>
            <a:lvl5pPr marR="0" lvl="4"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5pPr>
            <a:lvl6pPr marR="0" lvl="5"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R="0" lvl="6"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R="0" lvl="7"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R="0" lvl="8"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297" name="Shape 297"/>
          <p:cNvSpPr>
            <a:spLocks noGrp="1"/>
          </p:cNvSpPr>
          <p:nvPr>
            <p:ph type="pic" idx="4"/>
          </p:nvPr>
        </p:nvSpPr>
        <p:spPr>
          <a:xfrm>
            <a:off x="6019800" y="2957513"/>
            <a:ext cx="3124200" cy="1796796"/>
          </a:xfrm>
          <a:prstGeom prst="rect">
            <a:avLst/>
          </a:prstGeom>
          <a:noFill/>
          <a:ln>
            <a:noFill/>
          </a:ln>
        </p:spPr>
        <p:txBody>
          <a:bodyPr spcFirstLastPara="1" wrap="square" lIns="91425" tIns="91425" rIns="91425" bIns="91425" anchor="t" anchorCtr="0"/>
          <a:lstStyle>
            <a:lvl1pPr marR="0" lvl="0" algn="l" rtl="0">
              <a:spcBef>
                <a:spcPts val="480"/>
              </a:spcBef>
              <a:spcAft>
                <a:spcPts val="0"/>
              </a:spcAft>
              <a:buClr>
                <a:schemeClr val="dk2"/>
              </a:buClr>
              <a:buSzPts val="2400"/>
              <a:buFont typeface="Arial"/>
              <a:buChar char="•"/>
              <a:defRPr sz="2400" b="0" i="0" u="none" strike="noStrike" cap="none">
                <a:solidFill>
                  <a:srgbClr val="595959"/>
                </a:solidFill>
                <a:latin typeface="Calibri"/>
                <a:ea typeface="Calibri"/>
                <a:cs typeface="Calibri"/>
                <a:sym typeface="Calibri"/>
              </a:defRPr>
            </a:lvl1pPr>
            <a:lvl2pPr marR="0" lvl="1" algn="l" rtl="0">
              <a:spcBef>
                <a:spcPts val="420"/>
              </a:spcBef>
              <a:spcAft>
                <a:spcPts val="0"/>
              </a:spcAft>
              <a:buClr>
                <a:schemeClr val="dk2"/>
              </a:buClr>
              <a:buSzPts val="2100"/>
              <a:buFont typeface="Arial"/>
              <a:buChar char="–"/>
              <a:defRPr sz="2100" b="0" i="0" u="none" strike="noStrike" cap="none">
                <a:solidFill>
                  <a:srgbClr val="595959"/>
                </a:solidFill>
                <a:latin typeface="Calibri"/>
                <a:ea typeface="Calibri"/>
                <a:cs typeface="Calibri"/>
                <a:sym typeface="Calibri"/>
              </a:defRPr>
            </a:lvl2pPr>
            <a:lvl3pPr marR="0" lvl="2" algn="l" rtl="0">
              <a:spcBef>
                <a:spcPts val="360"/>
              </a:spcBef>
              <a:spcAft>
                <a:spcPts val="0"/>
              </a:spcAft>
              <a:buClr>
                <a:schemeClr val="dk2"/>
              </a:buClr>
              <a:buSzPts val="1800"/>
              <a:buFont typeface="Arial"/>
              <a:buChar char="•"/>
              <a:defRPr sz="1800" b="0" i="0" u="none" strike="noStrike" cap="none">
                <a:solidFill>
                  <a:srgbClr val="595959"/>
                </a:solidFill>
                <a:latin typeface="Calibri"/>
                <a:ea typeface="Calibri"/>
                <a:cs typeface="Calibri"/>
                <a:sym typeface="Calibri"/>
              </a:defRPr>
            </a:lvl3pPr>
            <a:lvl4pPr marR="0" lvl="3"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4pPr>
            <a:lvl5pPr marR="0" lvl="4"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5pPr>
            <a:lvl6pPr marR="0" lvl="5"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R="0" lvl="6"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R="0" lvl="7"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R="0" lvl="8"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298" name="Shape 298"/>
          <p:cNvSpPr txBox="1">
            <a:spLocks noGrp="1"/>
          </p:cNvSpPr>
          <p:nvPr>
            <p:ph type="title"/>
          </p:nvPr>
        </p:nvSpPr>
        <p:spPr>
          <a:xfrm>
            <a:off x="-9698" y="1"/>
            <a:ext cx="7863804" cy="1033895"/>
          </a:xfrm>
          <a:prstGeom prst="rect">
            <a:avLst/>
          </a:prstGeom>
          <a:solidFill>
            <a:schemeClr val="lt2"/>
          </a:solidFill>
          <a:ln>
            <a:noFill/>
          </a:ln>
        </p:spPr>
        <p:txBody>
          <a:bodyPr spcFirstLastPara="1" wrap="square" lIns="91425" tIns="91425" rIns="91425" bIns="91425" anchor="b" anchorCtr="0"/>
          <a:lstStyle>
            <a:lvl1pPr marR="0" lvl="0" algn="l" rtl="0">
              <a:spcBef>
                <a:spcPts val="0"/>
              </a:spcBef>
              <a:spcAft>
                <a:spcPts val="0"/>
              </a:spcAft>
              <a:buSzPts val="1400"/>
              <a:buNone/>
              <a:defRPr sz="3300" b="0" i="0" u="none" strike="noStrike" cap="none">
                <a:solidFill>
                  <a:schemeClr val="lt1"/>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grpSp>
        <p:nvGrpSpPr>
          <p:cNvPr id="299" name="Shape 299"/>
          <p:cNvGrpSpPr/>
          <p:nvPr/>
        </p:nvGrpSpPr>
        <p:grpSpPr>
          <a:xfrm>
            <a:off x="-2" y="4838700"/>
            <a:ext cx="9144003" cy="304800"/>
            <a:chOff x="-2" y="6451600"/>
            <a:chExt cx="9144003" cy="406400"/>
          </a:xfrm>
        </p:grpSpPr>
        <p:sp>
          <p:nvSpPr>
            <p:cNvPr id="300" name="Shape 300"/>
            <p:cNvSpPr/>
            <p:nvPr/>
          </p:nvSpPr>
          <p:spPr>
            <a:xfrm>
              <a:off x="-2" y="6451600"/>
              <a:ext cx="7872153" cy="406400"/>
            </a:xfrm>
            <a:prstGeom prst="rect">
              <a:avLst/>
            </a:prstGeom>
            <a:solidFill>
              <a:srgbClr val="59595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sp>
          <p:nvSpPr>
            <p:cNvPr id="301" name="Shape 301"/>
            <p:cNvSpPr/>
            <p:nvPr/>
          </p:nvSpPr>
          <p:spPr>
            <a:xfrm>
              <a:off x="7954964" y="6451600"/>
              <a:ext cx="1189037" cy="4064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grpSp>
      <p:sp>
        <p:nvSpPr>
          <p:cNvPr id="302" name="Shape 302"/>
          <p:cNvSpPr txBox="1">
            <a:spLocks noGrp="1"/>
          </p:cNvSpPr>
          <p:nvPr>
            <p:ph type="dt" idx="10"/>
          </p:nvPr>
        </p:nvSpPr>
        <p:spPr>
          <a:xfrm>
            <a:off x="2" y="4835128"/>
            <a:ext cx="1554163" cy="308372"/>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303" name="Shape 303"/>
          <p:cNvSpPr txBox="1">
            <a:spLocks noGrp="1"/>
          </p:cNvSpPr>
          <p:nvPr>
            <p:ph type="ftr" idx="11"/>
          </p:nvPr>
        </p:nvSpPr>
        <p:spPr>
          <a:xfrm>
            <a:off x="1554163" y="4835128"/>
            <a:ext cx="6310312" cy="308372"/>
          </a:xfrm>
          <a:prstGeom prst="rect">
            <a:avLst/>
          </a:prstGeom>
          <a:noFill/>
          <a:ln>
            <a:noFill/>
          </a:ln>
        </p:spPr>
        <p:txBody>
          <a:bodyPr spcFirstLastPara="1" wrap="square" lIns="91425" tIns="91425" rIns="91425" bIns="91425" anchor="ctr" anchorCtr="0"/>
          <a:lstStyle>
            <a:lvl1pPr marR="0" lvl="0" algn="ctr"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304" name="Shape 304"/>
          <p:cNvSpPr txBox="1">
            <a:spLocks noGrp="1"/>
          </p:cNvSpPr>
          <p:nvPr>
            <p:ph type="sldNum" idx="12"/>
          </p:nvPr>
        </p:nvSpPr>
        <p:spPr>
          <a:xfrm>
            <a:off x="7954965" y="4835128"/>
            <a:ext cx="1189037" cy="308372"/>
          </a:xfrm>
          <a:prstGeom prst="rect">
            <a:avLst/>
          </a:prstGeom>
          <a:noFill/>
          <a:ln>
            <a:noFill/>
          </a:ln>
        </p:spPr>
        <p:txBody>
          <a:bodyPr spcFirstLastPara="1" wrap="square" lIns="91425" tIns="45700" rIns="91425" bIns="45700" anchor="ctr" anchorCtr="0">
            <a:noAutofit/>
          </a:bodyPr>
          <a:lstStyle>
            <a:lvl1pPr marL="0" marR="0" lvl="0"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1pPr>
            <a:lvl2pPr marL="0" marR="0" lvl="1"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2pPr>
            <a:lvl3pPr marL="0" marR="0" lvl="2"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3pPr>
            <a:lvl4pPr marL="0" marR="0" lvl="3"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4pPr>
            <a:lvl5pPr marL="0" marR="0" lvl="4"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5pPr>
            <a:lvl6pPr marL="0" marR="0" lvl="5"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6pPr>
            <a:lvl7pPr marL="0" marR="0" lvl="6"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7pPr>
            <a:lvl8pPr marL="0" marR="0" lvl="7"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8pPr>
            <a:lvl9pPr marL="0" marR="0" lvl="8"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Three Image_Left w/ Footer">
  <p:cSld name="Three Image_Left w/ Footer">
    <p:spTree>
      <p:nvGrpSpPr>
        <p:cNvPr id="1" name="Shape 305"/>
        <p:cNvGrpSpPr/>
        <p:nvPr/>
      </p:nvGrpSpPr>
      <p:grpSpPr>
        <a:xfrm>
          <a:off x="0" y="0"/>
          <a:ext cx="0" cy="0"/>
          <a:chOff x="0" y="0"/>
          <a:chExt cx="0" cy="0"/>
        </a:xfrm>
      </p:grpSpPr>
      <p:sp>
        <p:nvSpPr>
          <p:cNvPr id="306" name="Shape 306"/>
          <p:cNvSpPr>
            <a:spLocks noGrp="1"/>
          </p:cNvSpPr>
          <p:nvPr>
            <p:ph type="pic" idx="2"/>
          </p:nvPr>
        </p:nvSpPr>
        <p:spPr>
          <a:xfrm>
            <a:off x="3200400" y="1102056"/>
            <a:ext cx="5943600" cy="3657601"/>
          </a:xfrm>
          <a:prstGeom prst="rect">
            <a:avLst/>
          </a:prstGeom>
          <a:noFill/>
          <a:ln>
            <a:noFill/>
          </a:ln>
        </p:spPr>
        <p:txBody>
          <a:bodyPr spcFirstLastPara="1" wrap="square" lIns="91425" tIns="91425" rIns="91425" bIns="91425" anchor="t" anchorCtr="0"/>
          <a:lstStyle>
            <a:lvl1pPr marR="0" lvl="0" algn="l" rtl="0">
              <a:spcBef>
                <a:spcPts val="480"/>
              </a:spcBef>
              <a:spcAft>
                <a:spcPts val="0"/>
              </a:spcAft>
              <a:buClr>
                <a:schemeClr val="dk2"/>
              </a:buClr>
              <a:buSzPts val="2400"/>
              <a:buFont typeface="Arial"/>
              <a:buChar char="•"/>
              <a:defRPr sz="2400" b="0" i="0" u="none" strike="noStrike" cap="none">
                <a:solidFill>
                  <a:srgbClr val="595959"/>
                </a:solidFill>
                <a:latin typeface="Calibri"/>
                <a:ea typeface="Calibri"/>
                <a:cs typeface="Calibri"/>
                <a:sym typeface="Calibri"/>
              </a:defRPr>
            </a:lvl1pPr>
            <a:lvl2pPr marR="0" lvl="1" algn="l" rtl="0">
              <a:spcBef>
                <a:spcPts val="420"/>
              </a:spcBef>
              <a:spcAft>
                <a:spcPts val="0"/>
              </a:spcAft>
              <a:buClr>
                <a:schemeClr val="dk2"/>
              </a:buClr>
              <a:buSzPts val="2100"/>
              <a:buFont typeface="Arial"/>
              <a:buChar char="–"/>
              <a:defRPr sz="2100" b="0" i="0" u="none" strike="noStrike" cap="none">
                <a:solidFill>
                  <a:srgbClr val="595959"/>
                </a:solidFill>
                <a:latin typeface="Calibri"/>
                <a:ea typeface="Calibri"/>
                <a:cs typeface="Calibri"/>
                <a:sym typeface="Calibri"/>
              </a:defRPr>
            </a:lvl2pPr>
            <a:lvl3pPr marR="0" lvl="2" algn="l" rtl="0">
              <a:spcBef>
                <a:spcPts val="360"/>
              </a:spcBef>
              <a:spcAft>
                <a:spcPts val="0"/>
              </a:spcAft>
              <a:buClr>
                <a:schemeClr val="dk2"/>
              </a:buClr>
              <a:buSzPts val="1800"/>
              <a:buFont typeface="Arial"/>
              <a:buChar char="•"/>
              <a:defRPr sz="1800" b="0" i="0" u="none" strike="noStrike" cap="none">
                <a:solidFill>
                  <a:srgbClr val="595959"/>
                </a:solidFill>
                <a:latin typeface="Calibri"/>
                <a:ea typeface="Calibri"/>
                <a:cs typeface="Calibri"/>
                <a:sym typeface="Calibri"/>
              </a:defRPr>
            </a:lvl3pPr>
            <a:lvl4pPr marR="0" lvl="3"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4pPr>
            <a:lvl5pPr marR="0" lvl="4"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5pPr>
            <a:lvl6pPr marR="0" lvl="5"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R="0" lvl="6"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R="0" lvl="7"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R="0" lvl="8"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307" name="Shape 307"/>
          <p:cNvSpPr>
            <a:spLocks noGrp="1"/>
          </p:cNvSpPr>
          <p:nvPr>
            <p:ph type="pic" idx="3"/>
          </p:nvPr>
        </p:nvSpPr>
        <p:spPr>
          <a:xfrm>
            <a:off x="0" y="1100138"/>
            <a:ext cx="3124200" cy="1796796"/>
          </a:xfrm>
          <a:prstGeom prst="rect">
            <a:avLst/>
          </a:prstGeom>
          <a:noFill/>
          <a:ln>
            <a:noFill/>
          </a:ln>
        </p:spPr>
        <p:txBody>
          <a:bodyPr spcFirstLastPara="1" wrap="square" lIns="91425" tIns="91425" rIns="91425" bIns="91425" anchor="t" anchorCtr="0"/>
          <a:lstStyle>
            <a:lvl1pPr marR="0" lvl="0" algn="l" rtl="0">
              <a:spcBef>
                <a:spcPts val="480"/>
              </a:spcBef>
              <a:spcAft>
                <a:spcPts val="0"/>
              </a:spcAft>
              <a:buClr>
                <a:schemeClr val="dk2"/>
              </a:buClr>
              <a:buSzPts val="2400"/>
              <a:buFont typeface="Arial"/>
              <a:buChar char="•"/>
              <a:defRPr sz="2400" b="0" i="0" u="none" strike="noStrike" cap="none">
                <a:solidFill>
                  <a:srgbClr val="595959"/>
                </a:solidFill>
                <a:latin typeface="Calibri"/>
                <a:ea typeface="Calibri"/>
                <a:cs typeface="Calibri"/>
                <a:sym typeface="Calibri"/>
              </a:defRPr>
            </a:lvl1pPr>
            <a:lvl2pPr marR="0" lvl="1" algn="l" rtl="0">
              <a:spcBef>
                <a:spcPts val="420"/>
              </a:spcBef>
              <a:spcAft>
                <a:spcPts val="0"/>
              </a:spcAft>
              <a:buClr>
                <a:schemeClr val="dk2"/>
              </a:buClr>
              <a:buSzPts val="2100"/>
              <a:buFont typeface="Arial"/>
              <a:buChar char="–"/>
              <a:defRPr sz="2100" b="0" i="0" u="none" strike="noStrike" cap="none">
                <a:solidFill>
                  <a:srgbClr val="595959"/>
                </a:solidFill>
                <a:latin typeface="Calibri"/>
                <a:ea typeface="Calibri"/>
                <a:cs typeface="Calibri"/>
                <a:sym typeface="Calibri"/>
              </a:defRPr>
            </a:lvl2pPr>
            <a:lvl3pPr marR="0" lvl="2" algn="l" rtl="0">
              <a:spcBef>
                <a:spcPts val="360"/>
              </a:spcBef>
              <a:spcAft>
                <a:spcPts val="0"/>
              </a:spcAft>
              <a:buClr>
                <a:schemeClr val="dk2"/>
              </a:buClr>
              <a:buSzPts val="1800"/>
              <a:buFont typeface="Arial"/>
              <a:buChar char="•"/>
              <a:defRPr sz="1800" b="0" i="0" u="none" strike="noStrike" cap="none">
                <a:solidFill>
                  <a:srgbClr val="595959"/>
                </a:solidFill>
                <a:latin typeface="Calibri"/>
                <a:ea typeface="Calibri"/>
                <a:cs typeface="Calibri"/>
                <a:sym typeface="Calibri"/>
              </a:defRPr>
            </a:lvl3pPr>
            <a:lvl4pPr marR="0" lvl="3"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4pPr>
            <a:lvl5pPr marR="0" lvl="4"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5pPr>
            <a:lvl6pPr marR="0" lvl="5"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R="0" lvl="6"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R="0" lvl="7"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R="0" lvl="8"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308" name="Shape 308"/>
          <p:cNvSpPr>
            <a:spLocks noGrp="1"/>
          </p:cNvSpPr>
          <p:nvPr>
            <p:ph type="pic" idx="4"/>
          </p:nvPr>
        </p:nvSpPr>
        <p:spPr>
          <a:xfrm>
            <a:off x="0" y="2957513"/>
            <a:ext cx="3124200" cy="1796796"/>
          </a:xfrm>
          <a:prstGeom prst="rect">
            <a:avLst/>
          </a:prstGeom>
          <a:noFill/>
          <a:ln>
            <a:noFill/>
          </a:ln>
        </p:spPr>
        <p:txBody>
          <a:bodyPr spcFirstLastPara="1" wrap="square" lIns="91425" tIns="91425" rIns="91425" bIns="91425" anchor="t" anchorCtr="0"/>
          <a:lstStyle>
            <a:lvl1pPr marR="0" lvl="0" algn="l" rtl="0">
              <a:spcBef>
                <a:spcPts val="480"/>
              </a:spcBef>
              <a:spcAft>
                <a:spcPts val="0"/>
              </a:spcAft>
              <a:buClr>
                <a:schemeClr val="dk2"/>
              </a:buClr>
              <a:buSzPts val="2400"/>
              <a:buFont typeface="Arial"/>
              <a:buChar char="•"/>
              <a:defRPr sz="2400" b="0" i="0" u="none" strike="noStrike" cap="none">
                <a:solidFill>
                  <a:srgbClr val="595959"/>
                </a:solidFill>
                <a:latin typeface="Calibri"/>
                <a:ea typeface="Calibri"/>
                <a:cs typeface="Calibri"/>
                <a:sym typeface="Calibri"/>
              </a:defRPr>
            </a:lvl1pPr>
            <a:lvl2pPr marR="0" lvl="1" algn="l" rtl="0">
              <a:spcBef>
                <a:spcPts val="420"/>
              </a:spcBef>
              <a:spcAft>
                <a:spcPts val="0"/>
              </a:spcAft>
              <a:buClr>
                <a:schemeClr val="dk2"/>
              </a:buClr>
              <a:buSzPts val="2100"/>
              <a:buFont typeface="Arial"/>
              <a:buChar char="–"/>
              <a:defRPr sz="2100" b="0" i="0" u="none" strike="noStrike" cap="none">
                <a:solidFill>
                  <a:srgbClr val="595959"/>
                </a:solidFill>
                <a:latin typeface="Calibri"/>
                <a:ea typeface="Calibri"/>
                <a:cs typeface="Calibri"/>
                <a:sym typeface="Calibri"/>
              </a:defRPr>
            </a:lvl2pPr>
            <a:lvl3pPr marR="0" lvl="2" algn="l" rtl="0">
              <a:spcBef>
                <a:spcPts val="360"/>
              </a:spcBef>
              <a:spcAft>
                <a:spcPts val="0"/>
              </a:spcAft>
              <a:buClr>
                <a:schemeClr val="dk2"/>
              </a:buClr>
              <a:buSzPts val="1800"/>
              <a:buFont typeface="Arial"/>
              <a:buChar char="•"/>
              <a:defRPr sz="1800" b="0" i="0" u="none" strike="noStrike" cap="none">
                <a:solidFill>
                  <a:srgbClr val="595959"/>
                </a:solidFill>
                <a:latin typeface="Calibri"/>
                <a:ea typeface="Calibri"/>
                <a:cs typeface="Calibri"/>
                <a:sym typeface="Calibri"/>
              </a:defRPr>
            </a:lvl3pPr>
            <a:lvl4pPr marR="0" lvl="3"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4pPr>
            <a:lvl5pPr marR="0" lvl="4"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5pPr>
            <a:lvl6pPr marR="0" lvl="5"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R="0" lvl="6"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R="0" lvl="7"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R="0" lvl="8"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309" name="Shape 309"/>
          <p:cNvSpPr txBox="1">
            <a:spLocks noGrp="1"/>
          </p:cNvSpPr>
          <p:nvPr>
            <p:ph type="title"/>
          </p:nvPr>
        </p:nvSpPr>
        <p:spPr>
          <a:xfrm>
            <a:off x="-9698" y="1"/>
            <a:ext cx="7863804" cy="1033895"/>
          </a:xfrm>
          <a:prstGeom prst="rect">
            <a:avLst/>
          </a:prstGeom>
          <a:solidFill>
            <a:schemeClr val="lt2"/>
          </a:solidFill>
          <a:ln>
            <a:noFill/>
          </a:ln>
        </p:spPr>
        <p:txBody>
          <a:bodyPr spcFirstLastPara="1" wrap="square" lIns="91425" tIns="91425" rIns="91425" bIns="91425" anchor="b" anchorCtr="0"/>
          <a:lstStyle>
            <a:lvl1pPr marR="0" lvl="0" algn="l" rtl="0">
              <a:spcBef>
                <a:spcPts val="0"/>
              </a:spcBef>
              <a:spcAft>
                <a:spcPts val="0"/>
              </a:spcAft>
              <a:buSzPts val="1400"/>
              <a:buNone/>
              <a:defRPr sz="3300" b="0" i="0" u="none" strike="noStrike" cap="none">
                <a:solidFill>
                  <a:schemeClr val="lt1"/>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grpSp>
        <p:nvGrpSpPr>
          <p:cNvPr id="310" name="Shape 310"/>
          <p:cNvGrpSpPr/>
          <p:nvPr/>
        </p:nvGrpSpPr>
        <p:grpSpPr>
          <a:xfrm>
            <a:off x="-2" y="4838700"/>
            <a:ext cx="9144003" cy="304800"/>
            <a:chOff x="-2" y="6451600"/>
            <a:chExt cx="9144003" cy="406400"/>
          </a:xfrm>
        </p:grpSpPr>
        <p:sp>
          <p:nvSpPr>
            <p:cNvPr id="311" name="Shape 311"/>
            <p:cNvSpPr/>
            <p:nvPr/>
          </p:nvSpPr>
          <p:spPr>
            <a:xfrm>
              <a:off x="-2" y="6451600"/>
              <a:ext cx="7872153" cy="406400"/>
            </a:xfrm>
            <a:prstGeom prst="rect">
              <a:avLst/>
            </a:prstGeom>
            <a:solidFill>
              <a:srgbClr val="59595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sp>
          <p:nvSpPr>
            <p:cNvPr id="312" name="Shape 312"/>
            <p:cNvSpPr/>
            <p:nvPr/>
          </p:nvSpPr>
          <p:spPr>
            <a:xfrm>
              <a:off x="7954964" y="6451600"/>
              <a:ext cx="1189037" cy="4064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grpSp>
      <p:sp>
        <p:nvSpPr>
          <p:cNvPr id="313" name="Shape 313"/>
          <p:cNvSpPr txBox="1">
            <a:spLocks noGrp="1"/>
          </p:cNvSpPr>
          <p:nvPr>
            <p:ph type="dt" idx="10"/>
          </p:nvPr>
        </p:nvSpPr>
        <p:spPr>
          <a:xfrm>
            <a:off x="2" y="4835128"/>
            <a:ext cx="1554163" cy="308372"/>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314" name="Shape 314"/>
          <p:cNvSpPr txBox="1">
            <a:spLocks noGrp="1"/>
          </p:cNvSpPr>
          <p:nvPr>
            <p:ph type="ftr" idx="11"/>
          </p:nvPr>
        </p:nvSpPr>
        <p:spPr>
          <a:xfrm>
            <a:off x="1554163" y="4835128"/>
            <a:ext cx="6310312" cy="308372"/>
          </a:xfrm>
          <a:prstGeom prst="rect">
            <a:avLst/>
          </a:prstGeom>
          <a:noFill/>
          <a:ln>
            <a:noFill/>
          </a:ln>
        </p:spPr>
        <p:txBody>
          <a:bodyPr spcFirstLastPara="1" wrap="square" lIns="91425" tIns="91425" rIns="91425" bIns="91425" anchor="ctr" anchorCtr="0"/>
          <a:lstStyle>
            <a:lvl1pPr marR="0" lvl="0" algn="ctr"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315" name="Shape 315"/>
          <p:cNvSpPr txBox="1">
            <a:spLocks noGrp="1"/>
          </p:cNvSpPr>
          <p:nvPr>
            <p:ph type="sldNum" idx="12"/>
          </p:nvPr>
        </p:nvSpPr>
        <p:spPr>
          <a:xfrm>
            <a:off x="7954965" y="4835128"/>
            <a:ext cx="1189037" cy="308372"/>
          </a:xfrm>
          <a:prstGeom prst="rect">
            <a:avLst/>
          </a:prstGeom>
          <a:noFill/>
          <a:ln>
            <a:noFill/>
          </a:ln>
        </p:spPr>
        <p:txBody>
          <a:bodyPr spcFirstLastPara="1" wrap="square" lIns="91425" tIns="45700" rIns="91425" bIns="45700" anchor="ctr" anchorCtr="0">
            <a:noAutofit/>
          </a:bodyPr>
          <a:lstStyle>
            <a:lvl1pPr marL="0" marR="0" lvl="0"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1pPr>
            <a:lvl2pPr marL="0" marR="0" lvl="1"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2pPr>
            <a:lvl3pPr marL="0" marR="0" lvl="2"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3pPr>
            <a:lvl4pPr marL="0" marR="0" lvl="3"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4pPr>
            <a:lvl5pPr marL="0" marR="0" lvl="4"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5pPr>
            <a:lvl6pPr marL="0" marR="0" lvl="5"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6pPr>
            <a:lvl7pPr marL="0" marR="0" lvl="6"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7pPr>
            <a:lvl8pPr marL="0" marR="0" lvl="7"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8pPr>
            <a:lvl9pPr marL="0" marR="0" lvl="8"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matchingName="Full Image">
  <p:cSld name="Full Image">
    <p:spTree>
      <p:nvGrpSpPr>
        <p:cNvPr id="1" name="Shape 316"/>
        <p:cNvGrpSpPr/>
        <p:nvPr/>
      </p:nvGrpSpPr>
      <p:grpSpPr>
        <a:xfrm>
          <a:off x="0" y="0"/>
          <a:ext cx="0" cy="0"/>
          <a:chOff x="0" y="0"/>
          <a:chExt cx="0" cy="0"/>
        </a:xfrm>
      </p:grpSpPr>
      <p:sp>
        <p:nvSpPr>
          <p:cNvPr id="317" name="Shape 317"/>
          <p:cNvSpPr>
            <a:spLocks noGrp="1"/>
          </p:cNvSpPr>
          <p:nvPr>
            <p:ph type="pic" idx="2"/>
          </p:nvPr>
        </p:nvSpPr>
        <p:spPr>
          <a:xfrm>
            <a:off x="0" y="0"/>
            <a:ext cx="9144000" cy="5143500"/>
          </a:xfrm>
          <a:prstGeom prst="rect">
            <a:avLst/>
          </a:prstGeom>
          <a:noFill/>
          <a:ln>
            <a:noFill/>
          </a:ln>
        </p:spPr>
        <p:txBody>
          <a:bodyPr spcFirstLastPara="1" wrap="square" lIns="91425" tIns="91425" rIns="91425" bIns="91425" anchor="t" anchorCtr="0"/>
          <a:lstStyle>
            <a:lvl1pPr marR="0" lvl="0" algn="l" rtl="0">
              <a:spcBef>
                <a:spcPts val="480"/>
              </a:spcBef>
              <a:spcAft>
                <a:spcPts val="0"/>
              </a:spcAft>
              <a:buClr>
                <a:schemeClr val="dk2"/>
              </a:buClr>
              <a:buSzPts val="2400"/>
              <a:buFont typeface="Arial"/>
              <a:buChar char="•"/>
              <a:defRPr sz="2400" b="0" i="0" u="none" strike="noStrike" cap="none">
                <a:solidFill>
                  <a:srgbClr val="595959"/>
                </a:solidFill>
                <a:latin typeface="Calibri"/>
                <a:ea typeface="Calibri"/>
                <a:cs typeface="Calibri"/>
                <a:sym typeface="Calibri"/>
              </a:defRPr>
            </a:lvl1pPr>
            <a:lvl2pPr marR="0" lvl="1" algn="l" rtl="0">
              <a:spcBef>
                <a:spcPts val="420"/>
              </a:spcBef>
              <a:spcAft>
                <a:spcPts val="0"/>
              </a:spcAft>
              <a:buClr>
                <a:schemeClr val="dk2"/>
              </a:buClr>
              <a:buSzPts val="2100"/>
              <a:buFont typeface="Arial"/>
              <a:buChar char="–"/>
              <a:defRPr sz="2100" b="0" i="0" u="none" strike="noStrike" cap="none">
                <a:solidFill>
                  <a:srgbClr val="595959"/>
                </a:solidFill>
                <a:latin typeface="Calibri"/>
                <a:ea typeface="Calibri"/>
                <a:cs typeface="Calibri"/>
                <a:sym typeface="Calibri"/>
              </a:defRPr>
            </a:lvl2pPr>
            <a:lvl3pPr marR="0" lvl="2" algn="l" rtl="0">
              <a:spcBef>
                <a:spcPts val="360"/>
              </a:spcBef>
              <a:spcAft>
                <a:spcPts val="0"/>
              </a:spcAft>
              <a:buClr>
                <a:schemeClr val="dk2"/>
              </a:buClr>
              <a:buSzPts val="1800"/>
              <a:buFont typeface="Arial"/>
              <a:buChar char="•"/>
              <a:defRPr sz="1800" b="0" i="0" u="none" strike="noStrike" cap="none">
                <a:solidFill>
                  <a:srgbClr val="595959"/>
                </a:solidFill>
                <a:latin typeface="Calibri"/>
                <a:ea typeface="Calibri"/>
                <a:cs typeface="Calibri"/>
                <a:sym typeface="Calibri"/>
              </a:defRPr>
            </a:lvl3pPr>
            <a:lvl4pPr marR="0" lvl="3"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4pPr>
            <a:lvl5pPr marR="0" lvl="4"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5pPr>
            <a:lvl6pPr marR="0" lvl="5"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R="0" lvl="6"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R="0" lvl="7"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R="0" lvl="8"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matchingName="Standard Slide Alt 1">
  <p:cSld name="Standard Slide Alt 1">
    <p:spTree>
      <p:nvGrpSpPr>
        <p:cNvPr id="1" name="Shape 318"/>
        <p:cNvGrpSpPr/>
        <p:nvPr/>
      </p:nvGrpSpPr>
      <p:grpSpPr>
        <a:xfrm>
          <a:off x="0" y="0"/>
          <a:ext cx="0" cy="0"/>
          <a:chOff x="0" y="0"/>
          <a:chExt cx="0" cy="0"/>
        </a:xfrm>
      </p:grpSpPr>
      <p:sp>
        <p:nvSpPr>
          <p:cNvPr id="319" name="Shape 319"/>
          <p:cNvSpPr txBox="1">
            <a:spLocks noGrp="1"/>
          </p:cNvSpPr>
          <p:nvPr>
            <p:ph type="title"/>
          </p:nvPr>
        </p:nvSpPr>
        <p:spPr>
          <a:xfrm>
            <a:off x="-9699" y="0"/>
            <a:ext cx="3858491" cy="5143500"/>
          </a:xfrm>
          <a:prstGeom prst="rect">
            <a:avLst/>
          </a:prstGeom>
          <a:solidFill>
            <a:schemeClr val="lt2"/>
          </a:solidFill>
          <a:ln>
            <a:noFill/>
          </a:ln>
        </p:spPr>
        <p:txBody>
          <a:bodyPr spcFirstLastPara="1" wrap="square" lIns="91425" tIns="91425" rIns="91425" bIns="91425" anchor="t" anchorCtr="0"/>
          <a:lstStyle>
            <a:lvl1pPr marR="0" lvl="0" algn="l" rtl="0">
              <a:spcBef>
                <a:spcPts val="0"/>
              </a:spcBef>
              <a:spcAft>
                <a:spcPts val="0"/>
              </a:spcAft>
              <a:buSzPts val="1400"/>
              <a:buNone/>
              <a:defRPr sz="3300" b="0" i="0" u="none" strike="noStrike" cap="none">
                <a:solidFill>
                  <a:schemeClr val="lt1"/>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
        <p:nvSpPr>
          <p:cNvPr id="320" name="Shape 320"/>
          <p:cNvSpPr txBox="1">
            <a:spLocks noGrp="1"/>
          </p:cNvSpPr>
          <p:nvPr>
            <p:ph type="body" idx="1"/>
          </p:nvPr>
        </p:nvSpPr>
        <p:spPr>
          <a:xfrm>
            <a:off x="4114806" y="377214"/>
            <a:ext cx="4571995" cy="4457915"/>
          </a:xfrm>
          <a:prstGeom prst="rect">
            <a:avLst/>
          </a:prstGeom>
          <a:noFill/>
          <a:ln>
            <a:noFill/>
          </a:ln>
        </p:spPr>
        <p:txBody>
          <a:bodyPr spcFirstLastPara="1" wrap="square" lIns="91425" tIns="91425" rIns="91425" bIns="91425" anchor="t" anchorCtr="0"/>
          <a:lstStyle>
            <a:lvl1pPr marL="457200" marR="0" lvl="0" indent="-381000" algn="l" rtl="0">
              <a:spcBef>
                <a:spcPts val="480"/>
              </a:spcBef>
              <a:spcAft>
                <a:spcPts val="0"/>
              </a:spcAft>
              <a:buClr>
                <a:schemeClr val="dk2"/>
              </a:buClr>
              <a:buSzPts val="2400"/>
              <a:buFont typeface="Noto Sans Symbols"/>
              <a:buChar char="▪"/>
              <a:defRPr sz="2400" b="0" i="0" u="none" strike="noStrike" cap="none">
                <a:solidFill>
                  <a:srgbClr val="595959"/>
                </a:solidFill>
                <a:latin typeface="Calibri"/>
                <a:ea typeface="Calibri"/>
                <a:cs typeface="Calibri"/>
                <a:sym typeface="Calibri"/>
              </a:defRPr>
            </a:lvl1pPr>
            <a:lvl2pPr marL="914400" marR="0" lvl="1" indent="-361950" algn="l" rtl="0">
              <a:spcBef>
                <a:spcPts val="420"/>
              </a:spcBef>
              <a:spcAft>
                <a:spcPts val="0"/>
              </a:spcAft>
              <a:buClr>
                <a:schemeClr val="dk2"/>
              </a:buClr>
              <a:buSzPts val="2100"/>
              <a:buFont typeface="Calibri"/>
              <a:buChar char="–"/>
              <a:defRPr sz="2100" b="0" i="0" u="none" strike="noStrike" cap="none">
                <a:solidFill>
                  <a:srgbClr val="595959"/>
                </a:solidFill>
                <a:latin typeface="Calibri"/>
                <a:ea typeface="Calibri"/>
                <a:cs typeface="Calibri"/>
                <a:sym typeface="Calibri"/>
              </a:defRPr>
            </a:lvl2pPr>
            <a:lvl3pPr marL="1371600" marR="0" lvl="2" indent="-342900" algn="l" rtl="0">
              <a:spcBef>
                <a:spcPts val="360"/>
              </a:spcBef>
              <a:spcAft>
                <a:spcPts val="0"/>
              </a:spcAft>
              <a:buClr>
                <a:schemeClr val="dk2"/>
              </a:buClr>
              <a:buSzPts val="1800"/>
              <a:buFont typeface="Noto Sans Symbols"/>
              <a:buChar char="▪"/>
              <a:defRPr sz="1800" b="0" i="0" u="none" strike="noStrike" cap="none">
                <a:solidFill>
                  <a:srgbClr val="595959"/>
                </a:solidFill>
                <a:latin typeface="Calibri"/>
                <a:ea typeface="Calibri"/>
                <a:cs typeface="Calibri"/>
                <a:sym typeface="Calibri"/>
              </a:defRPr>
            </a:lvl3pPr>
            <a:lvl4pPr marL="1828800" marR="0" lvl="3" indent="-323850" algn="l" rtl="0">
              <a:spcBef>
                <a:spcPts val="300"/>
              </a:spcBef>
              <a:spcAft>
                <a:spcPts val="0"/>
              </a:spcAft>
              <a:buClr>
                <a:schemeClr val="dk2"/>
              </a:buClr>
              <a:buSzPts val="1500"/>
              <a:buFont typeface="Calibri"/>
              <a:buChar char="–"/>
              <a:defRPr sz="1500" b="0" i="0" u="none" strike="noStrike" cap="none">
                <a:solidFill>
                  <a:srgbClr val="595959"/>
                </a:solidFill>
                <a:latin typeface="Calibri"/>
                <a:ea typeface="Calibri"/>
                <a:cs typeface="Calibri"/>
                <a:sym typeface="Calibri"/>
              </a:defRPr>
            </a:lvl4pPr>
            <a:lvl5pPr marL="2286000" marR="0" lvl="4" indent="-323850" algn="l" rtl="0">
              <a:spcBef>
                <a:spcPts val="300"/>
              </a:spcBef>
              <a:spcAft>
                <a:spcPts val="0"/>
              </a:spcAft>
              <a:buClr>
                <a:schemeClr val="dk2"/>
              </a:buClr>
              <a:buSzPts val="1500"/>
              <a:buFont typeface="Calibri"/>
              <a:buChar char="»"/>
              <a:defRPr sz="1500" b="0" i="0"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Standard Slide 2 Column">
  <p:cSld name="Standard Slide 2 Column">
    <p:spTree>
      <p:nvGrpSpPr>
        <p:cNvPr id="1" name="Shape 33"/>
        <p:cNvGrpSpPr/>
        <p:nvPr/>
      </p:nvGrpSpPr>
      <p:grpSpPr>
        <a:xfrm>
          <a:off x="0" y="0"/>
          <a:ext cx="0" cy="0"/>
          <a:chOff x="0" y="0"/>
          <a:chExt cx="0" cy="0"/>
        </a:xfrm>
      </p:grpSpPr>
      <p:sp>
        <p:nvSpPr>
          <p:cNvPr id="34" name="Shape 34"/>
          <p:cNvSpPr txBox="1">
            <a:spLocks noGrp="1"/>
          </p:cNvSpPr>
          <p:nvPr>
            <p:ph type="body" idx="1"/>
          </p:nvPr>
        </p:nvSpPr>
        <p:spPr>
          <a:xfrm>
            <a:off x="457200" y="1151335"/>
            <a:ext cx="4038600" cy="479822"/>
          </a:xfrm>
          <a:prstGeom prst="rect">
            <a:avLst/>
          </a:prstGeom>
          <a:noFill/>
          <a:ln>
            <a:noFill/>
          </a:ln>
        </p:spPr>
        <p:txBody>
          <a:bodyPr spcFirstLastPara="1" wrap="square" lIns="91425" tIns="91425" rIns="91425" bIns="91425" anchor="b" anchorCtr="0"/>
          <a:lstStyle>
            <a:lvl1pPr marL="457200" marR="0" lvl="0" indent="-228600" algn="l" rtl="0">
              <a:spcBef>
                <a:spcPts val="360"/>
              </a:spcBef>
              <a:spcAft>
                <a:spcPts val="0"/>
              </a:spcAft>
              <a:buClr>
                <a:schemeClr val="dk2"/>
              </a:buClr>
              <a:buSzPts val="1800"/>
              <a:buFont typeface="Arial"/>
              <a:buNone/>
              <a:defRPr sz="1800" b="1" i="0" u="none" strike="noStrike" cap="none">
                <a:solidFill>
                  <a:schemeClr val="dk2"/>
                </a:solidFill>
                <a:latin typeface="Calibri"/>
                <a:ea typeface="Calibri"/>
                <a:cs typeface="Calibri"/>
                <a:sym typeface="Calibri"/>
              </a:defRPr>
            </a:lvl1pPr>
            <a:lvl2pPr marL="914400" marR="0" lvl="1" indent="-228600" algn="l" rtl="0">
              <a:spcBef>
                <a:spcPts val="300"/>
              </a:spcBef>
              <a:spcAft>
                <a:spcPts val="0"/>
              </a:spcAft>
              <a:buClr>
                <a:schemeClr val="dk2"/>
              </a:buClr>
              <a:buSzPts val="1500"/>
              <a:buFont typeface="Arial"/>
              <a:buNone/>
              <a:defRPr sz="1500" b="1" i="0" u="none" strike="noStrike" cap="none">
                <a:solidFill>
                  <a:srgbClr val="595959"/>
                </a:solidFill>
                <a:latin typeface="Calibri"/>
                <a:ea typeface="Calibri"/>
                <a:cs typeface="Calibri"/>
                <a:sym typeface="Calibri"/>
              </a:defRPr>
            </a:lvl2pPr>
            <a:lvl3pPr marL="1371600" marR="0" lvl="2" indent="-228600" algn="l" rtl="0">
              <a:spcBef>
                <a:spcPts val="270"/>
              </a:spcBef>
              <a:spcAft>
                <a:spcPts val="0"/>
              </a:spcAft>
              <a:buClr>
                <a:schemeClr val="dk2"/>
              </a:buClr>
              <a:buSzPts val="1350"/>
              <a:buFont typeface="Arial"/>
              <a:buNone/>
              <a:defRPr sz="1350" b="1" i="0" u="none" strike="noStrike" cap="none">
                <a:solidFill>
                  <a:srgbClr val="595959"/>
                </a:solidFill>
                <a:latin typeface="Calibri"/>
                <a:ea typeface="Calibri"/>
                <a:cs typeface="Calibri"/>
                <a:sym typeface="Calibri"/>
              </a:defRPr>
            </a:lvl3pPr>
            <a:lvl4pPr marL="1828800" marR="0" lvl="3" indent="-228600" algn="l" rtl="0">
              <a:spcBef>
                <a:spcPts val="240"/>
              </a:spcBef>
              <a:spcAft>
                <a:spcPts val="0"/>
              </a:spcAft>
              <a:buClr>
                <a:schemeClr val="dk2"/>
              </a:buClr>
              <a:buSzPts val="1200"/>
              <a:buFont typeface="Arial"/>
              <a:buNone/>
              <a:defRPr sz="1200" b="1" i="0" u="none" strike="noStrike" cap="none">
                <a:solidFill>
                  <a:srgbClr val="595959"/>
                </a:solidFill>
                <a:latin typeface="Calibri"/>
                <a:ea typeface="Calibri"/>
                <a:cs typeface="Calibri"/>
                <a:sym typeface="Calibri"/>
              </a:defRPr>
            </a:lvl4pPr>
            <a:lvl5pPr marL="2286000" marR="0" lvl="4" indent="-228600" algn="l" rtl="0">
              <a:spcBef>
                <a:spcPts val="240"/>
              </a:spcBef>
              <a:spcAft>
                <a:spcPts val="0"/>
              </a:spcAft>
              <a:buClr>
                <a:schemeClr val="dk2"/>
              </a:buClr>
              <a:buSzPts val="1200"/>
              <a:buFont typeface="Arial"/>
              <a:buNone/>
              <a:defRPr sz="1200" b="1" i="0" u="none" strike="noStrike" cap="none">
                <a:solidFill>
                  <a:srgbClr val="595959"/>
                </a:solidFill>
                <a:latin typeface="Calibri"/>
                <a:ea typeface="Calibri"/>
                <a:cs typeface="Calibri"/>
                <a:sym typeface="Calibri"/>
              </a:defRPr>
            </a:lvl5pPr>
            <a:lvl6pPr marL="2743200" marR="0" lvl="5" indent="-228600" algn="l" rtl="0">
              <a:spcBef>
                <a:spcPts val="24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spcBef>
                <a:spcPts val="24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spcBef>
                <a:spcPts val="24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spcBef>
                <a:spcPts val="24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35" name="Shape 35"/>
          <p:cNvSpPr txBox="1">
            <a:spLocks noGrp="1"/>
          </p:cNvSpPr>
          <p:nvPr>
            <p:ph type="body" idx="2"/>
          </p:nvPr>
        </p:nvSpPr>
        <p:spPr>
          <a:xfrm>
            <a:off x="457202" y="1631157"/>
            <a:ext cx="4023361" cy="3203972"/>
          </a:xfrm>
          <a:prstGeom prst="rect">
            <a:avLst/>
          </a:prstGeom>
          <a:noFill/>
          <a:ln>
            <a:noFill/>
          </a:ln>
        </p:spPr>
        <p:txBody>
          <a:bodyPr spcFirstLastPara="1" wrap="square" lIns="91425" tIns="91425" rIns="91425" bIns="91425" anchor="t" anchorCtr="0"/>
          <a:lstStyle>
            <a:lvl1pPr marL="457200" marR="0" lvl="0" indent="-342900" algn="l" rtl="0">
              <a:spcBef>
                <a:spcPts val="360"/>
              </a:spcBef>
              <a:spcAft>
                <a:spcPts val="0"/>
              </a:spcAft>
              <a:buClr>
                <a:schemeClr val="dk2"/>
              </a:buClr>
              <a:buSzPts val="1800"/>
              <a:buFont typeface="Noto Sans Symbols"/>
              <a:buChar char="▪"/>
              <a:defRPr sz="1800" b="0" i="0" u="none" strike="noStrike" cap="none">
                <a:solidFill>
                  <a:srgbClr val="595959"/>
                </a:solidFill>
                <a:latin typeface="Calibri"/>
                <a:ea typeface="Calibri"/>
                <a:cs typeface="Calibri"/>
                <a:sym typeface="Calibri"/>
              </a:defRPr>
            </a:lvl1pPr>
            <a:lvl2pPr marL="914400" marR="0" lvl="1" indent="-323850" algn="l" rtl="0">
              <a:spcBef>
                <a:spcPts val="300"/>
              </a:spcBef>
              <a:spcAft>
                <a:spcPts val="0"/>
              </a:spcAft>
              <a:buClr>
                <a:schemeClr val="dk2"/>
              </a:buClr>
              <a:buSzPts val="1500"/>
              <a:buFont typeface="Calibri"/>
              <a:buChar char="–"/>
              <a:defRPr sz="1500" b="0" i="0" u="none" strike="noStrike" cap="none">
                <a:solidFill>
                  <a:srgbClr val="595959"/>
                </a:solidFill>
                <a:latin typeface="Calibri"/>
                <a:ea typeface="Calibri"/>
                <a:cs typeface="Calibri"/>
                <a:sym typeface="Calibri"/>
              </a:defRPr>
            </a:lvl2pPr>
            <a:lvl3pPr marL="1371600" marR="0" lvl="2" indent="-314325" algn="l" rtl="0">
              <a:spcBef>
                <a:spcPts val="270"/>
              </a:spcBef>
              <a:spcAft>
                <a:spcPts val="0"/>
              </a:spcAft>
              <a:buClr>
                <a:schemeClr val="dk2"/>
              </a:buClr>
              <a:buSzPts val="1350"/>
              <a:buFont typeface="Noto Sans Symbols"/>
              <a:buChar char="▪"/>
              <a:defRPr sz="1350" b="0" i="0" u="none" strike="noStrike" cap="none">
                <a:solidFill>
                  <a:srgbClr val="595959"/>
                </a:solidFill>
                <a:latin typeface="Calibri"/>
                <a:ea typeface="Calibri"/>
                <a:cs typeface="Calibri"/>
                <a:sym typeface="Calibri"/>
              </a:defRPr>
            </a:lvl3pPr>
            <a:lvl4pPr marL="1828800" marR="0" lvl="3" indent="-304800" algn="l" rtl="0">
              <a:spcBef>
                <a:spcPts val="240"/>
              </a:spcBef>
              <a:spcAft>
                <a:spcPts val="0"/>
              </a:spcAft>
              <a:buClr>
                <a:schemeClr val="dk2"/>
              </a:buClr>
              <a:buSzPts val="1200"/>
              <a:buFont typeface="Calibri"/>
              <a:buChar char="–"/>
              <a:defRPr sz="1200" b="0" i="0" u="none" strike="noStrike" cap="none">
                <a:solidFill>
                  <a:srgbClr val="595959"/>
                </a:solidFill>
                <a:latin typeface="Calibri"/>
                <a:ea typeface="Calibri"/>
                <a:cs typeface="Calibri"/>
                <a:sym typeface="Calibri"/>
              </a:defRPr>
            </a:lvl4pPr>
            <a:lvl5pPr marL="2286000" marR="0" lvl="4" indent="-304800" algn="l" rtl="0">
              <a:spcBef>
                <a:spcPts val="240"/>
              </a:spcBef>
              <a:spcAft>
                <a:spcPts val="0"/>
              </a:spcAft>
              <a:buClr>
                <a:schemeClr val="dk2"/>
              </a:buClr>
              <a:buSzPts val="1200"/>
              <a:buFont typeface="Calibri"/>
              <a:buChar char="»"/>
              <a:defRPr sz="1200" b="0" i="0" u="none" strike="noStrike" cap="none">
                <a:solidFill>
                  <a:srgbClr val="595959"/>
                </a:solidFill>
                <a:latin typeface="Calibri"/>
                <a:ea typeface="Calibri"/>
                <a:cs typeface="Calibri"/>
                <a:sym typeface="Calibri"/>
              </a:defRPr>
            </a:lvl5pPr>
            <a:lvl6pPr marL="2743200" marR="0" lvl="5" indent="-304800" algn="l" rtl="0">
              <a:spcBef>
                <a:spcPts val="24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6pPr>
            <a:lvl7pPr marL="3200400" marR="0" lvl="6" indent="-304800" algn="l" rtl="0">
              <a:spcBef>
                <a:spcPts val="24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7pPr>
            <a:lvl8pPr marL="3657600" marR="0" lvl="7" indent="-304800" algn="l" rtl="0">
              <a:spcBef>
                <a:spcPts val="24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8pPr>
            <a:lvl9pPr marL="4114800" marR="0" lvl="8" indent="-304800" algn="l" rtl="0">
              <a:spcBef>
                <a:spcPts val="24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9pPr>
          </a:lstStyle>
          <a:p>
            <a:endParaRPr/>
          </a:p>
        </p:txBody>
      </p:sp>
      <p:sp>
        <p:nvSpPr>
          <p:cNvPr id="36" name="Shape 36"/>
          <p:cNvSpPr txBox="1">
            <a:spLocks noGrp="1"/>
          </p:cNvSpPr>
          <p:nvPr>
            <p:ph type="body" idx="3"/>
          </p:nvPr>
        </p:nvSpPr>
        <p:spPr>
          <a:xfrm>
            <a:off x="4649151" y="1151335"/>
            <a:ext cx="4040188" cy="479822"/>
          </a:xfrm>
          <a:prstGeom prst="rect">
            <a:avLst/>
          </a:prstGeom>
          <a:noFill/>
          <a:ln>
            <a:noFill/>
          </a:ln>
        </p:spPr>
        <p:txBody>
          <a:bodyPr spcFirstLastPara="1" wrap="square" lIns="91425" tIns="91425" rIns="91425" bIns="91425" anchor="b" anchorCtr="0"/>
          <a:lstStyle>
            <a:lvl1pPr marL="457200" marR="0" lvl="0" indent="-228600" algn="l" rtl="0">
              <a:spcBef>
                <a:spcPts val="360"/>
              </a:spcBef>
              <a:spcAft>
                <a:spcPts val="0"/>
              </a:spcAft>
              <a:buClr>
                <a:schemeClr val="dk2"/>
              </a:buClr>
              <a:buSzPts val="1800"/>
              <a:buFont typeface="Arial"/>
              <a:buNone/>
              <a:defRPr sz="1800" b="1" i="0" u="none" strike="noStrike" cap="none">
                <a:solidFill>
                  <a:schemeClr val="dk2"/>
                </a:solidFill>
                <a:latin typeface="Calibri"/>
                <a:ea typeface="Calibri"/>
                <a:cs typeface="Calibri"/>
                <a:sym typeface="Calibri"/>
              </a:defRPr>
            </a:lvl1pPr>
            <a:lvl2pPr marL="914400" marR="0" lvl="1" indent="-228600" algn="l" rtl="0">
              <a:spcBef>
                <a:spcPts val="300"/>
              </a:spcBef>
              <a:spcAft>
                <a:spcPts val="0"/>
              </a:spcAft>
              <a:buClr>
                <a:schemeClr val="dk2"/>
              </a:buClr>
              <a:buSzPts val="1500"/>
              <a:buFont typeface="Arial"/>
              <a:buNone/>
              <a:defRPr sz="1500" b="1" i="0" u="none" strike="noStrike" cap="none">
                <a:solidFill>
                  <a:srgbClr val="595959"/>
                </a:solidFill>
                <a:latin typeface="Calibri"/>
                <a:ea typeface="Calibri"/>
                <a:cs typeface="Calibri"/>
                <a:sym typeface="Calibri"/>
              </a:defRPr>
            </a:lvl2pPr>
            <a:lvl3pPr marL="1371600" marR="0" lvl="2" indent="-228600" algn="l" rtl="0">
              <a:spcBef>
                <a:spcPts val="270"/>
              </a:spcBef>
              <a:spcAft>
                <a:spcPts val="0"/>
              </a:spcAft>
              <a:buClr>
                <a:schemeClr val="dk2"/>
              </a:buClr>
              <a:buSzPts val="1350"/>
              <a:buFont typeface="Arial"/>
              <a:buNone/>
              <a:defRPr sz="1350" b="1" i="0" u="none" strike="noStrike" cap="none">
                <a:solidFill>
                  <a:srgbClr val="595959"/>
                </a:solidFill>
                <a:latin typeface="Calibri"/>
                <a:ea typeface="Calibri"/>
                <a:cs typeface="Calibri"/>
                <a:sym typeface="Calibri"/>
              </a:defRPr>
            </a:lvl3pPr>
            <a:lvl4pPr marL="1828800" marR="0" lvl="3" indent="-228600" algn="l" rtl="0">
              <a:spcBef>
                <a:spcPts val="240"/>
              </a:spcBef>
              <a:spcAft>
                <a:spcPts val="0"/>
              </a:spcAft>
              <a:buClr>
                <a:schemeClr val="dk2"/>
              </a:buClr>
              <a:buSzPts val="1200"/>
              <a:buFont typeface="Arial"/>
              <a:buNone/>
              <a:defRPr sz="1200" b="1" i="0" u="none" strike="noStrike" cap="none">
                <a:solidFill>
                  <a:srgbClr val="595959"/>
                </a:solidFill>
                <a:latin typeface="Calibri"/>
                <a:ea typeface="Calibri"/>
                <a:cs typeface="Calibri"/>
                <a:sym typeface="Calibri"/>
              </a:defRPr>
            </a:lvl4pPr>
            <a:lvl5pPr marL="2286000" marR="0" lvl="4" indent="-228600" algn="l" rtl="0">
              <a:spcBef>
                <a:spcPts val="240"/>
              </a:spcBef>
              <a:spcAft>
                <a:spcPts val="0"/>
              </a:spcAft>
              <a:buClr>
                <a:schemeClr val="dk2"/>
              </a:buClr>
              <a:buSzPts val="1200"/>
              <a:buFont typeface="Arial"/>
              <a:buNone/>
              <a:defRPr sz="1200" b="1" i="0" u="none" strike="noStrike" cap="none">
                <a:solidFill>
                  <a:srgbClr val="595959"/>
                </a:solidFill>
                <a:latin typeface="Calibri"/>
                <a:ea typeface="Calibri"/>
                <a:cs typeface="Calibri"/>
                <a:sym typeface="Calibri"/>
              </a:defRPr>
            </a:lvl5pPr>
            <a:lvl6pPr marL="2743200" marR="0" lvl="5" indent="-228600" algn="l" rtl="0">
              <a:spcBef>
                <a:spcPts val="24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spcBef>
                <a:spcPts val="24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spcBef>
                <a:spcPts val="24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spcBef>
                <a:spcPts val="24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37" name="Shape 37"/>
          <p:cNvSpPr txBox="1">
            <a:spLocks noGrp="1"/>
          </p:cNvSpPr>
          <p:nvPr>
            <p:ph type="body" idx="4"/>
          </p:nvPr>
        </p:nvSpPr>
        <p:spPr>
          <a:xfrm>
            <a:off x="4649153" y="1631158"/>
            <a:ext cx="4023361" cy="3203972"/>
          </a:xfrm>
          <a:prstGeom prst="rect">
            <a:avLst/>
          </a:prstGeom>
          <a:noFill/>
          <a:ln>
            <a:noFill/>
          </a:ln>
        </p:spPr>
        <p:txBody>
          <a:bodyPr spcFirstLastPara="1" wrap="square" lIns="91425" tIns="91425" rIns="91425" bIns="91425" anchor="t" anchorCtr="0"/>
          <a:lstStyle>
            <a:lvl1pPr marL="457200" marR="0" lvl="0" indent="-342900" algn="l" rtl="0">
              <a:spcBef>
                <a:spcPts val="360"/>
              </a:spcBef>
              <a:spcAft>
                <a:spcPts val="0"/>
              </a:spcAft>
              <a:buClr>
                <a:schemeClr val="dk2"/>
              </a:buClr>
              <a:buSzPts val="1800"/>
              <a:buFont typeface="Noto Sans Symbols"/>
              <a:buChar char="▪"/>
              <a:defRPr sz="1800" b="0" i="0" u="none" strike="noStrike" cap="none">
                <a:solidFill>
                  <a:srgbClr val="595959"/>
                </a:solidFill>
                <a:latin typeface="Calibri"/>
                <a:ea typeface="Calibri"/>
                <a:cs typeface="Calibri"/>
                <a:sym typeface="Calibri"/>
              </a:defRPr>
            </a:lvl1pPr>
            <a:lvl2pPr marL="914400" marR="0" lvl="1" indent="-323850" algn="l" rtl="0">
              <a:spcBef>
                <a:spcPts val="300"/>
              </a:spcBef>
              <a:spcAft>
                <a:spcPts val="0"/>
              </a:spcAft>
              <a:buClr>
                <a:schemeClr val="dk2"/>
              </a:buClr>
              <a:buSzPts val="1500"/>
              <a:buFont typeface="Calibri"/>
              <a:buChar char="–"/>
              <a:defRPr sz="1500" b="0" i="0" u="none" strike="noStrike" cap="none">
                <a:solidFill>
                  <a:srgbClr val="595959"/>
                </a:solidFill>
                <a:latin typeface="Calibri"/>
                <a:ea typeface="Calibri"/>
                <a:cs typeface="Calibri"/>
                <a:sym typeface="Calibri"/>
              </a:defRPr>
            </a:lvl2pPr>
            <a:lvl3pPr marL="1371600" marR="0" lvl="2" indent="-314325" algn="l" rtl="0">
              <a:spcBef>
                <a:spcPts val="270"/>
              </a:spcBef>
              <a:spcAft>
                <a:spcPts val="0"/>
              </a:spcAft>
              <a:buClr>
                <a:schemeClr val="dk2"/>
              </a:buClr>
              <a:buSzPts val="1350"/>
              <a:buFont typeface="Noto Sans Symbols"/>
              <a:buChar char="▪"/>
              <a:defRPr sz="1350" b="0" i="0" u="none" strike="noStrike" cap="none">
                <a:solidFill>
                  <a:srgbClr val="595959"/>
                </a:solidFill>
                <a:latin typeface="Calibri"/>
                <a:ea typeface="Calibri"/>
                <a:cs typeface="Calibri"/>
                <a:sym typeface="Calibri"/>
              </a:defRPr>
            </a:lvl3pPr>
            <a:lvl4pPr marL="1828800" marR="0" lvl="3" indent="-304800" algn="l" rtl="0">
              <a:spcBef>
                <a:spcPts val="240"/>
              </a:spcBef>
              <a:spcAft>
                <a:spcPts val="0"/>
              </a:spcAft>
              <a:buClr>
                <a:schemeClr val="dk2"/>
              </a:buClr>
              <a:buSzPts val="1200"/>
              <a:buFont typeface="Calibri"/>
              <a:buChar char="–"/>
              <a:defRPr sz="1200" b="0" i="0" u="none" strike="noStrike" cap="none">
                <a:solidFill>
                  <a:srgbClr val="595959"/>
                </a:solidFill>
                <a:latin typeface="Calibri"/>
                <a:ea typeface="Calibri"/>
                <a:cs typeface="Calibri"/>
                <a:sym typeface="Calibri"/>
              </a:defRPr>
            </a:lvl4pPr>
            <a:lvl5pPr marL="2286000" marR="0" lvl="4" indent="-304800" algn="l" rtl="0">
              <a:spcBef>
                <a:spcPts val="240"/>
              </a:spcBef>
              <a:spcAft>
                <a:spcPts val="0"/>
              </a:spcAft>
              <a:buClr>
                <a:schemeClr val="dk2"/>
              </a:buClr>
              <a:buSzPts val="1200"/>
              <a:buFont typeface="Calibri"/>
              <a:buChar char="»"/>
              <a:defRPr sz="1200" b="0" i="0" u="none" strike="noStrike" cap="none">
                <a:solidFill>
                  <a:srgbClr val="595959"/>
                </a:solidFill>
                <a:latin typeface="Calibri"/>
                <a:ea typeface="Calibri"/>
                <a:cs typeface="Calibri"/>
                <a:sym typeface="Calibri"/>
              </a:defRPr>
            </a:lvl5pPr>
            <a:lvl6pPr marL="2743200" marR="0" lvl="5" indent="-304800" algn="l" rtl="0">
              <a:spcBef>
                <a:spcPts val="24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6pPr>
            <a:lvl7pPr marL="3200400" marR="0" lvl="6" indent="-304800" algn="l" rtl="0">
              <a:spcBef>
                <a:spcPts val="24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7pPr>
            <a:lvl8pPr marL="3657600" marR="0" lvl="7" indent="-304800" algn="l" rtl="0">
              <a:spcBef>
                <a:spcPts val="24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8pPr>
            <a:lvl9pPr marL="4114800" marR="0" lvl="8" indent="-304800" algn="l" rtl="0">
              <a:spcBef>
                <a:spcPts val="24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9pPr>
          </a:lstStyle>
          <a:p>
            <a:endParaRPr/>
          </a:p>
        </p:txBody>
      </p:sp>
      <p:sp>
        <p:nvSpPr>
          <p:cNvPr id="38" name="Shape 38"/>
          <p:cNvSpPr txBox="1">
            <a:spLocks noGrp="1"/>
          </p:cNvSpPr>
          <p:nvPr>
            <p:ph type="title"/>
          </p:nvPr>
        </p:nvSpPr>
        <p:spPr>
          <a:xfrm>
            <a:off x="-9698" y="1"/>
            <a:ext cx="7863804" cy="1033895"/>
          </a:xfrm>
          <a:prstGeom prst="rect">
            <a:avLst/>
          </a:prstGeom>
          <a:solidFill>
            <a:schemeClr val="lt2"/>
          </a:solidFill>
          <a:ln>
            <a:noFill/>
          </a:ln>
        </p:spPr>
        <p:txBody>
          <a:bodyPr spcFirstLastPara="1" wrap="square" lIns="91425" tIns="91425" rIns="91425" bIns="91425" anchor="b" anchorCtr="0"/>
          <a:lstStyle>
            <a:lvl1pPr marR="0" lvl="0" algn="l" rtl="0">
              <a:spcBef>
                <a:spcPts val="0"/>
              </a:spcBef>
              <a:spcAft>
                <a:spcPts val="0"/>
              </a:spcAft>
              <a:buSzPts val="1400"/>
              <a:buNone/>
              <a:defRPr sz="3300" b="0" i="0" u="none" strike="noStrike" cap="none">
                <a:solidFill>
                  <a:schemeClr val="lt1"/>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matchingName="Standard Slide Alt 2">
  <p:cSld name="Standard Slide Alt 2">
    <p:spTree>
      <p:nvGrpSpPr>
        <p:cNvPr id="1" name="Shape 321"/>
        <p:cNvGrpSpPr/>
        <p:nvPr/>
      </p:nvGrpSpPr>
      <p:grpSpPr>
        <a:xfrm>
          <a:off x="0" y="0"/>
          <a:ext cx="0" cy="0"/>
          <a:chOff x="0" y="0"/>
          <a:chExt cx="0" cy="0"/>
        </a:xfrm>
      </p:grpSpPr>
      <p:sp>
        <p:nvSpPr>
          <p:cNvPr id="322" name="Shape 322"/>
          <p:cNvSpPr/>
          <p:nvPr/>
        </p:nvSpPr>
        <p:spPr>
          <a:xfrm>
            <a:off x="1279526" y="0"/>
            <a:ext cx="7864475" cy="5143500"/>
          </a:xfrm>
          <a:prstGeom prst="rect">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350"/>
              <a:buFont typeface="Arial"/>
              <a:buNone/>
            </a:pPr>
            <a:endParaRPr sz="1350" b="0" i="0" u="none" strike="noStrike" cap="none">
              <a:solidFill>
                <a:srgbClr val="FFFFFF"/>
              </a:solidFill>
              <a:latin typeface="Arial"/>
              <a:ea typeface="Arial"/>
              <a:cs typeface="Arial"/>
              <a:sym typeface="Arial"/>
            </a:endParaRPr>
          </a:p>
        </p:txBody>
      </p:sp>
      <p:sp>
        <p:nvSpPr>
          <p:cNvPr id="323" name="Shape 323"/>
          <p:cNvSpPr/>
          <p:nvPr/>
        </p:nvSpPr>
        <p:spPr>
          <a:xfrm>
            <a:off x="2" y="0"/>
            <a:ext cx="1189039" cy="51435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350"/>
              <a:buFont typeface="Arial"/>
              <a:buNone/>
            </a:pPr>
            <a:endParaRPr sz="1350" b="0" i="0" u="none" strike="noStrike" cap="none">
              <a:solidFill>
                <a:srgbClr val="FFFFFF"/>
              </a:solidFill>
              <a:latin typeface="Arial"/>
              <a:ea typeface="Arial"/>
              <a:cs typeface="Arial"/>
              <a:sym typeface="Arial"/>
            </a:endParaRPr>
          </a:p>
        </p:txBody>
      </p:sp>
      <p:pic>
        <p:nvPicPr>
          <p:cNvPr id="324" name="Shape 324"/>
          <p:cNvPicPr preferRelativeResize="0"/>
          <p:nvPr/>
        </p:nvPicPr>
        <p:blipFill rotWithShape="1">
          <a:blip r:embed="rId2">
            <a:alphaModFix/>
          </a:blip>
          <a:srcRect l="27296" t="17010" r="21719" b="22162"/>
          <a:stretch/>
        </p:blipFill>
        <p:spPr>
          <a:xfrm>
            <a:off x="382589" y="377428"/>
            <a:ext cx="806451" cy="557213"/>
          </a:xfrm>
          <a:prstGeom prst="rect">
            <a:avLst/>
          </a:prstGeom>
          <a:noFill/>
          <a:ln>
            <a:noFill/>
          </a:ln>
        </p:spPr>
      </p:pic>
      <p:sp>
        <p:nvSpPr>
          <p:cNvPr id="325" name="Shape 325"/>
          <p:cNvSpPr txBox="1">
            <a:spLocks noGrp="1"/>
          </p:cNvSpPr>
          <p:nvPr>
            <p:ph type="body" idx="1"/>
          </p:nvPr>
        </p:nvSpPr>
        <p:spPr>
          <a:xfrm>
            <a:off x="1645952" y="1200150"/>
            <a:ext cx="7040848" cy="3634979"/>
          </a:xfrm>
          <a:prstGeom prst="rect">
            <a:avLst/>
          </a:prstGeom>
          <a:noFill/>
          <a:ln>
            <a:noFill/>
          </a:ln>
        </p:spPr>
        <p:txBody>
          <a:bodyPr spcFirstLastPara="1" wrap="square" lIns="91425" tIns="91425" rIns="91425" bIns="91425" anchor="t" anchorCtr="0"/>
          <a:lstStyle>
            <a:lvl1pPr marL="457200" marR="0" lvl="0" indent="-381000" algn="l" rtl="0">
              <a:spcBef>
                <a:spcPts val="480"/>
              </a:spcBef>
              <a:spcAft>
                <a:spcPts val="0"/>
              </a:spcAft>
              <a:buClr>
                <a:schemeClr val="dk2"/>
              </a:buClr>
              <a:buSzPts val="2400"/>
              <a:buFont typeface="Noto Sans Symbols"/>
              <a:buChar char="▪"/>
              <a:defRPr sz="2400" b="0" i="0" u="none" strike="noStrike" cap="none">
                <a:solidFill>
                  <a:schemeClr val="lt1"/>
                </a:solidFill>
                <a:latin typeface="Calibri"/>
                <a:ea typeface="Calibri"/>
                <a:cs typeface="Calibri"/>
                <a:sym typeface="Calibri"/>
              </a:defRPr>
            </a:lvl1pPr>
            <a:lvl2pPr marL="914400" marR="0" lvl="1" indent="-361950" algn="l" rtl="0">
              <a:spcBef>
                <a:spcPts val="420"/>
              </a:spcBef>
              <a:spcAft>
                <a:spcPts val="0"/>
              </a:spcAft>
              <a:buClr>
                <a:schemeClr val="dk2"/>
              </a:buClr>
              <a:buSzPts val="2100"/>
              <a:buFont typeface="Calibri"/>
              <a:buChar char="–"/>
              <a:defRPr sz="2100" b="0" i="0" u="none" strike="noStrike" cap="none">
                <a:solidFill>
                  <a:schemeClr val="lt1"/>
                </a:solidFill>
                <a:latin typeface="Calibri"/>
                <a:ea typeface="Calibri"/>
                <a:cs typeface="Calibri"/>
                <a:sym typeface="Calibri"/>
              </a:defRPr>
            </a:lvl2pPr>
            <a:lvl3pPr marL="1371600" marR="0" lvl="2" indent="-342900" algn="l" rtl="0">
              <a:spcBef>
                <a:spcPts val="360"/>
              </a:spcBef>
              <a:spcAft>
                <a:spcPts val="0"/>
              </a:spcAft>
              <a:buClr>
                <a:schemeClr val="dk2"/>
              </a:buClr>
              <a:buSzPts val="1800"/>
              <a:buFont typeface="Noto Sans Symbols"/>
              <a:buChar char="▪"/>
              <a:defRPr sz="1800" b="0" i="0" u="none" strike="noStrike" cap="none">
                <a:solidFill>
                  <a:schemeClr val="lt1"/>
                </a:solidFill>
                <a:latin typeface="Calibri"/>
                <a:ea typeface="Calibri"/>
                <a:cs typeface="Calibri"/>
                <a:sym typeface="Calibri"/>
              </a:defRPr>
            </a:lvl3pPr>
            <a:lvl4pPr marL="1828800" marR="0" lvl="3" indent="-323850" algn="l" rtl="0">
              <a:spcBef>
                <a:spcPts val="300"/>
              </a:spcBef>
              <a:spcAft>
                <a:spcPts val="0"/>
              </a:spcAft>
              <a:buClr>
                <a:schemeClr val="dk2"/>
              </a:buClr>
              <a:buSzPts val="1500"/>
              <a:buFont typeface="Calibri"/>
              <a:buChar char="–"/>
              <a:defRPr sz="1500" b="0" i="0" u="none" strike="noStrike" cap="none">
                <a:solidFill>
                  <a:schemeClr val="lt1"/>
                </a:solidFill>
                <a:latin typeface="Calibri"/>
                <a:ea typeface="Calibri"/>
                <a:cs typeface="Calibri"/>
                <a:sym typeface="Calibri"/>
              </a:defRPr>
            </a:lvl4pPr>
            <a:lvl5pPr marL="2286000" marR="0" lvl="4" indent="-323850" algn="l" rtl="0">
              <a:spcBef>
                <a:spcPts val="300"/>
              </a:spcBef>
              <a:spcAft>
                <a:spcPts val="0"/>
              </a:spcAft>
              <a:buClr>
                <a:schemeClr val="dk2"/>
              </a:buClr>
              <a:buSzPts val="1500"/>
              <a:buFont typeface="Calibri"/>
              <a:buChar char="»"/>
              <a:defRPr sz="1500" b="0" i="0" u="none" strike="noStrike" cap="none">
                <a:solidFill>
                  <a:schemeClr val="lt1"/>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326" name="Shape 326"/>
          <p:cNvSpPr txBox="1">
            <a:spLocks noGrp="1"/>
          </p:cNvSpPr>
          <p:nvPr>
            <p:ph type="title"/>
          </p:nvPr>
        </p:nvSpPr>
        <p:spPr>
          <a:xfrm>
            <a:off x="1295401" y="1"/>
            <a:ext cx="7863804" cy="1033895"/>
          </a:xfrm>
          <a:prstGeom prst="rect">
            <a:avLst/>
          </a:prstGeom>
          <a:noFill/>
          <a:ln>
            <a:noFill/>
          </a:ln>
        </p:spPr>
        <p:txBody>
          <a:bodyPr spcFirstLastPara="1" wrap="square" lIns="91425" tIns="91425" rIns="91425" bIns="91425" anchor="b" anchorCtr="0"/>
          <a:lstStyle>
            <a:lvl1pPr marR="0" lvl="0" algn="l" rtl="0">
              <a:spcBef>
                <a:spcPts val="0"/>
              </a:spcBef>
              <a:spcAft>
                <a:spcPts val="0"/>
              </a:spcAft>
              <a:buSzPts val="1400"/>
              <a:buNone/>
              <a:defRPr sz="3300" b="0" i="0" u="none" strike="noStrike" cap="none">
                <a:solidFill>
                  <a:schemeClr val="lt1"/>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matchingName="Standard Slide 2 Column Alt">
  <p:cSld name="Standard Slide 2 Column Alt">
    <p:spTree>
      <p:nvGrpSpPr>
        <p:cNvPr id="1" name="Shape 327"/>
        <p:cNvGrpSpPr/>
        <p:nvPr/>
      </p:nvGrpSpPr>
      <p:grpSpPr>
        <a:xfrm>
          <a:off x="0" y="0"/>
          <a:ext cx="0" cy="0"/>
          <a:chOff x="0" y="0"/>
          <a:chExt cx="0" cy="0"/>
        </a:xfrm>
      </p:grpSpPr>
      <p:sp>
        <p:nvSpPr>
          <p:cNvPr id="328" name="Shape 328"/>
          <p:cNvSpPr/>
          <p:nvPr/>
        </p:nvSpPr>
        <p:spPr>
          <a:xfrm>
            <a:off x="1279526" y="0"/>
            <a:ext cx="7864475" cy="5143500"/>
          </a:xfrm>
          <a:prstGeom prst="rect">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350"/>
              <a:buFont typeface="Arial"/>
              <a:buNone/>
            </a:pPr>
            <a:endParaRPr sz="1350" b="0" i="0" u="none" strike="noStrike" cap="none">
              <a:solidFill>
                <a:srgbClr val="FFFFFF"/>
              </a:solidFill>
              <a:latin typeface="Arial"/>
              <a:ea typeface="Arial"/>
              <a:cs typeface="Arial"/>
              <a:sym typeface="Arial"/>
            </a:endParaRPr>
          </a:p>
        </p:txBody>
      </p:sp>
      <p:sp>
        <p:nvSpPr>
          <p:cNvPr id="329" name="Shape 329"/>
          <p:cNvSpPr/>
          <p:nvPr/>
        </p:nvSpPr>
        <p:spPr>
          <a:xfrm>
            <a:off x="2" y="0"/>
            <a:ext cx="1189039" cy="51435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350"/>
              <a:buFont typeface="Arial"/>
              <a:buNone/>
            </a:pPr>
            <a:endParaRPr sz="1350" b="0" i="0" u="none" strike="noStrike" cap="none">
              <a:solidFill>
                <a:srgbClr val="FFFFFF"/>
              </a:solidFill>
              <a:latin typeface="Arial"/>
              <a:ea typeface="Arial"/>
              <a:cs typeface="Arial"/>
              <a:sym typeface="Arial"/>
            </a:endParaRPr>
          </a:p>
        </p:txBody>
      </p:sp>
      <p:pic>
        <p:nvPicPr>
          <p:cNvPr id="330" name="Shape 330"/>
          <p:cNvPicPr preferRelativeResize="0"/>
          <p:nvPr/>
        </p:nvPicPr>
        <p:blipFill rotWithShape="1">
          <a:blip r:embed="rId2">
            <a:alphaModFix/>
          </a:blip>
          <a:srcRect l="27296" t="17010" r="21719" b="22162"/>
          <a:stretch/>
        </p:blipFill>
        <p:spPr>
          <a:xfrm>
            <a:off x="382589" y="377428"/>
            <a:ext cx="806451" cy="557213"/>
          </a:xfrm>
          <a:prstGeom prst="rect">
            <a:avLst/>
          </a:prstGeom>
          <a:noFill/>
          <a:ln>
            <a:noFill/>
          </a:ln>
        </p:spPr>
      </p:pic>
      <p:sp>
        <p:nvSpPr>
          <p:cNvPr id="331" name="Shape 331"/>
          <p:cNvSpPr txBox="1">
            <a:spLocks noGrp="1"/>
          </p:cNvSpPr>
          <p:nvPr>
            <p:ph type="body" idx="1"/>
          </p:nvPr>
        </p:nvSpPr>
        <p:spPr>
          <a:xfrm>
            <a:off x="5486391" y="1200151"/>
            <a:ext cx="3200455" cy="3394472"/>
          </a:xfrm>
          <a:prstGeom prst="rect">
            <a:avLst/>
          </a:prstGeom>
          <a:noFill/>
          <a:ln>
            <a:noFill/>
          </a:ln>
        </p:spPr>
        <p:txBody>
          <a:bodyPr spcFirstLastPara="1" wrap="square" lIns="91425" tIns="91425" rIns="91425" bIns="91425" anchor="t" anchorCtr="0"/>
          <a:lstStyle>
            <a:lvl1pPr marL="457200" marR="0" lvl="0" indent="-361950" algn="l" rtl="0">
              <a:spcBef>
                <a:spcPts val="420"/>
              </a:spcBef>
              <a:spcAft>
                <a:spcPts val="0"/>
              </a:spcAft>
              <a:buClr>
                <a:schemeClr val="dk2"/>
              </a:buClr>
              <a:buSzPts val="2100"/>
              <a:buFont typeface="Noto Sans Symbols"/>
              <a:buChar char="▪"/>
              <a:defRPr sz="2100" b="0" i="0" u="none" strike="noStrike" cap="none">
                <a:solidFill>
                  <a:schemeClr val="lt1"/>
                </a:solidFill>
                <a:latin typeface="Calibri"/>
                <a:ea typeface="Calibri"/>
                <a:cs typeface="Calibri"/>
                <a:sym typeface="Calibri"/>
              </a:defRPr>
            </a:lvl1pPr>
            <a:lvl2pPr marL="914400" marR="0" lvl="1" indent="-342900" algn="l" rtl="0">
              <a:spcBef>
                <a:spcPts val="360"/>
              </a:spcBef>
              <a:spcAft>
                <a:spcPts val="0"/>
              </a:spcAft>
              <a:buClr>
                <a:schemeClr val="dk2"/>
              </a:buClr>
              <a:buSzPts val="1800"/>
              <a:buFont typeface="Calibri"/>
              <a:buChar char="–"/>
              <a:defRPr sz="1800" b="0" i="0" u="none" strike="noStrike" cap="none">
                <a:solidFill>
                  <a:schemeClr val="lt1"/>
                </a:solidFill>
                <a:latin typeface="Calibri"/>
                <a:ea typeface="Calibri"/>
                <a:cs typeface="Calibri"/>
                <a:sym typeface="Calibri"/>
              </a:defRPr>
            </a:lvl2pPr>
            <a:lvl3pPr marL="1371600" marR="0" lvl="2" indent="-323850" algn="l" rtl="0">
              <a:spcBef>
                <a:spcPts val="300"/>
              </a:spcBef>
              <a:spcAft>
                <a:spcPts val="0"/>
              </a:spcAft>
              <a:buClr>
                <a:schemeClr val="dk2"/>
              </a:buClr>
              <a:buSzPts val="1500"/>
              <a:buFont typeface="Noto Sans Symbols"/>
              <a:buChar char="▪"/>
              <a:defRPr sz="1500" b="0" i="0" u="none" strike="noStrike" cap="none">
                <a:solidFill>
                  <a:schemeClr val="lt1"/>
                </a:solidFill>
                <a:latin typeface="Calibri"/>
                <a:ea typeface="Calibri"/>
                <a:cs typeface="Calibri"/>
                <a:sym typeface="Calibri"/>
              </a:defRPr>
            </a:lvl3pPr>
            <a:lvl4pPr marL="1828800" marR="0" lvl="3" indent="-314325" algn="l" rtl="0">
              <a:spcBef>
                <a:spcPts val="270"/>
              </a:spcBef>
              <a:spcAft>
                <a:spcPts val="0"/>
              </a:spcAft>
              <a:buClr>
                <a:schemeClr val="dk2"/>
              </a:buClr>
              <a:buSzPts val="1350"/>
              <a:buFont typeface="Calibri"/>
              <a:buChar char="–"/>
              <a:defRPr sz="1350" b="0" i="0" u="none" strike="noStrike" cap="none">
                <a:solidFill>
                  <a:schemeClr val="lt1"/>
                </a:solidFill>
                <a:latin typeface="Calibri"/>
                <a:ea typeface="Calibri"/>
                <a:cs typeface="Calibri"/>
                <a:sym typeface="Calibri"/>
              </a:defRPr>
            </a:lvl4pPr>
            <a:lvl5pPr marL="2286000" marR="0" lvl="4" indent="-314325" algn="l" rtl="0">
              <a:spcBef>
                <a:spcPts val="270"/>
              </a:spcBef>
              <a:spcAft>
                <a:spcPts val="0"/>
              </a:spcAft>
              <a:buClr>
                <a:schemeClr val="dk2"/>
              </a:buClr>
              <a:buSzPts val="1350"/>
              <a:buFont typeface="Calibri"/>
              <a:buChar char="»"/>
              <a:defRPr sz="1350" b="0" i="0" u="none" strike="noStrike" cap="none">
                <a:solidFill>
                  <a:schemeClr val="lt1"/>
                </a:solidFill>
                <a:latin typeface="Calibri"/>
                <a:ea typeface="Calibri"/>
                <a:cs typeface="Calibri"/>
                <a:sym typeface="Calibri"/>
              </a:defRPr>
            </a:lvl5pPr>
            <a:lvl6pPr marL="2743200" marR="0" lvl="5" indent="-314325" algn="l" rtl="0">
              <a:spcBef>
                <a:spcPts val="270"/>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6pPr>
            <a:lvl7pPr marL="3200400" marR="0" lvl="6" indent="-314325" algn="l" rtl="0">
              <a:spcBef>
                <a:spcPts val="270"/>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7pPr>
            <a:lvl8pPr marL="3657600" marR="0" lvl="7" indent="-314325" algn="l" rtl="0">
              <a:spcBef>
                <a:spcPts val="270"/>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8pPr>
            <a:lvl9pPr marL="4114800" marR="0" lvl="8" indent="-314325" algn="l" rtl="0">
              <a:spcBef>
                <a:spcPts val="270"/>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9pPr>
          </a:lstStyle>
          <a:p>
            <a:endParaRPr/>
          </a:p>
        </p:txBody>
      </p:sp>
      <p:sp>
        <p:nvSpPr>
          <p:cNvPr id="332" name="Shape 332"/>
          <p:cNvSpPr txBox="1">
            <a:spLocks noGrp="1"/>
          </p:cNvSpPr>
          <p:nvPr>
            <p:ph type="body" idx="2"/>
          </p:nvPr>
        </p:nvSpPr>
        <p:spPr>
          <a:xfrm>
            <a:off x="1737303" y="1200166"/>
            <a:ext cx="3200455" cy="3394472"/>
          </a:xfrm>
          <a:prstGeom prst="rect">
            <a:avLst/>
          </a:prstGeom>
          <a:noFill/>
          <a:ln>
            <a:noFill/>
          </a:ln>
        </p:spPr>
        <p:txBody>
          <a:bodyPr spcFirstLastPara="1" wrap="square" lIns="91425" tIns="91425" rIns="91425" bIns="91425" anchor="t" anchorCtr="0"/>
          <a:lstStyle>
            <a:lvl1pPr marL="457200" marR="0" lvl="0" indent="-361950" algn="l" rtl="0">
              <a:spcBef>
                <a:spcPts val="420"/>
              </a:spcBef>
              <a:spcAft>
                <a:spcPts val="0"/>
              </a:spcAft>
              <a:buClr>
                <a:schemeClr val="dk2"/>
              </a:buClr>
              <a:buSzPts val="2100"/>
              <a:buFont typeface="Noto Sans Symbols"/>
              <a:buChar char="▪"/>
              <a:defRPr sz="2100" b="0" i="0" u="none" strike="noStrike" cap="none">
                <a:solidFill>
                  <a:schemeClr val="lt1"/>
                </a:solidFill>
                <a:latin typeface="Calibri"/>
                <a:ea typeface="Calibri"/>
                <a:cs typeface="Calibri"/>
                <a:sym typeface="Calibri"/>
              </a:defRPr>
            </a:lvl1pPr>
            <a:lvl2pPr marL="914400" marR="0" lvl="1" indent="-342900" algn="l" rtl="0">
              <a:spcBef>
                <a:spcPts val="360"/>
              </a:spcBef>
              <a:spcAft>
                <a:spcPts val="0"/>
              </a:spcAft>
              <a:buClr>
                <a:schemeClr val="dk2"/>
              </a:buClr>
              <a:buSzPts val="1800"/>
              <a:buFont typeface="Calibri"/>
              <a:buChar char="–"/>
              <a:defRPr sz="1800" b="0" i="0" u="none" strike="noStrike" cap="none">
                <a:solidFill>
                  <a:schemeClr val="lt1"/>
                </a:solidFill>
                <a:latin typeface="Calibri"/>
                <a:ea typeface="Calibri"/>
                <a:cs typeface="Calibri"/>
                <a:sym typeface="Calibri"/>
              </a:defRPr>
            </a:lvl2pPr>
            <a:lvl3pPr marL="1371600" marR="0" lvl="2" indent="-323850" algn="l" rtl="0">
              <a:spcBef>
                <a:spcPts val="300"/>
              </a:spcBef>
              <a:spcAft>
                <a:spcPts val="0"/>
              </a:spcAft>
              <a:buClr>
                <a:schemeClr val="dk2"/>
              </a:buClr>
              <a:buSzPts val="1500"/>
              <a:buFont typeface="Noto Sans Symbols"/>
              <a:buChar char="▪"/>
              <a:defRPr sz="1500" b="0" i="0" u="none" strike="noStrike" cap="none">
                <a:solidFill>
                  <a:schemeClr val="lt1"/>
                </a:solidFill>
                <a:latin typeface="Calibri"/>
                <a:ea typeface="Calibri"/>
                <a:cs typeface="Calibri"/>
                <a:sym typeface="Calibri"/>
              </a:defRPr>
            </a:lvl3pPr>
            <a:lvl4pPr marL="1828800" marR="0" lvl="3" indent="-314325" algn="l" rtl="0">
              <a:spcBef>
                <a:spcPts val="270"/>
              </a:spcBef>
              <a:spcAft>
                <a:spcPts val="0"/>
              </a:spcAft>
              <a:buClr>
                <a:schemeClr val="dk2"/>
              </a:buClr>
              <a:buSzPts val="1350"/>
              <a:buFont typeface="Calibri"/>
              <a:buChar char="–"/>
              <a:defRPr sz="1350" b="0" i="0" u="none" strike="noStrike" cap="none">
                <a:solidFill>
                  <a:schemeClr val="lt1"/>
                </a:solidFill>
                <a:latin typeface="Calibri"/>
                <a:ea typeface="Calibri"/>
                <a:cs typeface="Calibri"/>
                <a:sym typeface="Calibri"/>
              </a:defRPr>
            </a:lvl4pPr>
            <a:lvl5pPr marL="2286000" marR="0" lvl="4" indent="-314325" algn="l" rtl="0">
              <a:spcBef>
                <a:spcPts val="270"/>
              </a:spcBef>
              <a:spcAft>
                <a:spcPts val="0"/>
              </a:spcAft>
              <a:buClr>
                <a:schemeClr val="dk2"/>
              </a:buClr>
              <a:buSzPts val="1350"/>
              <a:buFont typeface="Calibri"/>
              <a:buChar char="»"/>
              <a:defRPr sz="1350" b="0" i="0" u="none" strike="noStrike" cap="none">
                <a:solidFill>
                  <a:schemeClr val="lt1"/>
                </a:solidFill>
                <a:latin typeface="Calibri"/>
                <a:ea typeface="Calibri"/>
                <a:cs typeface="Calibri"/>
                <a:sym typeface="Calibri"/>
              </a:defRPr>
            </a:lvl5pPr>
            <a:lvl6pPr marL="2743200" marR="0" lvl="5" indent="-314325" algn="l" rtl="0">
              <a:spcBef>
                <a:spcPts val="270"/>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6pPr>
            <a:lvl7pPr marL="3200400" marR="0" lvl="6" indent="-314325" algn="l" rtl="0">
              <a:spcBef>
                <a:spcPts val="270"/>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7pPr>
            <a:lvl8pPr marL="3657600" marR="0" lvl="7" indent="-314325" algn="l" rtl="0">
              <a:spcBef>
                <a:spcPts val="270"/>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8pPr>
            <a:lvl9pPr marL="4114800" marR="0" lvl="8" indent="-314325" algn="l" rtl="0">
              <a:spcBef>
                <a:spcPts val="270"/>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9pPr>
          </a:lstStyle>
          <a:p>
            <a:endParaRPr/>
          </a:p>
        </p:txBody>
      </p:sp>
      <p:sp>
        <p:nvSpPr>
          <p:cNvPr id="333" name="Shape 333"/>
          <p:cNvSpPr txBox="1">
            <a:spLocks noGrp="1"/>
          </p:cNvSpPr>
          <p:nvPr>
            <p:ph type="title"/>
          </p:nvPr>
        </p:nvSpPr>
        <p:spPr>
          <a:xfrm>
            <a:off x="1280197" y="1"/>
            <a:ext cx="7863804" cy="1033895"/>
          </a:xfrm>
          <a:prstGeom prst="rect">
            <a:avLst/>
          </a:prstGeom>
          <a:noFill/>
          <a:ln>
            <a:noFill/>
          </a:ln>
        </p:spPr>
        <p:txBody>
          <a:bodyPr spcFirstLastPara="1" wrap="square" lIns="91425" tIns="91425" rIns="91425" bIns="91425" anchor="b" anchorCtr="0"/>
          <a:lstStyle>
            <a:lvl1pPr marR="0" lvl="0" algn="l" rtl="0">
              <a:spcBef>
                <a:spcPts val="0"/>
              </a:spcBef>
              <a:spcAft>
                <a:spcPts val="0"/>
              </a:spcAft>
              <a:buSzPts val="1400"/>
              <a:buNone/>
              <a:defRPr sz="3300" b="0" i="0" u="none" strike="noStrike" cap="none">
                <a:solidFill>
                  <a:schemeClr val="lt1"/>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matchingName="Title Slide 2">
  <p:cSld name="Title Slide 2">
    <p:spTree>
      <p:nvGrpSpPr>
        <p:cNvPr id="1" name="Shape 334"/>
        <p:cNvGrpSpPr/>
        <p:nvPr/>
      </p:nvGrpSpPr>
      <p:grpSpPr>
        <a:xfrm>
          <a:off x="0" y="0"/>
          <a:ext cx="0" cy="0"/>
          <a:chOff x="0" y="0"/>
          <a:chExt cx="0" cy="0"/>
        </a:xfrm>
      </p:grpSpPr>
      <p:sp>
        <p:nvSpPr>
          <p:cNvPr id="335" name="Shape 335"/>
          <p:cNvSpPr txBox="1"/>
          <p:nvPr/>
        </p:nvSpPr>
        <p:spPr>
          <a:xfrm>
            <a:off x="3673477" y="4766073"/>
            <a:ext cx="3253455" cy="207749"/>
          </a:xfrm>
          <a:prstGeom prst="rect">
            <a:avLst/>
          </a:prstGeom>
          <a:noFill/>
          <a:ln>
            <a:noFill/>
          </a:ln>
        </p:spPr>
        <p:txBody>
          <a:bodyPr spcFirstLastPara="1" wrap="square" lIns="0" tIns="45700" rIns="91425" bIns="45700" anchor="t" anchorCtr="0">
            <a:noAutofit/>
          </a:bodyPr>
          <a:lstStyle/>
          <a:p>
            <a:pPr marL="0" marR="0" lvl="0" indent="0" algn="l" rtl="0">
              <a:lnSpc>
                <a:spcPct val="100000"/>
              </a:lnSpc>
              <a:spcBef>
                <a:spcPts val="0"/>
              </a:spcBef>
              <a:spcAft>
                <a:spcPts val="0"/>
              </a:spcAft>
              <a:buClr>
                <a:srgbClr val="254061"/>
              </a:buClr>
              <a:buSzPts val="750"/>
              <a:buFont typeface="Arial"/>
              <a:buNone/>
            </a:pPr>
            <a:r>
              <a:rPr lang="en-US" sz="750" b="0" i="0" u="none" strike="noStrike" cap="none">
                <a:solidFill>
                  <a:srgbClr val="254061"/>
                </a:solidFill>
                <a:latin typeface="Calibri"/>
                <a:ea typeface="Calibri"/>
                <a:cs typeface="Calibri"/>
                <a:sym typeface="Calibri"/>
              </a:rPr>
              <a:t>WeArePublicHealth.org     twitter.com/Maricopahealth     facebook.com/MCDPH</a:t>
            </a:r>
            <a:endParaRPr/>
          </a:p>
        </p:txBody>
      </p:sp>
      <p:pic>
        <p:nvPicPr>
          <p:cNvPr id="336" name="Shape 336" descr="PH Letterhead Header.png"/>
          <p:cNvPicPr preferRelativeResize="0"/>
          <p:nvPr/>
        </p:nvPicPr>
        <p:blipFill rotWithShape="1">
          <a:blip r:embed="rId2">
            <a:alphaModFix/>
          </a:blip>
          <a:srcRect/>
          <a:stretch/>
        </p:blipFill>
        <p:spPr>
          <a:xfrm>
            <a:off x="404813" y="4423174"/>
            <a:ext cx="2795587" cy="516731"/>
          </a:xfrm>
          <a:prstGeom prst="rect">
            <a:avLst/>
          </a:prstGeom>
          <a:noFill/>
          <a:ln>
            <a:noFill/>
          </a:ln>
        </p:spPr>
      </p:pic>
      <p:sp>
        <p:nvSpPr>
          <p:cNvPr id="337" name="Shape 337"/>
          <p:cNvSpPr txBox="1">
            <a:spLocks noGrp="1"/>
          </p:cNvSpPr>
          <p:nvPr>
            <p:ph type="body" idx="1"/>
          </p:nvPr>
        </p:nvSpPr>
        <p:spPr>
          <a:xfrm>
            <a:off x="0" y="4012407"/>
            <a:ext cx="8686800" cy="410766"/>
          </a:xfrm>
          <a:prstGeom prst="rect">
            <a:avLst/>
          </a:prstGeom>
          <a:noFill/>
          <a:ln>
            <a:noFill/>
          </a:ln>
        </p:spPr>
        <p:txBody>
          <a:bodyPr spcFirstLastPara="1" wrap="square" lIns="91425" tIns="91425" rIns="91425" bIns="91425" anchor="t" anchorCtr="0"/>
          <a:lstStyle>
            <a:lvl1pPr marL="457200" marR="0" lvl="0"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1pPr>
            <a:lvl2pPr marL="914400" marR="0" lvl="1"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2pPr>
            <a:lvl3pPr marL="1371600" marR="0" lvl="2"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3pPr>
            <a:lvl4pPr marL="1828800" marR="0" lvl="3"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4pPr>
            <a:lvl5pPr marL="2286000" marR="0" lvl="4"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338" name="Shape 338"/>
          <p:cNvSpPr>
            <a:spLocks noGrp="1"/>
          </p:cNvSpPr>
          <p:nvPr>
            <p:ph type="pic" idx="2"/>
          </p:nvPr>
        </p:nvSpPr>
        <p:spPr>
          <a:xfrm>
            <a:off x="4846637" y="0"/>
            <a:ext cx="4297363" cy="3943350"/>
          </a:xfrm>
          <a:prstGeom prst="rect">
            <a:avLst/>
          </a:prstGeom>
          <a:noFill/>
          <a:ln>
            <a:noFill/>
          </a:ln>
        </p:spPr>
        <p:txBody>
          <a:bodyPr spcFirstLastPara="1" wrap="square" lIns="91425" tIns="91425" rIns="91425" bIns="91425" anchor="ctr" anchorCtr="1"/>
          <a:lstStyle>
            <a:lvl1pPr marR="0" lvl="0" algn="l" rtl="0">
              <a:spcBef>
                <a:spcPts val="480"/>
              </a:spcBef>
              <a:spcAft>
                <a:spcPts val="0"/>
              </a:spcAft>
              <a:buClr>
                <a:schemeClr val="dk2"/>
              </a:buClr>
              <a:buSzPts val="2400"/>
              <a:buFont typeface="Arial"/>
              <a:buChar char="•"/>
              <a:defRPr sz="2400" b="0" i="0" u="none" strike="noStrike" cap="none">
                <a:solidFill>
                  <a:srgbClr val="595959"/>
                </a:solidFill>
                <a:latin typeface="Calibri"/>
                <a:ea typeface="Calibri"/>
                <a:cs typeface="Calibri"/>
                <a:sym typeface="Calibri"/>
              </a:defRPr>
            </a:lvl1pPr>
            <a:lvl2pPr marR="0" lvl="1" algn="l" rtl="0">
              <a:spcBef>
                <a:spcPts val="420"/>
              </a:spcBef>
              <a:spcAft>
                <a:spcPts val="0"/>
              </a:spcAft>
              <a:buClr>
                <a:schemeClr val="dk2"/>
              </a:buClr>
              <a:buSzPts val="2100"/>
              <a:buFont typeface="Arial"/>
              <a:buChar char="–"/>
              <a:defRPr sz="2100" b="0" i="0" u="none" strike="noStrike" cap="none">
                <a:solidFill>
                  <a:srgbClr val="595959"/>
                </a:solidFill>
                <a:latin typeface="Calibri"/>
                <a:ea typeface="Calibri"/>
                <a:cs typeface="Calibri"/>
                <a:sym typeface="Calibri"/>
              </a:defRPr>
            </a:lvl2pPr>
            <a:lvl3pPr marR="0" lvl="2" algn="l" rtl="0">
              <a:spcBef>
                <a:spcPts val="360"/>
              </a:spcBef>
              <a:spcAft>
                <a:spcPts val="0"/>
              </a:spcAft>
              <a:buClr>
                <a:schemeClr val="dk2"/>
              </a:buClr>
              <a:buSzPts val="1800"/>
              <a:buFont typeface="Arial"/>
              <a:buChar char="•"/>
              <a:defRPr sz="1800" b="0" i="0" u="none" strike="noStrike" cap="none">
                <a:solidFill>
                  <a:srgbClr val="595959"/>
                </a:solidFill>
                <a:latin typeface="Calibri"/>
                <a:ea typeface="Calibri"/>
                <a:cs typeface="Calibri"/>
                <a:sym typeface="Calibri"/>
              </a:defRPr>
            </a:lvl3pPr>
            <a:lvl4pPr marR="0" lvl="3"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4pPr>
            <a:lvl5pPr marR="0" lvl="4"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5pPr>
            <a:lvl6pPr marR="0" lvl="5"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R="0" lvl="6"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R="0" lvl="7"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R="0" lvl="8"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339" name="Shape 339"/>
          <p:cNvSpPr txBox="1">
            <a:spLocks noGrp="1"/>
          </p:cNvSpPr>
          <p:nvPr>
            <p:ph type="title"/>
          </p:nvPr>
        </p:nvSpPr>
        <p:spPr>
          <a:xfrm>
            <a:off x="0" y="0"/>
            <a:ext cx="4754880" cy="3943350"/>
          </a:xfrm>
          <a:prstGeom prst="rect">
            <a:avLst/>
          </a:prstGeom>
          <a:solidFill>
            <a:schemeClr val="lt2"/>
          </a:solidFill>
          <a:ln>
            <a:noFill/>
          </a:ln>
        </p:spPr>
        <p:txBody>
          <a:bodyPr spcFirstLastPara="1" wrap="square" lIns="91425" tIns="91425" rIns="91425" bIns="91425" anchor="b" anchorCtr="0"/>
          <a:lstStyle>
            <a:lvl1pPr marR="0" lvl="0" algn="l" rtl="0">
              <a:spcBef>
                <a:spcPts val="0"/>
              </a:spcBef>
              <a:spcAft>
                <a:spcPts val="0"/>
              </a:spcAft>
              <a:buSzPts val="1400"/>
              <a:buNone/>
              <a:defRPr sz="3300" b="0" i="0" u="none" strike="noStrike" cap="none">
                <a:solidFill>
                  <a:schemeClr val="lt1"/>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matchingName="Title Slide 3">
  <p:cSld name="Title Slide 3">
    <p:spTree>
      <p:nvGrpSpPr>
        <p:cNvPr id="1" name="Shape 340"/>
        <p:cNvGrpSpPr/>
        <p:nvPr/>
      </p:nvGrpSpPr>
      <p:grpSpPr>
        <a:xfrm>
          <a:off x="0" y="0"/>
          <a:ext cx="0" cy="0"/>
          <a:chOff x="0" y="0"/>
          <a:chExt cx="0" cy="0"/>
        </a:xfrm>
      </p:grpSpPr>
      <p:sp>
        <p:nvSpPr>
          <p:cNvPr id="341" name="Shape 341"/>
          <p:cNvSpPr txBox="1"/>
          <p:nvPr/>
        </p:nvSpPr>
        <p:spPr>
          <a:xfrm>
            <a:off x="3673477" y="4766073"/>
            <a:ext cx="3253455" cy="207749"/>
          </a:xfrm>
          <a:prstGeom prst="rect">
            <a:avLst/>
          </a:prstGeom>
          <a:noFill/>
          <a:ln>
            <a:noFill/>
          </a:ln>
        </p:spPr>
        <p:txBody>
          <a:bodyPr spcFirstLastPara="1" wrap="square" lIns="0" tIns="45700" rIns="91425" bIns="45700" anchor="t" anchorCtr="0">
            <a:noAutofit/>
          </a:bodyPr>
          <a:lstStyle/>
          <a:p>
            <a:pPr marL="0" marR="0" lvl="0" indent="0" algn="l" rtl="0">
              <a:lnSpc>
                <a:spcPct val="100000"/>
              </a:lnSpc>
              <a:spcBef>
                <a:spcPts val="0"/>
              </a:spcBef>
              <a:spcAft>
                <a:spcPts val="0"/>
              </a:spcAft>
              <a:buClr>
                <a:srgbClr val="254061"/>
              </a:buClr>
              <a:buSzPts val="750"/>
              <a:buFont typeface="Arial"/>
              <a:buNone/>
            </a:pPr>
            <a:r>
              <a:rPr lang="en-US" sz="750" b="0" i="0" u="none" strike="noStrike" cap="none">
                <a:solidFill>
                  <a:srgbClr val="254061"/>
                </a:solidFill>
                <a:latin typeface="Calibri"/>
                <a:ea typeface="Calibri"/>
                <a:cs typeface="Calibri"/>
                <a:sym typeface="Calibri"/>
              </a:rPr>
              <a:t>WeArePublicHealth.org     twitter.com/Maricopahealth     facebook.com/MCDPH</a:t>
            </a:r>
            <a:endParaRPr/>
          </a:p>
        </p:txBody>
      </p:sp>
      <p:pic>
        <p:nvPicPr>
          <p:cNvPr id="342" name="Shape 342" descr="PH Letterhead Header.png"/>
          <p:cNvPicPr preferRelativeResize="0"/>
          <p:nvPr/>
        </p:nvPicPr>
        <p:blipFill rotWithShape="1">
          <a:blip r:embed="rId2">
            <a:alphaModFix/>
          </a:blip>
          <a:srcRect/>
          <a:stretch/>
        </p:blipFill>
        <p:spPr>
          <a:xfrm>
            <a:off x="404813" y="4423174"/>
            <a:ext cx="2795587" cy="516731"/>
          </a:xfrm>
          <a:prstGeom prst="rect">
            <a:avLst/>
          </a:prstGeom>
          <a:noFill/>
          <a:ln>
            <a:noFill/>
          </a:ln>
        </p:spPr>
      </p:pic>
      <p:sp>
        <p:nvSpPr>
          <p:cNvPr id="343" name="Shape 343"/>
          <p:cNvSpPr/>
          <p:nvPr/>
        </p:nvSpPr>
        <p:spPr>
          <a:xfrm>
            <a:off x="6762750" y="-11907"/>
            <a:ext cx="2381251" cy="3406379"/>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350"/>
              <a:buFont typeface="Arial"/>
              <a:buNone/>
            </a:pPr>
            <a:endParaRPr sz="1350" b="0" i="0" u="none" strike="noStrike" cap="none">
              <a:solidFill>
                <a:srgbClr val="FFFFFF"/>
              </a:solidFill>
              <a:latin typeface="Arial"/>
              <a:ea typeface="Arial"/>
              <a:cs typeface="Arial"/>
              <a:sym typeface="Arial"/>
            </a:endParaRPr>
          </a:p>
        </p:txBody>
      </p:sp>
      <p:sp>
        <p:nvSpPr>
          <p:cNvPr id="344" name="Shape 344"/>
          <p:cNvSpPr txBox="1">
            <a:spLocks noGrp="1"/>
          </p:cNvSpPr>
          <p:nvPr>
            <p:ph type="body" idx="1"/>
          </p:nvPr>
        </p:nvSpPr>
        <p:spPr>
          <a:xfrm>
            <a:off x="0" y="4000500"/>
            <a:ext cx="9144000" cy="353601"/>
          </a:xfrm>
          <a:prstGeom prst="rect">
            <a:avLst/>
          </a:prstGeom>
          <a:noFill/>
          <a:ln>
            <a:noFill/>
          </a:ln>
        </p:spPr>
        <p:txBody>
          <a:bodyPr spcFirstLastPara="1" wrap="square" lIns="91425" tIns="91425" rIns="91425" bIns="91425" anchor="t" anchorCtr="0"/>
          <a:lstStyle>
            <a:lvl1pPr marL="457200" marR="0" lvl="0"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1pPr>
            <a:lvl2pPr marL="914400" marR="0" lvl="1"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2pPr>
            <a:lvl3pPr marL="1371600" marR="0" lvl="2"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3pPr>
            <a:lvl4pPr marL="1828800" marR="0" lvl="3"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4pPr>
            <a:lvl5pPr marL="2286000" marR="0" lvl="4"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345" name="Shape 345"/>
          <p:cNvSpPr>
            <a:spLocks noGrp="1"/>
          </p:cNvSpPr>
          <p:nvPr>
            <p:ph type="pic" idx="2"/>
          </p:nvPr>
        </p:nvSpPr>
        <p:spPr>
          <a:xfrm>
            <a:off x="-1" y="0"/>
            <a:ext cx="6675097" cy="3394702"/>
          </a:xfrm>
          <a:prstGeom prst="rect">
            <a:avLst/>
          </a:prstGeom>
          <a:noFill/>
          <a:ln>
            <a:noFill/>
          </a:ln>
        </p:spPr>
        <p:txBody>
          <a:bodyPr spcFirstLastPara="1" wrap="square" lIns="91425" tIns="91425" rIns="91425" bIns="91425" anchor="ctr" anchorCtr="1"/>
          <a:lstStyle>
            <a:lvl1pPr marR="0" lvl="0" algn="l" rtl="0">
              <a:spcBef>
                <a:spcPts val="480"/>
              </a:spcBef>
              <a:spcAft>
                <a:spcPts val="0"/>
              </a:spcAft>
              <a:buClr>
                <a:schemeClr val="dk2"/>
              </a:buClr>
              <a:buSzPts val="2400"/>
              <a:buFont typeface="Arial"/>
              <a:buChar char="•"/>
              <a:defRPr sz="2400" b="0" i="0" u="none" strike="noStrike" cap="none">
                <a:solidFill>
                  <a:srgbClr val="595959"/>
                </a:solidFill>
                <a:latin typeface="Calibri"/>
                <a:ea typeface="Calibri"/>
                <a:cs typeface="Calibri"/>
                <a:sym typeface="Calibri"/>
              </a:defRPr>
            </a:lvl1pPr>
            <a:lvl2pPr marR="0" lvl="1" algn="l" rtl="0">
              <a:spcBef>
                <a:spcPts val="420"/>
              </a:spcBef>
              <a:spcAft>
                <a:spcPts val="0"/>
              </a:spcAft>
              <a:buClr>
                <a:schemeClr val="dk2"/>
              </a:buClr>
              <a:buSzPts val="2100"/>
              <a:buFont typeface="Arial"/>
              <a:buChar char="–"/>
              <a:defRPr sz="2100" b="0" i="0" u="none" strike="noStrike" cap="none">
                <a:solidFill>
                  <a:srgbClr val="595959"/>
                </a:solidFill>
                <a:latin typeface="Calibri"/>
                <a:ea typeface="Calibri"/>
                <a:cs typeface="Calibri"/>
                <a:sym typeface="Calibri"/>
              </a:defRPr>
            </a:lvl2pPr>
            <a:lvl3pPr marR="0" lvl="2" algn="l" rtl="0">
              <a:spcBef>
                <a:spcPts val="360"/>
              </a:spcBef>
              <a:spcAft>
                <a:spcPts val="0"/>
              </a:spcAft>
              <a:buClr>
                <a:schemeClr val="dk2"/>
              </a:buClr>
              <a:buSzPts val="1800"/>
              <a:buFont typeface="Arial"/>
              <a:buChar char="•"/>
              <a:defRPr sz="1800" b="0" i="0" u="none" strike="noStrike" cap="none">
                <a:solidFill>
                  <a:srgbClr val="595959"/>
                </a:solidFill>
                <a:latin typeface="Calibri"/>
                <a:ea typeface="Calibri"/>
                <a:cs typeface="Calibri"/>
                <a:sym typeface="Calibri"/>
              </a:defRPr>
            </a:lvl3pPr>
            <a:lvl4pPr marR="0" lvl="3"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4pPr>
            <a:lvl5pPr marR="0" lvl="4"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5pPr>
            <a:lvl6pPr marR="0" lvl="5"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R="0" lvl="6"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R="0" lvl="7"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R="0" lvl="8"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346" name="Shape 346"/>
          <p:cNvSpPr txBox="1">
            <a:spLocks noGrp="1"/>
          </p:cNvSpPr>
          <p:nvPr>
            <p:ph type="title"/>
          </p:nvPr>
        </p:nvSpPr>
        <p:spPr>
          <a:xfrm>
            <a:off x="0" y="3543300"/>
            <a:ext cx="9144000" cy="457200"/>
          </a:xfrm>
          <a:prstGeom prst="rect">
            <a:avLst/>
          </a:prstGeom>
          <a:noFill/>
          <a:ln>
            <a:noFill/>
          </a:ln>
        </p:spPr>
        <p:txBody>
          <a:bodyPr spcFirstLastPara="1" wrap="square" lIns="91425" tIns="91425" rIns="91425" bIns="91425" anchor="b" anchorCtr="0"/>
          <a:lstStyle>
            <a:lvl1pPr marR="0" lvl="0" algn="l" rtl="0">
              <a:spcBef>
                <a:spcPts val="0"/>
              </a:spcBef>
              <a:spcAft>
                <a:spcPts val="0"/>
              </a:spcAft>
              <a:buSzPts val="1400"/>
              <a:buNone/>
              <a:defRPr sz="3300" b="0" i="0" u="none" strike="noStrike" cap="none">
                <a:solidFill>
                  <a:schemeClr val="lt2"/>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matchingName="Title Slide 4">
  <p:cSld name="Title Slide 4">
    <p:spTree>
      <p:nvGrpSpPr>
        <p:cNvPr id="1" name="Shape 347"/>
        <p:cNvGrpSpPr/>
        <p:nvPr/>
      </p:nvGrpSpPr>
      <p:grpSpPr>
        <a:xfrm>
          <a:off x="0" y="0"/>
          <a:ext cx="0" cy="0"/>
          <a:chOff x="0" y="0"/>
          <a:chExt cx="0" cy="0"/>
        </a:xfrm>
      </p:grpSpPr>
      <p:sp>
        <p:nvSpPr>
          <p:cNvPr id="348" name="Shape 348"/>
          <p:cNvSpPr txBox="1"/>
          <p:nvPr/>
        </p:nvSpPr>
        <p:spPr>
          <a:xfrm>
            <a:off x="4114803" y="4766073"/>
            <a:ext cx="3253455" cy="207749"/>
          </a:xfrm>
          <a:prstGeom prst="rect">
            <a:avLst/>
          </a:prstGeom>
          <a:noFill/>
          <a:ln>
            <a:noFill/>
          </a:ln>
        </p:spPr>
        <p:txBody>
          <a:bodyPr spcFirstLastPara="1" wrap="square" lIns="0" tIns="45700" rIns="91425" bIns="45700" anchor="t" anchorCtr="0">
            <a:noAutofit/>
          </a:bodyPr>
          <a:lstStyle/>
          <a:p>
            <a:pPr marL="0" marR="0" lvl="0" indent="0" algn="l" rtl="0">
              <a:lnSpc>
                <a:spcPct val="100000"/>
              </a:lnSpc>
              <a:spcBef>
                <a:spcPts val="0"/>
              </a:spcBef>
              <a:spcAft>
                <a:spcPts val="0"/>
              </a:spcAft>
              <a:buClr>
                <a:srgbClr val="254061"/>
              </a:buClr>
              <a:buSzPts val="750"/>
              <a:buFont typeface="Arial"/>
              <a:buNone/>
            </a:pPr>
            <a:r>
              <a:rPr lang="en-US" sz="750" b="0" i="0" u="none" strike="noStrike" cap="none">
                <a:solidFill>
                  <a:srgbClr val="254061"/>
                </a:solidFill>
                <a:latin typeface="Calibri"/>
                <a:ea typeface="Calibri"/>
                <a:cs typeface="Calibri"/>
                <a:sym typeface="Calibri"/>
              </a:rPr>
              <a:t>WeArePublicHealth.org     twitter.com/Maricopahealth     facebook.com/MCDPH</a:t>
            </a:r>
            <a:endParaRPr/>
          </a:p>
        </p:txBody>
      </p:sp>
      <p:pic>
        <p:nvPicPr>
          <p:cNvPr id="349" name="Shape 349" descr="PH Letterhead Header.png"/>
          <p:cNvPicPr preferRelativeResize="0"/>
          <p:nvPr/>
        </p:nvPicPr>
        <p:blipFill rotWithShape="1">
          <a:blip r:embed="rId2">
            <a:alphaModFix/>
          </a:blip>
          <a:srcRect/>
          <a:stretch/>
        </p:blipFill>
        <p:spPr>
          <a:xfrm>
            <a:off x="862014" y="4423174"/>
            <a:ext cx="2795587" cy="516731"/>
          </a:xfrm>
          <a:prstGeom prst="rect">
            <a:avLst/>
          </a:prstGeom>
          <a:noFill/>
          <a:ln>
            <a:noFill/>
          </a:ln>
        </p:spPr>
      </p:pic>
      <p:cxnSp>
        <p:nvCxnSpPr>
          <p:cNvPr id="350" name="Shape 350"/>
          <p:cNvCxnSpPr/>
          <p:nvPr/>
        </p:nvCxnSpPr>
        <p:spPr>
          <a:xfrm>
            <a:off x="457200" y="3463529"/>
            <a:ext cx="8229600" cy="0"/>
          </a:xfrm>
          <a:prstGeom prst="straightConnector1">
            <a:avLst/>
          </a:prstGeom>
          <a:noFill/>
          <a:ln w="76200" cap="flat" cmpd="sng">
            <a:solidFill>
              <a:schemeClr val="dk2"/>
            </a:solidFill>
            <a:prstDash val="solid"/>
            <a:round/>
            <a:headEnd type="none" w="sm" len="sm"/>
            <a:tailEnd type="none" w="sm" len="sm"/>
          </a:ln>
        </p:spPr>
      </p:cxnSp>
      <p:sp>
        <p:nvSpPr>
          <p:cNvPr id="351" name="Shape 351"/>
          <p:cNvSpPr txBox="1">
            <a:spLocks noGrp="1"/>
          </p:cNvSpPr>
          <p:nvPr>
            <p:ph type="body" idx="1"/>
          </p:nvPr>
        </p:nvSpPr>
        <p:spPr>
          <a:xfrm>
            <a:off x="457200" y="4012624"/>
            <a:ext cx="8229600" cy="410766"/>
          </a:xfrm>
          <a:prstGeom prst="rect">
            <a:avLst/>
          </a:prstGeom>
          <a:noFill/>
          <a:ln>
            <a:noFill/>
          </a:ln>
        </p:spPr>
        <p:txBody>
          <a:bodyPr spcFirstLastPara="1" wrap="square" lIns="91425" tIns="91425" rIns="91425" bIns="91425" anchor="t" anchorCtr="0"/>
          <a:lstStyle>
            <a:lvl1pPr marL="457200" marR="0" lvl="0" indent="-228600" algn="ctr"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1pPr>
            <a:lvl2pPr marL="914400" marR="0" lvl="1"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2pPr>
            <a:lvl3pPr marL="1371600" marR="0" lvl="2"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3pPr>
            <a:lvl4pPr marL="1828800" marR="0" lvl="3"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4pPr>
            <a:lvl5pPr marL="2286000" marR="0" lvl="4"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352" name="Shape 352"/>
          <p:cNvSpPr>
            <a:spLocks noGrp="1"/>
          </p:cNvSpPr>
          <p:nvPr>
            <p:ph type="pic" idx="2"/>
          </p:nvPr>
        </p:nvSpPr>
        <p:spPr>
          <a:xfrm>
            <a:off x="457200" y="0"/>
            <a:ext cx="8229600" cy="3257543"/>
          </a:xfrm>
          <a:prstGeom prst="rect">
            <a:avLst/>
          </a:prstGeom>
          <a:noFill/>
          <a:ln>
            <a:noFill/>
          </a:ln>
        </p:spPr>
        <p:txBody>
          <a:bodyPr spcFirstLastPara="1" wrap="square" lIns="91425" tIns="91425" rIns="91425" bIns="91425" anchor="ctr" anchorCtr="1"/>
          <a:lstStyle>
            <a:lvl1pPr marR="0" lvl="0" algn="l" rtl="0">
              <a:spcBef>
                <a:spcPts val="480"/>
              </a:spcBef>
              <a:spcAft>
                <a:spcPts val="0"/>
              </a:spcAft>
              <a:buClr>
                <a:schemeClr val="dk2"/>
              </a:buClr>
              <a:buSzPts val="2400"/>
              <a:buFont typeface="Arial"/>
              <a:buChar char="•"/>
              <a:defRPr sz="2400" b="0" i="0" u="none" strike="noStrike" cap="none">
                <a:solidFill>
                  <a:srgbClr val="595959"/>
                </a:solidFill>
                <a:latin typeface="Calibri"/>
                <a:ea typeface="Calibri"/>
                <a:cs typeface="Calibri"/>
                <a:sym typeface="Calibri"/>
              </a:defRPr>
            </a:lvl1pPr>
            <a:lvl2pPr marR="0" lvl="1" algn="l" rtl="0">
              <a:spcBef>
                <a:spcPts val="420"/>
              </a:spcBef>
              <a:spcAft>
                <a:spcPts val="0"/>
              </a:spcAft>
              <a:buClr>
                <a:schemeClr val="dk2"/>
              </a:buClr>
              <a:buSzPts val="2100"/>
              <a:buFont typeface="Arial"/>
              <a:buChar char="–"/>
              <a:defRPr sz="2100" b="0" i="0" u="none" strike="noStrike" cap="none">
                <a:solidFill>
                  <a:srgbClr val="595959"/>
                </a:solidFill>
                <a:latin typeface="Calibri"/>
                <a:ea typeface="Calibri"/>
                <a:cs typeface="Calibri"/>
                <a:sym typeface="Calibri"/>
              </a:defRPr>
            </a:lvl2pPr>
            <a:lvl3pPr marR="0" lvl="2" algn="l" rtl="0">
              <a:spcBef>
                <a:spcPts val="360"/>
              </a:spcBef>
              <a:spcAft>
                <a:spcPts val="0"/>
              </a:spcAft>
              <a:buClr>
                <a:schemeClr val="dk2"/>
              </a:buClr>
              <a:buSzPts val="1800"/>
              <a:buFont typeface="Arial"/>
              <a:buChar char="•"/>
              <a:defRPr sz="1800" b="0" i="0" u="none" strike="noStrike" cap="none">
                <a:solidFill>
                  <a:srgbClr val="595959"/>
                </a:solidFill>
                <a:latin typeface="Calibri"/>
                <a:ea typeface="Calibri"/>
                <a:cs typeface="Calibri"/>
                <a:sym typeface="Calibri"/>
              </a:defRPr>
            </a:lvl3pPr>
            <a:lvl4pPr marR="0" lvl="3"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4pPr>
            <a:lvl5pPr marR="0" lvl="4"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5pPr>
            <a:lvl6pPr marR="0" lvl="5"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R="0" lvl="6"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R="0" lvl="7"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R="0" lvl="8"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353" name="Shape 353"/>
          <p:cNvSpPr txBox="1">
            <a:spLocks noGrp="1"/>
          </p:cNvSpPr>
          <p:nvPr>
            <p:ph type="title"/>
          </p:nvPr>
        </p:nvSpPr>
        <p:spPr>
          <a:xfrm>
            <a:off x="469670" y="3543301"/>
            <a:ext cx="8217131" cy="457199"/>
          </a:xfrm>
          <a:prstGeom prst="rect">
            <a:avLst/>
          </a:prstGeom>
          <a:noFill/>
          <a:ln>
            <a:noFill/>
          </a:ln>
        </p:spPr>
        <p:txBody>
          <a:bodyPr spcFirstLastPara="1" wrap="square" lIns="91425" tIns="91425" rIns="91425" bIns="91425" anchor="ctr" anchorCtr="0"/>
          <a:lstStyle>
            <a:lvl1pPr marR="0" lvl="0" algn="l" rtl="0">
              <a:spcBef>
                <a:spcPts val="0"/>
              </a:spcBef>
              <a:spcAft>
                <a:spcPts val="0"/>
              </a:spcAft>
              <a:buSzPts val="1400"/>
              <a:buNone/>
              <a:defRPr sz="3300" b="0" i="0" u="none" strike="noStrike" cap="none">
                <a:solidFill>
                  <a:schemeClr val="lt2"/>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matchingName="1_Chapter/Transition">
  <p:cSld name="1_Chapter/Transition">
    <p:spTree>
      <p:nvGrpSpPr>
        <p:cNvPr id="1" name="Shape 354"/>
        <p:cNvGrpSpPr/>
        <p:nvPr/>
      </p:nvGrpSpPr>
      <p:grpSpPr>
        <a:xfrm>
          <a:off x="0" y="0"/>
          <a:ext cx="0" cy="0"/>
          <a:chOff x="0" y="0"/>
          <a:chExt cx="0" cy="0"/>
        </a:xfrm>
      </p:grpSpPr>
      <p:sp>
        <p:nvSpPr>
          <p:cNvPr id="355" name="Shape 355"/>
          <p:cNvSpPr/>
          <p:nvPr/>
        </p:nvSpPr>
        <p:spPr>
          <a:xfrm>
            <a:off x="2" y="0"/>
            <a:ext cx="1189039" cy="51435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350"/>
              <a:buFont typeface="Arial"/>
              <a:buNone/>
            </a:pPr>
            <a:endParaRPr sz="1350" b="0" i="0" u="none" strike="noStrike" cap="none">
              <a:solidFill>
                <a:srgbClr val="FFFFFF"/>
              </a:solidFill>
              <a:latin typeface="Arial"/>
              <a:ea typeface="Arial"/>
              <a:cs typeface="Arial"/>
              <a:sym typeface="Arial"/>
            </a:endParaRPr>
          </a:p>
        </p:txBody>
      </p:sp>
      <p:sp>
        <p:nvSpPr>
          <p:cNvPr id="356" name="Shape 356"/>
          <p:cNvSpPr/>
          <p:nvPr/>
        </p:nvSpPr>
        <p:spPr>
          <a:xfrm>
            <a:off x="1279526" y="-9525"/>
            <a:ext cx="7864475" cy="3952875"/>
          </a:xfrm>
          <a:prstGeom prst="rect">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350"/>
              <a:buFont typeface="Arial"/>
              <a:buNone/>
            </a:pPr>
            <a:endParaRPr sz="1350" b="0" i="0" u="none" strike="noStrike" cap="none">
              <a:solidFill>
                <a:srgbClr val="FFFFFF"/>
              </a:solidFill>
              <a:latin typeface="Arial"/>
              <a:ea typeface="Arial"/>
              <a:cs typeface="Arial"/>
              <a:sym typeface="Arial"/>
            </a:endParaRPr>
          </a:p>
        </p:txBody>
      </p:sp>
      <p:pic>
        <p:nvPicPr>
          <p:cNvPr id="357" name="Shape 357"/>
          <p:cNvPicPr preferRelativeResize="0"/>
          <p:nvPr/>
        </p:nvPicPr>
        <p:blipFill rotWithShape="1">
          <a:blip r:embed="rId2">
            <a:alphaModFix/>
          </a:blip>
          <a:srcRect l="27296" t="17010" r="21719" b="22162"/>
          <a:stretch/>
        </p:blipFill>
        <p:spPr>
          <a:xfrm>
            <a:off x="382589" y="3874294"/>
            <a:ext cx="806451" cy="557213"/>
          </a:xfrm>
          <a:prstGeom prst="rect">
            <a:avLst/>
          </a:prstGeom>
          <a:noFill/>
          <a:ln>
            <a:noFill/>
          </a:ln>
        </p:spPr>
      </p:pic>
      <p:sp>
        <p:nvSpPr>
          <p:cNvPr id="358" name="Shape 358"/>
          <p:cNvSpPr txBox="1">
            <a:spLocks noGrp="1"/>
          </p:cNvSpPr>
          <p:nvPr>
            <p:ph type="title"/>
          </p:nvPr>
        </p:nvSpPr>
        <p:spPr>
          <a:xfrm>
            <a:off x="1279526" y="3943350"/>
            <a:ext cx="7863804" cy="742950"/>
          </a:xfrm>
          <a:prstGeom prst="rect">
            <a:avLst/>
          </a:prstGeom>
          <a:noFill/>
          <a:ln>
            <a:noFill/>
          </a:ln>
        </p:spPr>
        <p:txBody>
          <a:bodyPr spcFirstLastPara="1" wrap="square" lIns="91425" tIns="91425" rIns="91425" bIns="91425" anchor="t" anchorCtr="0"/>
          <a:lstStyle>
            <a:lvl1pPr marR="0" lvl="0" algn="l" rtl="0">
              <a:spcBef>
                <a:spcPts val="0"/>
              </a:spcBef>
              <a:spcAft>
                <a:spcPts val="0"/>
              </a:spcAft>
              <a:buSzPts val="1400"/>
              <a:buNone/>
              <a:defRPr sz="3300" b="0" i="0" u="none" strike="noStrike" cap="none">
                <a:solidFill>
                  <a:schemeClr val="lt2"/>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matchingName="Chapter/Transition w/Footer">
  <p:cSld name="Chapter/Transition w/Footer">
    <p:spTree>
      <p:nvGrpSpPr>
        <p:cNvPr id="1" name="Shape 359"/>
        <p:cNvGrpSpPr/>
        <p:nvPr/>
      </p:nvGrpSpPr>
      <p:grpSpPr>
        <a:xfrm>
          <a:off x="0" y="0"/>
          <a:ext cx="0" cy="0"/>
          <a:chOff x="0" y="0"/>
          <a:chExt cx="0" cy="0"/>
        </a:xfrm>
      </p:grpSpPr>
      <p:sp>
        <p:nvSpPr>
          <p:cNvPr id="360" name="Shape 360"/>
          <p:cNvSpPr/>
          <p:nvPr/>
        </p:nvSpPr>
        <p:spPr>
          <a:xfrm>
            <a:off x="2" y="0"/>
            <a:ext cx="1189039" cy="51435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350"/>
              <a:buFont typeface="Arial"/>
              <a:buNone/>
            </a:pPr>
            <a:endParaRPr sz="1350" b="0" i="0" u="none" strike="noStrike" cap="none">
              <a:solidFill>
                <a:srgbClr val="FFFFFF"/>
              </a:solidFill>
              <a:latin typeface="Arial"/>
              <a:ea typeface="Arial"/>
              <a:cs typeface="Arial"/>
              <a:sym typeface="Arial"/>
            </a:endParaRPr>
          </a:p>
        </p:txBody>
      </p:sp>
      <p:sp>
        <p:nvSpPr>
          <p:cNvPr id="361" name="Shape 361"/>
          <p:cNvSpPr/>
          <p:nvPr/>
        </p:nvSpPr>
        <p:spPr>
          <a:xfrm>
            <a:off x="1279526" y="-9525"/>
            <a:ext cx="7864475" cy="3952875"/>
          </a:xfrm>
          <a:prstGeom prst="rect">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350"/>
              <a:buFont typeface="Arial"/>
              <a:buNone/>
            </a:pPr>
            <a:endParaRPr sz="1350" b="0" i="0" u="none" strike="noStrike" cap="none">
              <a:solidFill>
                <a:srgbClr val="FFFFFF"/>
              </a:solidFill>
              <a:latin typeface="Arial"/>
              <a:ea typeface="Arial"/>
              <a:cs typeface="Arial"/>
              <a:sym typeface="Arial"/>
            </a:endParaRPr>
          </a:p>
        </p:txBody>
      </p:sp>
      <p:pic>
        <p:nvPicPr>
          <p:cNvPr id="362" name="Shape 362"/>
          <p:cNvPicPr preferRelativeResize="0"/>
          <p:nvPr/>
        </p:nvPicPr>
        <p:blipFill rotWithShape="1">
          <a:blip r:embed="rId2">
            <a:alphaModFix/>
          </a:blip>
          <a:srcRect l="27296" t="17010" r="21719" b="22162"/>
          <a:stretch/>
        </p:blipFill>
        <p:spPr>
          <a:xfrm>
            <a:off x="382589" y="3874294"/>
            <a:ext cx="806451" cy="557213"/>
          </a:xfrm>
          <a:prstGeom prst="rect">
            <a:avLst/>
          </a:prstGeom>
          <a:noFill/>
          <a:ln>
            <a:noFill/>
          </a:ln>
        </p:spPr>
      </p:pic>
      <p:grpSp>
        <p:nvGrpSpPr>
          <p:cNvPr id="363" name="Shape 363"/>
          <p:cNvGrpSpPr/>
          <p:nvPr/>
        </p:nvGrpSpPr>
        <p:grpSpPr>
          <a:xfrm flipH="1">
            <a:off x="-2" y="4838700"/>
            <a:ext cx="9144003" cy="304800"/>
            <a:chOff x="-2" y="6451600"/>
            <a:chExt cx="9144003" cy="406400"/>
          </a:xfrm>
        </p:grpSpPr>
        <p:sp>
          <p:nvSpPr>
            <p:cNvPr id="364" name="Shape 364"/>
            <p:cNvSpPr/>
            <p:nvPr/>
          </p:nvSpPr>
          <p:spPr>
            <a:xfrm>
              <a:off x="-2" y="6451600"/>
              <a:ext cx="7872153" cy="406400"/>
            </a:xfrm>
            <a:prstGeom prst="rect">
              <a:avLst/>
            </a:prstGeom>
            <a:solidFill>
              <a:srgbClr val="59595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sp>
          <p:nvSpPr>
            <p:cNvPr id="365" name="Shape 365"/>
            <p:cNvSpPr/>
            <p:nvPr/>
          </p:nvSpPr>
          <p:spPr>
            <a:xfrm>
              <a:off x="7954964" y="6451600"/>
              <a:ext cx="1189037" cy="4064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grpSp>
      <p:sp>
        <p:nvSpPr>
          <p:cNvPr id="366" name="Shape 366"/>
          <p:cNvSpPr txBox="1">
            <a:spLocks noGrp="1"/>
          </p:cNvSpPr>
          <p:nvPr>
            <p:ph type="dt" idx="10"/>
          </p:nvPr>
        </p:nvSpPr>
        <p:spPr>
          <a:xfrm>
            <a:off x="7598152" y="4835128"/>
            <a:ext cx="1554163" cy="308372"/>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367" name="Shape 367"/>
          <p:cNvSpPr txBox="1">
            <a:spLocks noGrp="1"/>
          </p:cNvSpPr>
          <p:nvPr>
            <p:ph type="ftr" idx="11"/>
          </p:nvPr>
        </p:nvSpPr>
        <p:spPr>
          <a:xfrm>
            <a:off x="1279525" y="4835128"/>
            <a:ext cx="6310312" cy="308372"/>
          </a:xfrm>
          <a:prstGeom prst="rect">
            <a:avLst/>
          </a:prstGeom>
          <a:noFill/>
          <a:ln>
            <a:noFill/>
          </a:ln>
        </p:spPr>
        <p:txBody>
          <a:bodyPr spcFirstLastPara="1" wrap="square" lIns="91425" tIns="91425" rIns="91425" bIns="91425" anchor="ctr" anchorCtr="0"/>
          <a:lstStyle>
            <a:lvl1pPr marR="0" lvl="0" algn="ctr"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368" name="Shape 368"/>
          <p:cNvSpPr txBox="1">
            <a:spLocks noGrp="1"/>
          </p:cNvSpPr>
          <p:nvPr>
            <p:ph type="sldNum" idx="12"/>
          </p:nvPr>
        </p:nvSpPr>
        <p:spPr>
          <a:xfrm>
            <a:off x="1" y="4835128"/>
            <a:ext cx="1189037" cy="308372"/>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1pPr>
            <a:lvl2pPr marL="0" marR="0" lvl="1"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2pPr>
            <a:lvl3pPr marL="0" marR="0" lvl="2"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3pPr>
            <a:lvl4pPr marL="0" marR="0" lvl="3"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4pPr>
            <a:lvl5pPr marL="0" marR="0" lvl="4"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5pPr>
            <a:lvl6pPr marL="0" marR="0" lvl="5"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6pPr>
            <a:lvl7pPr marL="0" marR="0" lvl="6"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7pPr>
            <a:lvl8pPr marL="0" marR="0" lvl="7"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8pPr>
            <a:lvl9pPr marL="0" marR="0" lvl="8"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
        <p:nvSpPr>
          <p:cNvPr id="369" name="Shape 369"/>
          <p:cNvSpPr txBox="1">
            <a:spLocks noGrp="1"/>
          </p:cNvSpPr>
          <p:nvPr>
            <p:ph type="title"/>
          </p:nvPr>
        </p:nvSpPr>
        <p:spPr>
          <a:xfrm>
            <a:off x="1280197" y="3943350"/>
            <a:ext cx="7863804" cy="742950"/>
          </a:xfrm>
          <a:prstGeom prst="rect">
            <a:avLst/>
          </a:prstGeom>
          <a:noFill/>
          <a:ln>
            <a:noFill/>
          </a:ln>
        </p:spPr>
        <p:txBody>
          <a:bodyPr spcFirstLastPara="1" wrap="square" lIns="91425" tIns="91425" rIns="91425" bIns="91425" anchor="t" anchorCtr="0"/>
          <a:lstStyle>
            <a:lvl1pPr marR="0" lvl="0" algn="l" rtl="0">
              <a:spcBef>
                <a:spcPts val="0"/>
              </a:spcBef>
              <a:spcAft>
                <a:spcPts val="0"/>
              </a:spcAft>
              <a:buSzPts val="1400"/>
              <a:buNone/>
              <a:defRPr sz="3300" b="0" i="0" u="none" strike="noStrike" cap="none">
                <a:solidFill>
                  <a:schemeClr val="lt2"/>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matchingName="Image Chapter/Transition">
  <p:cSld name="Image Chapter/Transition">
    <p:spTree>
      <p:nvGrpSpPr>
        <p:cNvPr id="1" name="Shape 370"/>
        <p:cNvGrpSpPr/>
        <p:nvPr/>
      </p:nvGrpSpPr>
      <p:grpSpPr>
        <a:xfrm>
          <a:off x="0" y="0"/>
          <a:ext cx="0" cy="0"/>
          <a:chOff x="0" y="0"/>
          <a:chExt cx="0" cy="0"/>
        </a:xfrm>
      </p:grpSpPr>
      <p:sp>
        <p:nvSpPr>
          <p:cNvPr id="371" name="Shape 371"/>
          <p:cNvSpPr txBox="1">
            <a:spLocks noGrp="1"/>
          </p:cNvSpPr>
          <p:nvPr>
            <p:ph type="title"/>
          </p:nvPr>
        </p:nvSpPr>
        <p:spPr>
          <a:xfrm>
            <a:off x="1280197" y="3943350"/>
            <a:ext cx="7863804" cy="1200150"/>
          </a:xfrm>
          <a:prstGeom prst="rect">
            <a:avLst/>
          </a:prstGeom>
          <a:solidFill>
            <a:schemeClr val="lt2"/>
          </a:solidFill>
          <a:ln>
            <a:noFill/>
          </a:ln>
        </p:spPr>
        <p:txBody>
          <a:bodyPr spcFirstLastPara="1" wrap="square" lIns="91425" tIns="91425" rIns="91425" bIns="91425" anchor="t" anchorCtr="0"/>
          <a:lstStyle>
            <a:lvl1pPr marR="0" lvl="0" algn="l" rtl="0">
              <a:spcBef>
                <a:spcPts val="0"/>
              </a:spcBef>
              <a:spcAft>
                <a:spcPts val="0"/>
              </a:spcAft>
              <a:buSzPts val="1400"/>
              <a:buNone/>
              <a:defRPr sz="3300" b="0" i="0" u="none" strike="noStrike" cap="none">
                <a:solidFill>
                  <a:schemeClr val="lt1"/>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
        <p:nvSpPr>
          <p:cNvPr id="372" name="Shape 372"/>
          <p:cNvSpPr/>
          <p:nvPr/>
        </p:nvSpPr>
        <p:spPr>
          <a:xfrm>
            <a:off x="2" y="0"/>
            <a:ext cx="1189039" cy="51435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350"/>
              <a:buFont typeface="Arial"/>
              <a:buNone/>
            </a:pPr>
            <a:endParaRPr sz="1350" b="0" i="0" u="none" strike="noStrike" cap="none">
              <a:solidFill>
                <a:srgbClr val="FFFFFF"/>
              </a:solidFill>
              <a:latin typeface="Arial"/>
              <a:ea typeface="Arial"/>
              <a:cs typeface="Arial"/>
              <a:sym typeface="Arial"/>
            </a:endParaRPr>
          </a:p>
        </p:txBody>
      </p:sp>
      <p:pic>
        <p:nvPicPr>
          <p:cNvPr id="373" name="Shape 373"/>
          <p:cNvPicPr preferRelativeResize="0"/>
          <p:nvPr/>
        </p:nvPicPr>
        <p:blipFill rotWithShape="1">
          <a:blip r:embed="rId2">
            <a:alphaModFix/>
          </a:blip>
          <a:srcRect l="27296" t="17010" r="21719" b="22162"/>
          <a:stretch/>
        </p:blipFill>
        <p:spPr>
          <a:xfrm>
            <a:off x="382589" y="3874294"/>
            <a:ext cx="806451" cy="557213"/>
          </a:xfrm>
          <a:prstGeom prst="rect">
            <a:avLst/>
          </a:prstGeom>
          <a:noFill/>
          <a:ln>
            <a:noFill/>
          </a:ln>
        </p:spPr>
      </p:pic>
      <p:sp>
        <p:nvSpPr>
          <p:cNvPr id="374" name="Shape 374"/>
          <p:cNvSpPr>
            <a:spLocks noGrp="1"/>
          </p:cNvSpPr>
          <p:nvPr>
            <p:ph type="pic" idx="2"/>
          </p:nvPr>
        </p:nvSpPr>
        <p:spPr>
          <a:xfrm>
            <a:off x="1279525" y="0"/>
            <a:ext cx="7864475" cy="3943335"/>
          </a:xfrm>
          <a:prstGeom prst="rect">
            <a:avLst/>
          </a:prstGeom>
          <a:noFill/>
          <a:ln>
            <a:noFill/>
          </a:ln>
        </p:spPr>
        <p:txBody>
          <a:bodyPr spcFirstLastPara="1" wrap="square" lIns="91425" tIns="91425" rIns="91425" bIns="91425" anchor="t" anchorCtr="0"/>
          <a:lstStyle>
            <a:lvl1pPr marR="0" lvl="0" algn="l" rtl="0">
              <a:spcBef>
                <a:spcPts val="480"/>
              </a:spcBef>
              <a:spcAft>
                <a:spcPts val="0"/>
              </a:spcAft>
              <a:buClr>
                <a:schemeClr val="dk2"/>
              </a:buClr>
              <a:buSzPts val="2400"/>
              <a:buFont typeface="Arial"/>
              <a:buChar char="•"/>
              <a:defRPr sz="2400" b="0" i="0" u="none" strike="noStrike" cap="none">
                <a:solidFill>
                  <a:srgbClr val="595959"/>
                </a:solidFill>
                <a:latin typeface="Calibri"/>
                <a:ea typeface="Calibri"/>
                <a:cs typeface="Calibri"/>
                <a:sym typeface="Calibri"/>
              </a:defRPr>
            </a:lvl1pPr>
            <a:lvl2pPr marR="0" lvl="1" algn="l" rtl="0">
              <a:spcBef>
                <a:spcPts val="420"/>
              </a:spcBef>
              <a:spcAft>
                <a:spcPts val="0"/>
              </a:spcAft>
              <a:buClr>
                <a:schemeClr val="dk2"/>
              </a:buClr>
              <a:buSzPts val="2100"/>
              <a:buFont typeface="Arial"/>
              <a:buChar char="–"/>
              <a:defRPr sz="2100" b="0" i="0" u="none" strike="noStrike" cap="none">
                <a:solidFill>
                  <a:srgbClr val="595959"/>
                </a:solidFill>
                <a:latin typeface="Calibri"/>
                <a:ea typeface="Calibri"/>
                <a:cs typeface="Calibri"/>
                <a:sym typeface="Calibri"/>
              </a:defRPr>
            </a:lvl2pPr>
            <a:lvl3pPr marR="0" lvl="2" algn="l" rtl="0">
              <a:spcBef>
                <a:spcPts val="360"/>
              </a:spcBef>
              <a:spcAft>
                <a:spcPts val="0"/>
              </a:spcAft>
              <a:buClr>
                <a:schemeClr val="dk2"/>
              </a:buClr>
              <a:buSzPts val="1800"/>
              <a:buFont typeface="Arial"/>
              <a:buChar char="•"/>
              <a:defRPr sz="1800" b="0" i="0" u="none" strike="noStrike" cap="none">
                <a:solidFill>
                  <a:srgbClr val="595959"/>
                </a:solidFill>
                <a:latin typeface="Calibri"/>
                <a:ea typeface="Calibri"/>
                <a:cs typeface="Calibri"/>
                <a:sym typeface="Calibri"/>
              </a:defRPr>
            </a:lvl3pPr>
            <a:lvl4pPr marR="0" lvl="3"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4pPr>
            <a:lvl5pPr marR="0" lvl="4"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5pPr>
            <a:lvl6pPr marR="0" lvl="5"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R="0" lvl="6"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R="0" lvl="7"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R="0" lvl="8"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matchingName="Image Chapter/Transition w/ Footer">
  <p:cSld name="Image Chapter/Transition w/ Footer">
    <p:spTree>
      <p:nvGrpSpPr>
        <p:cNvPr id="1" name="Shape 375"/>
        <p:cNvGrpSpPr/>
        <p:nvPr/>
      </p:nvGrpSpPr>
      <p:grpSpPr>
        <a:xfrm>
          <a:off x="0" y="0"/>
          <a:ext cx="0" cy="0"/>
          <a:chOff x="0" y="0"/>
          <a:chExt cx="0" cy="0"/>
        </a:xfrm>
      </p:grpSpPr>
      <p:sp>
        <p:nvSpPr>
          <p:cNvPr id="376" name="Shape 376"/>
          <p:cNvSpPr txBox="1">
            <a:spLocks noGrp="1"/>
          </p:cNvSpPr>
          <p:nvPr>
            <p:ph type="title"/>
          </p:nvPr>
        </p:nvSpPr>
        <p:spPr>
          <a:xfrm>
            <a:off x="1280197" y="3943350"/>
            <a:ext cx="7863804" cy="800100"/>
          </a:xfrm>
          <a:prstGeom prst="rect">
            <a:avLst/>
          </a:prstGeom>
          <a:solidFill>
            <a:schemeClr val="lt2"/>
          </a:solidFill>
          <a:ln>
            <a:noFill/>
          </a:ln>
        </p:spPr>
        <p:txBody>
          <a:bodyPr spcFirstLastPara="1" wrap="square" lIns="91425" tIns="91425" rIns="91425" bIns="91425" anchor="t" anchorCtr="0"/>
          <a:lstStyle>
            <a:lvl1pPr marR="0" lvl="0" algn="l" rtl="0">
              <a:spcBef>
                <a:spcPts val="0"/>
              </a:spcBef>
              <a:spcAft>
                <a:spcPts val="0"/>
              </a:spcAft>
              <a:buSzPts val="1400"/>
              <a:buNone/>
              <a:defRPr sz="3300" b="0" i="0" u="none" strike="noStrike" cap="none">
                <a:solidFill>
                  <a:schemeClr val="lt1"/>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
        <p:nvSpPr>
          <p:cNvPr id="377" name="Shape 377"/>
          <p:cNvSpPr/>
          <p:nvPr/>
        </p:nvSpPr>
        <p:spPr>
          <a:xfrm>
            <a:off x="2" y="0"/>
            <a:ext cx="1189039" cy="51435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350"/>
              <a:buFont typeface="Arial"/>
              <a:buNone/>
            </a:pPr>
            <a:endParaRPr sz="1350" b="0" i="0" u="none" strike="noStrike" cap="none">
              <a:solidFill>
                <a:srgbClr val="FFFFFF"/>
              </a:solidFill>
              <a:latin typeface="Arial"/>
              <a:ea typeface="Arial"/>
              <a:cs typeface="Arial"/>
              <a:sym typeface="Arial"/>
            </a:endParaRPr>
          </a:p>
        </p:txBody>
      </p:sp>
      <p:pic>
        <p:nvPicPr>
          <p:cNvPr id="378" name="Shape 378"/>
          <p:cNvPicPr preferRelativeResize="0"/>
          <p:nvPr/>
        </p:nvPicPr>
        <p:blipFill rotWithShape="1">
          <a:blip r:embed="rId2">
            <a:alphaModFix/>
          </a:blip>
          <a:srcRect l="27296" t="17010" r="21719" b="22162"/>
          <a:stretch/>
        </p:blipFill>
        <p:spPr>
          <a:xfrm>
            <a:off x="382589" y="3874294"/>
            <a:ext cx="806451" cy="557213"/>
          </a:xfrm>
          <a:prstGeom prst="rect">
            <a:avLst/>
          </a:prstGeom>
          <a:noFill/>
          <a:ln>
            <a:noFill/>
          </a:ln>
        </p:spPr>
      </p:pic>
      <p:sp>
        <p:nvSpPr>
          <p:cNvPr id="379" name="Shape 379"/>
          <p:cNvSpPr>
            <a:spLocks noGrp="1"/>
          </p:cNvSpPr>
          <p:nvPr>
            <p:ph type="pic" idx="2"/>
          </p:nvPr>
        </p:nvSpPr>
        <p:spPr>
          <a:xfrm>
            <a:off x="1279525" y="0"/>
            <a:ext cx="7864475" cy="3943335"/>
          </a:xfrm>
          <a:prstGeom prst="rect">
            <a:avLst/>
          </a:prstGeom>
          <a:noFill/>
          <a:ln>
            <a:noFill/>
          </a:ln>
        </p:spPr>
        <p:txBody>
          <a:bodyPr spcFirstLastPara="1" wrap="square" lIns="91425" tIns="91425" rIns="91425" bIns="91425" anchor="t" anchorCtr="0"/>
          <a:lstStyle>
            <a:lvl1pPr marR="0" lvl="0" algn="l" rtl="0">
              <a:spcBef>
                <a:spcPts val="480"/>
              </a:spcBef>
              <a:spcAft>
                <a:spcPts val="0"/>
              </a:spcAft>
              <a:buClr>
                <a:schemeClr val="dk2"/>
              </a:buClr>
              <a:buSzPts val="2400"/>
              <a:buFont typeface="Arial"/>
              <a:buChar char="•"/>
              <a:defRPr sz="2400" b="0" i="0" u="none" strike="noStrike" cap="none">
                <a:solidFill>
                  <a:srgbClr val="595959"/>
                </a:solidFill>
                <a:latin typeface="Calibri"/>
                <a:ea typeface="Calibri"/>
                <a:cs typeface="Calibri"/>
                <a:sym typeface="Calibri"/>
              </a:defRPr>
            </a:lvl1pPr>
            <a:lvl2pPr marR="0" lvl="1" algn="l" rtl="0">
              <a:spcBef>
                <a:spcPts val="420"/>
              </a:spcBef>
              <a:spcAft>
                <a:spcPts val="0"/>
              </a:spcAft>
              <a:buClr>
                <a:schemeClr val="dk2"/>
              </a:buClr>
              <a:buSzPts val="2100"/>
              <a:buFont typeface="Arial"/>
              <a:buChar char="–"/>
              <a:defRPr sz="2100" b="0" i="0" u="none" strike="noStrike" cap="none">
                <a:solidFill>
                  <a:srgbClr val="595959"/>
                </a:solidFill>
                <a:latin typeface="Calibri"/>
                <a:ea typeface="Calibri"/>
                <a:cs typeface="Calibri"/>
                <a:sym typeface="Calibri"/>
              </a:defRPr>
            </a:lvl2pPr>
            <a:lvl3pPr marR="0" lvl="2" algn="l" rtl="0">
              <a:spcBef>
                <a:spcPts val="360"/>
              </a:spcBef>
              <a:spcAft>
                <a:spcPts val="0"/>
              </a:spcAft>
              <a:buClr>
                <a:schemeClr val="dk2"/>
              </a:buClr>
              <a:buSzPts val="1800"/>
              <a:buFont typeface="Arial"/>
              <a:buChar char="•"/>
              <a:defRPr sz="1800" b="0" i="0" u="none" strike="noStrike" cap="none">
                <a:solidFill>
                  <a:srgbClr val="595959"/>
                </a:solidFill>
                <a:latin typeface="Calibri"/>
                <a:ea typeface="Calibri"/>
                <a:cs typeface="Calibri"/>
                <a:sym typeface="Calibri"/>
              </a:defRPr>
            </a:lvl3pPr>
            <a:lvl4pPr marR="0" lvl="3"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4pPr>
            <a:lvl5pPr marR="0" lvl="4"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5pPr>
            <a:lvl6pPr marR="0" lvl="5"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R="0" lvl="6"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R="0" lvl="7"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R="0" lvl="8"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grpSp>
        <p:nvGrpSpPr>
          <p:cNvPr id="380" name="Shape 380"/>
          <p:cNvGrpSpPr/>
          <p:nvPr/>
        </p:nvGrpSpPr>
        <p:grpSpPr>
          <a:xfrm flipH="1">
            <a:off x="-2" y="4838700"/>
            <a:ext cx="9144003" cy="304800"/>
            <a:chOff x="-2" y="6451600"/>
            <a:chExt cx="9144003" cy="406400"/>
          </a:xfrm>
        </p:grpSpPr>
        <p:sp>
          <p:nvSpPr>
            <p:cNvPr id="381" name="Shape 381"/>
            <p:cNvSpPr/>
            <p:nvPr/>
          </p:nvSpPr>
          <p:spPr>
            <a:xfrm>
              <a:off x="-2" y="6451600"/>
              <a:ext cx="7872153" cy="406400"/>
            </a:xfrm>
            <a:prstGeom prst="rect">
              <a:avLst/>
            </a:prstGeom>
            <a:solidFill>
              <a:srgbClr val="59595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sp>
          <p:nvSpPr>
            <p:cNvPr id="382" name="Shape 382"/>
            <p:cNvSpPr/>
            <p:nvPr/>
          </p:nvSpPr>
          <p:spPr>
            <a:xfrm>
              <a:off x="7954964" y="6451600"/>
              <a:ext cx="1189037" cy="4064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grpSp>
      <p:sp>
        <p:nvSpPr>
          <p:cNvPr id="383" name="Shape 383"/>
          <p:cNvSpPr txBox="1">
            <a:spLocks noGrp="1"/>
          </p:cNvSpPr>
          <p:nvPr>
            <p:ph type="dt" idx="10"/>
          </p:nvPr>
        </p:nvSpPr>
        <p:spPr>
          <a:xfrm>
            <a:off x="7598152" y="4835128"/>
            <a:ext cx="1554163" cy="308372"/>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384" name="Shape 384"/>
          <p:cNvSpPr txBox="1">
            <a:spLocks noGrp="1"/>
          </p:cNvSpPr>
          <p:nvPr>
            <p:ph type="ftr" idx="11"/>
          </p:nvPr>
        </p:nvSpPr>
        <p:spPr>
          <a:xfrm>
            <a:off x="1279525" y="4835128"/>
            <a:ext cx="6310312" cy="308372"/>
          </a:xfrm>
          <a:prstGeom prst="rect">
            <a:avLst/>
          </a:prstGeom>
          <a:noFill/>
          <a:ln>
            <a:noFill/>
          </a:ln>
        </p:spPr>
        <p:txBody>
          <a:bodyPr spcFirstLastPara="1" wrap="square" lIns="91425" tIns="91425" rIns="91425" bIns="91425" anchor="ctr" anchorCtr="0"/>
          <a:lstStyle>
            <a:lvl1pPr marR="0" lvl="0" algn="ctr"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385" name="Shape 385"/>
          <p:cNvSpPr txBox="1">
            <a:spLocks noGrp="1"/>
          </p:cNvSpPr>
          <p:nvPr>
            <p:ph type="sldNum" idx="12"/>
          </p:nvPr>
        </p:nvSpPr>
        <p:spPr>
          <a:xfrm>
            <a:off x="1" y="4835128"/>
            <a:ext cx="1189037" cy="308372"/>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1pPr>
            <a:lvl2pPr marL="0" marR="0" lvl="1"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2pPr>
            <a:lvl3pPr marL="0" marR="0" lvl="2"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3pPr>
            <a:lvl4pPr marL="0" marR="0" lvl="3"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4pPr>
            <a:lvl5pPr marL="0" marR="0" lvl="4"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5pPr>
            <a:lvl6pPr marL="0" marR="0" lvl="5"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6pPr>
            <a:lvl7pPr marL="0" marR="0" lvl="6"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7pPr>
            <a:lvl8pPr marL="0" marR="0" lvl="7"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8pPr>
            <a:lvl9pPr marL="0" marR="0" lvl="8"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matchingName="Image_Chapter/Transition">
  <p:cSld name="Image_Chapter/Transition">
    <p:spTree>
      <p:nvGrpSpPr>
        <p:cNvPr id="1" name="Shape 386"/>
        <p:cNvGrpSpPr/>
        <p:nvPr/>
      </p:nvGrpSpPr>
      <p:grpSpPr>
        <a:xfrm>
          <a:off x="0" y="0"/>
          <a:ext cx="0" cy="0"/>
          <a:chOff x="0" y="0"/>
          <a:chExt cx="0" cy="0"/>
        </a:xfrm>
      </p:grpSpPr>
      <p:sp>
        <p:nvSpPr>
          <p:cNvPr id="387" name="Shape 387"/>
          <p:cNvSpPr/>
          <p:nvPr/>
        </p:nvSpPr>
        <p:spPr>
          <a:xfrm>
            <a:off x="1" y="0"/>
            <a:ext cx="1189037" cy="51435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pic>
        <p:nvPicPr>
          <p:cNvPr id="388" name="Shape 388"/>
          <p:cNvPicPr preferRelativeResize="0"/>
          <p:nvPr/>
        </p:nvPicPr>
        <p:blipFill rotWithShape="1">
          <a:blip r:embed="rId2">
            <a:alphaModFix/>
          </a:blip>
          <a:srcRect l="27296" t="17011" r="21719" b="22163"/>
          <a:stretch/>
        </p:blipFill>
        <p:spPr>
          <a:xfrm>
            <a:off x="382845" y="3874756"/>
            <a:ext cx="805912" cy="557213"/>
          </a:xfrm>
          <a:prstGeom prst="rect">
            <a:avLst/>
          </a:prstGeom>
          <a:noFill/>
          <a:ln>
            <a:noFill/>
          </a:ln>
        </p:spPr>
      </p:pic>
      <p:sp>
        <p:nvSpPr>
          <p:cNvPr id="389" name="Shape 389"/>
          <p:cNvSpPr>
            <a:spLocks noGrp="1"/>
          </p:cNvSpPr>
          <p:nvPr>
            <p:ph type="pic" idx="2"/>
          </p:nvPr>
        </p:nvSpPr>
        <p:spPr>
          <a:xfrm>
            <a:off x="1279526" y="0"/>
            <a:ext cx="7864475" cy="3952875"/>
          </a:xfrm>
          <a:prstGeom prst="rect">
            <a:avLst/>
          </a:prstGeom>
          <a:noFill/>
          <a:ln>
            <a:noFill/>
          </a:ln>
        </p:spPr>
        <p:txBody>
          <a:bodyPr spcFirstLastPara="1" wrap="square" lIns="91425" tIns="91425" rIns="91425" bIns="91425" anchor="t" anchorCtr="0"/>
          <a:lstStyle>
            <a:lvl1pPr marR="0" lvl="0" algn="l" rtl="0">
              <a:spcBef>
                <a:spcPts val="480"/>
              </a:spcBef>
              <a:spcAft>
                <a:spcPts val="0"/>
              </a:spcAft>
              <a:buClr>
                <a:schemeClr val="dk2"/>
              </a:buClr>
              <a:buSzPts val="2400"/>
              <a:buFont typeface="Arial"/>
              <a:buChar char="•"/>
              <a:defRPr sz="2400" b="0" i="0" u="none" strike="noStrike" cap="none">
                <a:solidFill>
                  <a:srgbClr val="595959"/>
                </a:solidFill>
                <a:latin typeface="Calibri"/>
                <a:ea typeface="Calibri"/>
                <a:cs typeface="Calibri"/>
                <a:sym typeface="Calibri"/>
              </a:defRPr>
            </a:lvl1pPr>
            <a:lvl2pPr marR="0" lvl="1" algn="l" rtl="0">
              <a:spcBef>
                <a:spcPts val="420"/>
              </a:spcBef>
              <a:spcAft>
                <a:spcPts val="0"/>
              </a:spcAft>
              <a:buClr>
                <a:schemeClr val="dk2"/>
              </a:buClr>
              <a:buSzPts val="2100"/>
              <a:buFont typeface="Arial"/>
              <a:buChar char="–"/>
              <a:defRPr sz="2100" b="0" i="0" u="none" strike="noStrike" cap="none">
                <a:solidFill>
                  <a:srgbClr val="595959"/>
                </a:solidFill>
                <a:latin typeface="Calibri"/>
                <a:ea typeface="Calibri"/>
                <a:cs typeface="Calibri"/>
                <a:sym typeface="Calibri"/>
              </a:defRPr>
            </a:lvl2pPr>
            <a:lvl3pPr marR="0" lvl="2" algn="l" rtl="0">
              <a:spcBef>
                <a:spcPts val="360"/>
              </a:spcBef>
              <a:spcAft>
                <a:spcPts val="0"/>
              </a:spcAft>
              <a:buClr>
                <a:schemeClr val="dk2"/>
              </a:buClr>
              <a:buSzPts val="1800"/>
              <a:buFont typeface="Arial"/>
              <a:buChar char="•"/>
              <a:defRPr sz="1800" b="0" i="0" u="none" strike="noStrike" cap="none">
                <a:solidFill>
                  <a:srgbClr val="595959"/>
                </a:solidFill>
                <a:latin typeface="Calibri"/>
                <a:ea typeface="Calibri"/>
                <a:cs typeface="Calibri"/>
                <a:sym typeface="Calibri"/>
              </a:defRPr>
            </a:lvl3pPr>
            <a:lvl4pPr marR="0" lvl="3"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4pPr>
            <a:lvl5pPr marR="0" lvl="4"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5pPr>
            <a:lvl6pPr marR="0" lvl="5"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R="0" lvl="6"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R="0" lvl="7"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R="0" lvl="8"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390" name="Shape 390"/>
          <p:cNvSpPr txBox="1">
            <a:spLocks noGrp="1"/>
          </p:cNvSpPr>
          <p:nvPr>
            <p:ph type="title"/>
          </p:nvPr>
        </p:nvSpPr>
        <p:spPr>
          <a:xfrm>
            <a:off x="1280197" y="3943352"/>
            <a:ext cx="7863804" cy="742949"/>
          </a:xfrm>
          <a:prstGeom prst="rect">
            <a:avLst/>
          </a:prstGeom>
          <a:noFill/>
          <a:ln>
            <a:noFill/>
          </a:ln>
        </p:spPr>
        <p:txBody>
          <a:bodyPr spcFirstLastPara="1" wrap="square" lIns="91425" tIns="91425" rIns="91425" bIns="91425" anchor="t" anchorCtr="0"/>
          <a:lstStyle>
            <a:lvl1pPr marR="0" lvl="0" algn="l" rtl="0">
              <a:spcBef>
                <a:spcPts val="0"/>
              </a:spcBef>
              <a:spcAft>
                <a:spcPts val="0"/>
              </a:spcAft>
              <a:buSzPts val="1400"/>
              <a:buNone/>
              <a:defRPr sz="3300" b="0" i="0" u="none" strike="noStrike" cap="none">
                <a:solidFill>
                  <a:schemeClr val="lt2"/>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Standard Slide 2 Column w/Footer Bar">
  <p:cSld name="Standard Slide 2 Column w/Footer Bar">
    <p:spTree>
      <p:nvGrpSpPr>
        <p:cNvPr id="1" name="Shape 39"/>
        <p:cNvGrpSpPr/>
        <p:nvPr/>
      </p:nvGrpSpPr>
      <p:grpSpPr>
        <a:xfrm>
          <a:off x="0" y="0"/>
          <a:ext cx="0" cy="0"/>
          <a:chOff x="0" y="0"/>
          <a:chExt cx="0" cy="0"/>
        </a:xfrm>
      </p:grpSpPr>
      <p:grpSp>
        <p:nvGrpSpPr>
          <p:cNvPr id="40" name="Shape 40"/>
          <p:cNvGrpSpPr/>
          <p:nvPr/>
        </p:nvGrpSpPr>
        <p:grpSpPr>
          <a:xfrm>
            <a:off x="-2" y="4838700"/>
            <a:ext cx="9144003" cy="304800"/>
            <a:chOff x="-2" y="6451600"/>
            <a:chExt cx="9144003" cy="406400"/>
          </a:xfrm>
        </p:grpSpPr>
        <p:sp>
          <p:nvSpPr>
            <p:cNvPr id="41" name="Shape 41"/>
            <p:cNvSpPr/>
            <p:nvPr/>
          </p:nvSpPr>
          <p:spPr>
            <a:xfrm>
              <a:off x="-2" y="6451600"/>
              <a:ext cx="7872153" cy="406400"/>
            </a:xfrm>
            <a:prstGeom prst="rect">
              <a:avLst/>
            </a:prstGeom>
            <a:solidFill>
              <a:srgbClr val="59595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sp>
          <p:nvSpPr>
            <p:cNvPr id="42" name="Shape 42"/>
            <p:cNvSpPr/>
            <p:nvPr/>
          </p:nvSpPr>
          <p:spPr>
            <a:xfrm>
              <a:off x="7954964" y="6451600"/>
              <a:ext cx="1189037" cy="4064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grpSp>
      <p:sp>
        <p:nvSpPr>
          <p:cNvPr id="43" name="Shape 43"/>
          <p:cNvSpPr txBox="1">
            <a:spLocks noGrp="1"/>
          </p:cNvSpPr>
          <p:nvPr>
            <p:ph type="body" idx="1"/>
          </p:nvPr>
        </p:nvSpPr>
        <p:spPr>
          <a:xfrm>
            <a:off x="457201" y="1151335"/>
            <a:ext cx="4040188" cy="479822"/>
          </a:xfrm>
          <a:prstGeom prst="rect">
            <a:avLst/>
          </a:prstGeom>
          <a:noFill/>
          <a:ln>
            <a:noFill/>
          </a:ln>
        </p:spPr>
        <p:txBody>
          <a:bodyPr spcFirstLastPara="1" wrap="square" lIns="91425" tIns="91425" rIns="91425" bIns="91425" anchor="b" anchorCtr="0"/>
          <a:lstStyle>
            <a:lvl1pPr marL="457200" marR="0" lvl="0" indent="-228600" algn="l" rtl="0">
              <a:spcBef>
                <a:spcPts val="360"/>
              </a:spcBef>
              <a:spcAft>
                <a:spcPts val="0"/>
              </a:spcAft>
              <a:buClr>
                <a:schemeClr val="dk2"/>
              </a:buClr>
              <a:buSzPts val="1800"/>
              <a:buFont typeface="Arial"/>
              <a:buNone/>
              <a:defRPr sz="1800" b="1" i="0" u="none" strike="noStrike" cap="none">
                <a:solidFill>
                  <a:schemeClr val="dk2"/>
                </a:solidFill>
                <a:latin typeface="Calibri"/>
                <a:ea typeface="Calibri"/>
                <a:cs typeface="Calibri"/>
                <a:sym typeface="Calibri"/>
              </a:defRPr>
            </a:lvl1pPr>
            <a:lvl2pPr marL="914400" marR="0" lvl="1" indent="-228600" algn="l" rtl="0">
              <a:spcBef>
                <a:spcPts val="300"/>
              </a:spcBef>
              <a:spcAft>
                <a:spcPts val="0"/>
              </a:spcAft>
              <a:buClr>
                <a:schemeClr val="dk2"/>
              </a:buClr>
              <a:buSzPts val="1500"/>
              <a:buFont typeface="Arial"/>
              <a:buNone/>
              <a:defRPr sz="1500" b="1" i="0" u="none" strike="noStrike" cap="none">
                <a:solidFill>
                  <a:srgbClr val="595959"/>
                </a:solidFill>
                <a:latin typeface="Calibri"/>
                <a:ea typeface="Calibri"/>
                <a:cs typeface="Calibri"/>
                <a:sym typeface="Calibri"/>
              </a:defRPr>
            </a:lvl2pPr>
            <a:lvl3pPr marL="1371600" marR="0" lvl="2" indent="-228600" algn="l" rtl="0">
              <a:spcBef>
                <a:spcPts val="270"/>
              </a:spcBef>
              <a:spcAft>
                <a:spcPts val="0"/>
              </a:spcAft>
              <a:buClr>
                <a:schemeClr val="dk2"/>
              </a:buClr>
              <a:buSzPts val="1350"/>
              <a:buFont typeface="Arial"/>
              <a:buNone/>
              <a:defRPr sz="1350" b="1" i="0" u="none" strike="noStrike" cap="none">
                <a:solidFill>
                  <a:srgbClr val="595959"/>
                </a:solidFill>
                <a:latin typeface="Calibri"/>
                <a:ea typeface="Calibri"/>
                <a:cs typeface="Calibri"/>
                <a:sym typeface="Calibri"/>
              </a:defRPr>
            </a:lvl3pPr>
            <a:lvl4pPr marL="1828800" marR="0" lvl="3" indent="-228600" algn="l" rtl="0">
              <a:spcBef>
                <a:spcPts val="240"/>
              </a:spcBef>
              <a:spcAft>
                <a:spcPts val="0"/>
              </a:spcAft>
              <a:buClr>
                <a:schemeClr val="dk2"/>
              </a:buClr>
              <a:buSzPts val="1200"/>
              <a:buFont typeface="Arial"/>
              <a:buNone/>
              <a:defRPr sz="1200" b="1" i="0" u="none" strike="noStrike" cap="none">
                <a:solidFill>
                  <a:srgbClr val="595959"/>
                </a:solidFill>
                <a:latin typeface="Calibri"/>
                <a:ea typeface="Calibri"/>
                <a:cs typeface="Calibri"/>
                <a:sym typeface="Calibri"/>
              </a:defRPr>
            </a:lvl4pPr>
            <a:lvl5pPr marL="2286000" marR="0" lvl="4" indent="-228600" algn="l" rtl="0">
              <a:spcBef>
                <a:spcPts val="240"/>
              </a:spcBef>
              <a:spcAft>
                <a:spcPts val="0"/>
              </a:spcAft>
              <a:buClr>
                <a:schemeClr val="dk2"/>
              </a:buClr>
              <a:buSzPts val="1200"/>
              <a:buFont typeface="Arial"/>
              <a:buNone/>
              <a:defRPr sz="1200" b="1" i="0" u="none" strike="noStrike" cap="none">
                <a:solidFill>
                  <a:srgbClr val="595959"/>
                </a:solidFill>
                <a:latin typeface="Calibri"/>
                <a:ea typeface="Calibri"/>
                <a:cs typeface="Calibri"/>
                <a:sym typeface="Calibri"/>
              </a:defRPr>
            </a:lvl5pPr>
            <a:lvl6pPr marL="2743200" marR="0" lvl="5" indent="-228600" algn="l" rtl="0">
              <a:spcBef>
                <a:spcPts val="24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spcBef>
                <a:spcPts val="24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spcBef>
                <a:spcPts val="24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spcBef>
                <a:spcPts val="24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4" name="Shape 44"/>
          <p:cNvSpPr txBox="1">
            <a:spLocks noGrp="1"/>
          </p:cNvSpPr>
          <p:nvPr>
            <p:ph type="body" idx="2"/>
          </p:nvPr>
        </p:nvSpPr>
        <p:spPr>
          <a:xfrm>
            <a:off x="457202" y="1631156"/>
            <a:ext cx="4023361" cy="2997972"/>
          </a:xfrm>
          <a:prstGeom prst="rect">
            <a:avLst/>
          </a:prstGeom>
          <a:noFill/>
          <a:ln>
            <a:noFill/>
          </a:ln>
        </p:spPr>
        <p:txBody>
          <a:bodyPr spcFirstLastPara="1" wrap="square" lIns="91425" tIns="91425" rIns="91425" bIns="91425" anchor="t" anchorCtr="0"/>
          <a:lstStyle>
            <a:lvl1pPr marL="457200" marR="0" lvl="0" indent="-342900" algn="l" rtl="0">
              <a:spcBef>
                <a:spcPts val="360"/>
              </a:spcBef>
              <a:spcAft>
                <a:spcPts val="0"/>
              </a:spcAft>
              <a:buClr>
                <a:schemeClr val="dk2"/>
              </a:buClr>
              <a:buSzPts val="1800"/>
              <a:buFont typeface="Noto Sans Symbols"/>
              <a:buChar char="▪"/>
              <a:defRPr sz="1800" b="0" i="0" u="none" strike="noStrike" cap="none">
                <a:solidFill>
                  <a:srgbClr val="595959"/>
                </a:solidFill>
                <a:latin typeface="Calibri"/>
                <a:ea typeface="Calibri"/>
                <a:cs typeface="Calibri"/>
                <a:sym typeface="Calibri"/>
              </a:defRPr>
            </a:lvl1pPr>
            <a:lvl2pPr marL="914400" marR="0" lvl="1" indent="-323850" algn="l" rtl="0">
              <a:spcBef>
                <a:spcPts val="300"/>
              </a:spcBef>
              <a:spcAft>
                <a:spcPts val="0"/>
              </a:spcAft>
              <a:buClr>
                <a:schemeClr val="dk2"/>
              </a:buClr>
              <a:buSzPts val="1500"/>
              <a:buFont typeface="Calibri"/>
              <a:buChar char="–"/>
              <a:defRPr sz="1500" b="0" i="0" u="none" strike="noStrike" cap="none">
                <a:solidFill>
                  <a:srgbClr val="595959"/>
                </a:solidFill>
                <a:latin typeface="Calibri"/>
                <a:ea typeface="Calibri"/>
                <a:cs typeface="Calibri"/>
                <a:sym typeface="Calibri"/>
              </a:defRPr>
            </a:lvl2pPr>
            <a:lvl3pPr marL="1371600" marR="0" lvl="2" indent="-314325" algn="l" rtl="0">
              <a:spcBef>
                <a:spcPts val="270"/>
              </a:spcBef>
              <a:spcAft>
                <a:spcPts val="0"/>
              </a:spcAft>
              <a:buClr>
                <a:schemeClr val="dk2"/>
              </a:buClr>
              <a:buSzPts val="1350"/>
              <a:buFont typeface="Noto Sans Symbols"/>
              <a:buChar char="▪"/>
              <a:defRPr sz="1350" b="0" i="0" u="none" strike="noStrike" cap="none">
                <a:solidFill>
                  <a:srgbClr val="595959"/>
                </a:solidFill>
                <a:latin typeface="Calibri"/>
                <a:ea typeface="Calibri"/>
                <a:cs typeface="Calibri"/>
                <a:sym typeface="Calibri"/>
              </a:defRPr>
            </a:lvl3pPr>
            <a:lvl4pPr marL="1828800" marR="0" lvl="3" indent="-304800" algn="l" rtl="0">
              <a:spcBef>
                <a:spcPts val="240"/>
              </a:spcBef>
              <a:spcAft>
                <a:spcPts val="0"/>
              </a:spcAft>
              <a:buClr>
                <a:schemeClr val="dk2"/>
              </a:buClr>
              <a:buSzPts val="1200"/>
              <a:buFont typeface="Calibri"/>
              <a:buChar char="–"/>
              <a:defRPr sz="1200" b="0" i="0" u="none" strike="noStrike" cap="none">
                <a:solidFill>
                  <a:srgbClr val="595959"/>
                </a:solidFill>
                <a:latin typeface="Calibri"/>
                <a:ea typeface="Calibri"/>
                <a:cs typeface="Calibri"/>
                <a:sym typeface="Calibri"/>
              </a:defRPr>
            </a:lvl4pPr>
            <a:lvl5pPr marL="2286000" marR="0" lvl="4" indent="-304800" algn="l" rtl="0">
              <a:spcBef>
                <a:spcPts val="240"/>
              </a:spcBef>
              <a:spcAft>
                <a:spcPts val="0"/>
              </a:spcAft>
              <a:buClr>
                <a:schemeClr val="dk2"/>
              </a:buClr>
              <a:buSzPts val="1200"/>
              <a:buFont typeface="Calibri"/>
              <a:buChar char="»"/>
              <a:defRPr sz="1200" b="0" i="0" u="none" strike="noStrike" cap="none">
                <a:solidFill>
                  <a:srgbClr val="595959"/>
                </a:solidFill>
                <a:latin typeface="Calibri"/>
                <a:ea typeface="Calibri"/>
                <a:cs typeface="Calibri"/>
                <a:sym typeface="Calibri"/>
              </a:defRPr>
            </a:lvl5pPr>
            <a:lvl6pPr marL="2743200" marR="0" lvl="5" indent="-304800" algn="l" rtl="0">
              <a:spcBef>
                <a:spcPts val="24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6pPr>
            <a:lvl7pPr marL="3200400" marR="0" lvl="6" indent="-304800" algn="l" rtl="0">
              <a:spcBef>
                <a:spcPts val="24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7pPr>
            <a:lvl8pPr marL="3657600" marR="0" lvl="7" indent="-304800" algn="l" rtl="0">
              <a:spcBef>
                <a:spcPts val="24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8pPr>
            <a:lvl9pPr marL="4114800" marR="0" lvl="8" indent="-304800" algn="l" rtl="0">
              <a:spcBef>
                <a:spcPts val="24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9pPr>
          </a:lstStyle>
          <a:p>
            <a:endParaRPr/>
          </a:p>
        </p:txBody>
      </p:sp>
      <p:sp>
        <p:nvSpPr>
          <p:cNvPr id="45" name="Shape 45"/>
          <p:cNvSpPr txBox="1">
            <a:spLocks noGrp="1"/>
          </p:cNvSpPr>
          <p:nvPr>
            <p:ph type="body" idx="3"/>
          </p:nvPr>
        </p:nvSpPr>
        <p:spPr>
          <a:xfrm>
            <a:off x="4649151" y="1151335"/>
            <a:ext cx="4040188" cy="479822"/>
          </a:xfrm>
          <a:prstGeom prst="rect">
            <a:avLst/>
          </a:prstGeom>
          <a:noFill/>
          <a:ln>
            <a:noFill/>
          </a:ln>
        </p:spPr>
        <p:txBody>
          <a:bodyPr spcFirstLastPara="1" wrap="square" lIns="91425" tIns="91425" rIns="91425" bIns="91425" anchor="b" anchorCtr="0"/>
          <a:lstStyle>
            <a:lvl1pPr marL="457200" marR="0" lvl="0" indent="-228600" algn="l" rtl="0">
              <a:spcBef>
                <a:spcPts val="360"/>
              </a:spcBef>
              <a:spcAft>
                <a:spcPts val="0"/>
              </a:spcAft>
              <a:buClr>
                <a:schemeClr val="dk2"/>
              </a:buClr>
              <a:buSzPts val="1800"/>
              <a:buFont typeface="Arial"/>
              <a:buNone/>
              <a:defRPr sz="1800" b="1" i="0" u="none" strike="noStrike" cap="none">
                <a:solidFill>
                  <a:schemeClr val="dk2"/>
                </a:solidFill>
                <a:latin typeface="Calibri"/>
                <a:ea typeface="Calibri"/>
                <a:cs typeface="Calibri"/>
                <a:sym typeface="Calibri"/>
              </a:defRPr>
            </a:lvl1pPr>
            <a:lvl2pPr marL="914400" marR="0" lvl="1" indent="-228600" algn="l" rtl="0">
              <a:spcBef>
                <a:spcPts val="300"/>
              </a:spcBef>
              <a:spcAft>
                <a:spcPts val="0"/>
              </a:spcAft>
              <a:buClr>
                <a:schemeClr val="dk2"/>
              </a:buClr>
              <a:buSzPts val="1500"/>
              <a:buFont typeface="Arial"/>
              <a:buNone/>
              <a:defRPr sz="1500" b="1" i="0" u="none" strike="noStrike" cap="none">
                <a:solidFill>
                  <a:srgbClr val="595959"/>
                </a:solidFill>
                <a:latin typeface="Calibri"/>
                <a:ea typeface="Calibri"/>
                <a:cs typeface="Calibri"/>
                <a:sym typeface="Calibri"/>
              </a:defRPr>
            </a:lvl2pPr>
            <a:lvl3pPr marL="1371600" marR="0" lvl="2" indent="-228600" algn="l" rtl="0">
              <a:spcBef>
                <a:spcPts val="270"/>
              </a:spcBef>
              <a:spcAft>
                <a:spcPts val="0"/>
              </a:spcAft>
              <a:buClr>
                <a:schemeClr val="dk2"/>
              </a:buClr>
              <a:buSzPts val="1350"/>
              <a:buFont typeface="Arial"/>
              <a:buNone/>
              <a:defRPr sz="1350" b="1" i="0" u="none" strike="noStrike" cap="none">
                <a:solidFill>
                  <a:srgbClr val="595959"/>
                </a:solidFill>
                <a:latin typeface="Calibri"/>
                <a:ea typeface="Calibri"/>
                <a:cs typeface="Calibri"/>
                <a:sym typeface="Calibri"/>
              </a:defRPr>
            </a:lvl3pPr>
            <a:lvl4pPr marL="1828800" marR="0" lvl="3" indent="-228600" algn="l" rtl="0">
              <a:spcBef>
                <a:spcPts val="240"/>
              </a:spcBef>
              <a:spcAft>
                <a:spcPts val="0"/>
              </a:spcAft>
              <a:buClr>
                <a:schemeClr val="dk2"/>
              </a:buClr>
              <a:buSzPts val="1200"/>
              <a:buFont typeface="Arial"/>
              <a:buNone/>
              <a:defRPr sz="1200" b="1" i="0" u="none" strike="noStrike" cap="none">
                <a:solidFill>
                  <a:srgbClr val="595959"/>
                </a:solidFill>
                <a:latin typeface="Calibri"/>
                <a:ea typeface="Calibri"/>
                <a:cs typeface="Calibri"/>
                <a:sym typeface="Calibri"/>
              </a:defRPr>
            </a:lvl4pPr>
            <a:lvl5pPr marL="2286000" marR="0" lvl="4" indent="-228600" algn="l" rtl="0">
              <a:spcBef>
                <a:spcPts val="240"/>
              </a:spcBef>
              <a:spcAft>
                <a:spcPts val="0"/>
              </a:spcAft>
              <a:buClr>
                <a:schemeClr val="dk2"/>
              </a:buClr>
              <a:buSzPts val="1200"/>
              <a:buFont typeface="Arial"/>
              <a:buNone/>
              <a:defRPr sz="1200" b="1" i="0" u="none" strike="noStrike" cap="none">
                <a:solidFill>
                  <a:srgbClr val="595959"/>
                </a:solidFill>
                <a:latin typeface="Calibri"/>
                <a:ea typeface="Calibri"/>
                <a:cs typeface="Calibri"/>
                <a:sym typeface="Calibri"/>
              </a:defRPr>
            </a:lvl5pPr>
            <a:lvl6pPr marL="2743200" marR="0" lvl="5" indent="-228600" algn="l" rtl="0">
              <a:spcBef>
                <a:spcPts val="24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spcBef>
                <a:spcPts val="24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spcBef>
                <a:spcPts val="24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spcBef>
                <a:spcPts val="24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6" name="Shape 46"/>
          <p:cNvSpPr txBox="1">
            <a:spLocks noGrp="1"/>
          </p:cNvSpPr>
          <p:nvPr>
            <p:ph type="body" idx="4"/>
          </p:nvPr>
        </p:nvSpPr>
        <p:spPr>
          <a:xfrm>
            <a:off x="4649153" y="1631157"/>
            <a:ext cx="4023361" cy="2997971"/>
          </a:xfrm>
          <a:prstGeom prst="rect">
            <a:avLst/>
          </a:prstGeom>
          <a:noFill/>
          <a:ln>
            <a:noFill/>
          </a:ln>
        </p:spPr>
        <p:txBody>
          <a:bodyPr spcFirstLastPara="1" wrap="square" lIns="91425" tIns="91425" rIns="91425" bIns="91425" anchor="t" anchorCtr="0"/>
          <a:lstStyle>
            <a:lvl1pPr marL="457200" marR="0" lvl="0" indent="-342900" algn="l" rtl="0">
              <a:spcBef>
                <a:spcPts val="360"/>
              </a:spcBef>
              <a:spcAft>
                <a:spcPts val="0"/>
              </a:spcAft>
              <a:buClr>
                <a:schemeClr val="dk2"/>
              </a:buClr>
              <a:buSzPts val="1800"/>
              <a:buFont typeface="Noto Sans Symbols"/>
              <a:buChar char="▪"/>
              <a:defRPr sz="1800" b="0" i="0" u="none" strike="noStrike" cap="none">
                <a:solidFill>
                  <a:srgbClr val="595959"/>
                </a:solidFill>
                <a:latin typeface="Calibri"/>
                <a:ea typeface="Calibri"/>
                <a:cs typeface="Calibri"/>
                <a:sym typeface="Calibri"/>
              </a:defRPr>
            </a:lvl1pPr>
            <a:lvl2pPr marL="914400" marR="0" lvl="1" indent="-323850" algn="l" rtl="0">
              <a:spcBef>
                <a:spcPts val="300"/>
              </a:spcBef>
              <a:spcAft>
                <a:spcPts val="0"/>
              </a:spcAft>
              <a:buClr>
                <a:schemeClr val="dk2"/>
              </a:buClr>
              <a:buSzPts val="1500"/>
              <a:buFont typeface="Calibri"/>
              <a:buChar char="–"/>
              <a:defRPr sz="1500" b="0" i="0" u="none" strike="noStrike" cap="none">
                <a:solidFill>
                  <a:srgbClr val="595959"/>
                </a:solidFill>
                <a:latin typeface="Calibri"/>
                <a:ea typeface="Calibri"/>
                <a:cs typeface="Calibri"/>
                <a:sym typeface="Calibri"/>
              </a:defRPr>
            </a:lvl2pPr>
            <a:lvl3pPr marL="1371600" marR="0" lvl="2" indent="-314325" algn="l" rtl="0">
              <a:spcBef>
                <a:spcPts val="270"/>
              </a:spcBef>
              <a:spcAft>
                <a:spcPts val="0"/>
              </a:spcAft>
              <a:buClr>
                <a:schemeClr val="dk2"/>
              </a:buClr>
              <a:buSzPts val="1350"/>
              <a:buFont typeface="Noto Sans Symbols"/>
              <a:buChar char="▪"/>
              <a:defRPr sz="1350" b="0" i="0" u="none" strike="noStrike" cap="none">
                <a:solidFill>
                  <a:srgbClr val="595959"/>
                </a:solidFill>
                <a:latin typeface="Calibri"/>
                <a:ea typeface="Calibri"/>
                <a:cs typeface="Calibri"/>
                <a:sym typeface="Calibri"/>
              </a:defRPr>
            </a:lvl3pPr>
            <a:lvl4pPr marL="1828800" marR="0" lvl="3" indent="-304800" algn="l" rtl="0">
              <a:spcBef>
                <a:spcPts val="240"/>
              </a:spcBef>
              <a:spcAft>
                <a:spcPts val="0"/>
              </a:spcAft>
              <a:buClr>
                <a:schemeClr val="dk2"/>
              </a:buClr>
              <a:buSzPts val="1200"/>
              <a:buFont typeface="Calibri"/>
              <a:buChar char="–"/>
              <a:defRPr sz="1200" b="0" i="0" u="none" strike="noStrike" cap="none">
                <a:solidFill>
                  <a:srgbClr val="595959"/>
                </a:solidFill>
                <a:latin typeface="Calibri"/>
                <a:ea typeface="Calibri"/>
                <a:cs typeface="Calibri"/>
                <a:sym typeface="Calibri"/>
              </a:defRPr>
            </a:lvl4pPr>
            <a:lvl5pPr marL="2286000" marR="0" lvl="4" indent="-304800" algn="l" rtl="0">
              <a:spcBef>
                <a:spcPts val="240"/>
              </a:spcBef>
              <a:spcAft>
                <a:spcPts val="0"/>
              </a:spcAft>
              <a:buClr>
                <a:schemeClr val="dk2"/>
              </a:buClr>
              <a:buSzPts val="1200"/>
              <a:buFont typeface="Calibri"/>
              <a:buChar char="»"/>
              <a:defRPr sz="1200" b="0" i="0" u="none" strike="noStrike" cap="none">
                <a:solidFill>
                  <a:srgbClr val="595959"/>
                </a:solidFill>
                <a:latin typeface="Calibri"/>
                <a:ea typeface="Calibri"/>
                <a:cs typeface="Calibri"/>
                <a:sym typeface="Calibri"/>
              </a:defRPr>
            </a:lvl5pPr>
            <a:lvl6pPr marL="2743200" marR="0" lvl="5" indent="-304800" algn="l" rtl="0">
              <a:spcBef>
                <a:spcPts val="24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6pPr>
            <a:lvl7pPr marL="3200400" marR="0" lvl="6" indent="-304800" algn="l" rtl="0">
              <a:spcBef>
                <a:spcPts val="24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7pPr>
            <a:lvl8pPr marL="3657600" marR="0" lvl="7" indent="-304800" algn="l" rtl="0">
              <a:spcBef>
                <a:spcPts val="24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8pPr>
            <a:lvl9pPr marL="4114800" marR="0" lvl="8" indent="-304800" algn="l" rtl="0">
              <a:spcBef>
                <a:spcPts val="24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9pPr>
          </a:lstStyle>
          <a:p>
            <a:endParaRPr/>
          </a:p>
        </p:txBody>
      </p:sp>
      <p:sp>
        <p:nvSpPr>
          <p:cNvPr id="47" name="Shape 47"/>
          <p:cNvSpPr txBox="1">
            <a:spLocks noGrp="1"/>
          </p:cNvSpPr>
          <p:nvPr>
            <p:ph type="title"/>
          </p:nvPr>
        </p:nvSpPr>
        <p:spPr>
          <a:xfrm>
            <a:off x="-9698" y="1"/>
            <a:ext cx="7863804" cy="1033895"/>
          </a:xfrm>
          <a:prstGeom prst="rect">
            <a:avLst/>
          </a:prstGeom>
          <a:solidFill>
            <a:schemeClr val="lt2"/>
          </a:solidFill>
          <a:ln>
            <a:noFill/>
          </a:ln>
        </p:spPr>
        <p:txBody>
          <a:bodyPr spcFirstLastPara="1" wrap="square" lIns="91425" tIns="91425" rIns="91425" bIns="91425" anchor="b" anchorCtr="0"/>
          <a:lstStyle>
            <a:lvl1pPr marR="0" lvl="0" algn="l" rtl="0">
              <a:spcBef>
                <a:spcPts val="0"/>
              </a:spcBef>
              <a:spcAft>
                <a:spcPts val="0"/>
              </a:spcAft>
              <a:buSzPts val="1400"/>
              <a:buNone/>
              <a:defRPr sz="3300" b="0" i="0" u="none" strike="noStrike" cap="none">
                <a:solidFill>
                  <a:schemeClr val="lt1"/>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
        <p:nvSpPr>
          <p:cNvPr id="48" name="Shape 48"/>
          <p:cNvSpPr txBox="1">
            <a:spLocks noGrp="1"/>
          </p:cNvSpPr>
          <p:nvPr>
            <p:ph type="dt" idx="10"/>
          </p:nvPr>
        </p:nvSpPr>
        <p:spPr>
          <a:xfrm>
            <a:off x="2" y="4835128"/>
            <a:ext cx="1554163" cy="308372"/>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49" name="Shape 49"/>
          <p:cNvSpPr txBox="1">
            <a:spLocks noGrp="1"/>
          </p:cNvSpPr>
          <p:nvPr>
            <p:ph type="ftr" idx="11"/>
          </p:nvPr>
        </p:nvSpPr>
        <p:spPr>
          <a:xfrm>
            <a:off x="1554163" y="4835128"/>
            <a:ext cx="6310312" cy="308372"/>
          </a:xfrm>
          <a:prstGeom prst="rect">
            <a:avLst/>
          </a:prstGeom>
          <a:noFill/>
          <a:ln>
            <a:noFill/>
          </a:ln>
        </p:spPr>
        <p:txBody>
          <a:bodyPr spcFirstLastPara="1" wrap="square" lIns="91425" tIns="91425" rIns="91425" bIns="91425" anchor="ctr" anchorCtr="0"/>
          <a:lstStyle>
            <a:lvl1pPr marR="0" lvl="0" algn="ctr"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50" name="Shape 50"/>
          <p:cNvSpPr txBox="1">
            <a:spLocks noGrp="1"/>
          </p:cNvSpPr>
          <p:nvPr>
            <p:ph type="sldNum" idx="12"/>
          </p:nvPr>
        </p:nvSpPr>
        <p:spPr>
          <a:xfrm>
            <a:off x="7954965" y="4835128"/>
            <a:ext cx="1189037" cy="308372"/>
          </a:xfrm>
          <a:prstGeom prst="rect">
            <a:avLst/>
          </a:prstGeom>
          <a:noFill/>
          <a:ln>
            <a:noFill/>
          </a:ln>
        </p:spPr>
        <p:txBody>
          <a:bodyPr spcFirstLastPara="1" wrap="square" lIns="91425" tIns="45700" rIns="91425" bIns="45700" anchor="ctr" anchorCtr="0">
            <a:noAutofit/>
          </a:bodyPr>
          <a:lstStyle>
            <a:lvl1pPr marL="0" marR="0" lvl="0"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1pPr>
            <a:lvl2pPr marL="0" marR="0" lvl="1"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2pPr>
            <a:lvl3pPr marL="0" marR="0" lvl="2"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3pPr>
            <a:lvl4pPr marL="0" marR="0" lvl="3"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4pPr>
            <a:lvl5pPr marL="0" marR="0" lvl="4"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5pPr>
            <a:lvl6pPr marL="0" marR="0" lvl="5"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6pPr>
            <a:lvl7pPr marL="0" marR="0" lvl="6"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7pPr>
            <a:lvl8pPr marL="0" marR="0" lvl="7"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8pPr>
            <a:lvl9pPr marL="0" marR="0" lvl="8"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showMasterSp="0" matchingName="Image_Chapter/Transition w/Footer">
  <p:cSld name="Image_Chapter/Transition w/Footer">
    <p:spTree>
      <p:nvGrpSpPr>
        <p:cNvPr id="1" name="Shape 391"/>
        <p:cNvGrpSpPr/>
        <p:nvPr/>
      </p:nvGrpSpPr>
      <p:grpSpPr>
        <a:xfrm>
          <a:off x="0" y="0"/>
          <a:ext cx="0" cy="0"/>
          <a:chOff x="0" y="0"/>
          <a:chExt cx="0" cy="0"/>
        </a:xfrm>
      </p:grpSpPr>
      <p:sp>
        <p:nvSpPr>
          <p:cNvPr id="392" name="Shape 392"/>
          <p:cNvSpPr/>
          <p:nvPr/>
        </p:nvSpPr>
        <p:spPr>
          <a:xfrm>
            <a:off x="1" y="0"/>
            <a:ext cx="1189037" cy="51435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pic>
        <p:nvPicPr>
          <p:cNvPr id="393" name="Shape 393"/>
          <p:cNvPicPr preferRelativeResize="0"/>
          <p:nvPr/>
        </p:nvPicPr>
        <p:blipFill rotWithShape="1">
          <a:blip r:embed="rId2">
            <a:alphaModFix/>
          </a:blip>
          <a:srcRect l="27296" t="17011" r="21719" b="22163"/>
          <a:stretch/>
        </p:blipFill>
        <p:spPr>
          <a:xfrm>
            <a:off x="382845" y="3874756"/>
            <a:ext cx="805912" cy="557213"/>
          </a:xfrm>
          <a:prstGeom prst="rect">
            <a:avLst/>
          </a:prstGeom>
          <a:noFill/>
          <a:ln>
            <a:noFill/>
          </a:ln>
        </p:spPr>
      </p:pic>
      <p:sp>
        <p:nvSpPr>
          <p:cNvPr id="394" name="Shape 394"/>
          <p:cNvSpPr>
            <a:spLocks noGrp="1"/>
          </p:cNvSpPr>
          <p:nvPr>
            <p:ph type="pic" idx="2"/>
          </p:nvPr>
        </p:nvSpPr>
        <p:spPr>
          <a:xfrm>
            <a:off x="1279526" y="0"/>
            <a:ext cx="7864475" cy="3952875"/>
          </a:xfrm>
          <a:prstGeom prst="rect">
            <a:avLst/>
          </a:prstGeom>
          <a:noFill/>
          <a:ln>
            <a:noFill/>
          </a:ln>
        </p:spPr>
        <p:txBody>
          <a:bodyPr spcFirstLastPara="1" wrap="square" lIns="91425" tIns="91425" rIns="91425" bIns="91425" anchor="t" anchorCtr="0"/>
          <a:lstStyle>
            <a:lvl1pPr marR="0" lvl="0" algn="l" rtl="0">
              <a:spcBef>
                <a:spcPts val="480"/>
              </a:spcBef>
              <a:spcAft>
                <a:spcPts val="0"/>
              </a:spcAft>
              <a:buClr>
                <a:schemeClr val="dk2"/>
              </a:buClr>
              <a:buSzPts val="2400"/>
              <a:buFont typeface="Arial"/>
              <a:buChar char="•"/>
              <a:defRPr sz="2400" b="0" i="0" u="none" strike="noStrike" cap="none">
                <a:solidFill>
                  <a:srgbClr val="595959"/>
                </a:solidFill>
                <a:latin typeface="Calibri"/>
                <a:ea typeface="Calibri"/>
                <a:cs typeface="Calibri"/>
                <a:sym typeface="Calibri"/>
              </a:defRPr>
            </a:lvl1pPr>
            <a:lvl2pPr marR="0" lvl="1" algn="l" rtl="0">
              <a:spcBef>
                <a:spcPts val="420"/>
              </a:spcBef>
              <a:spcAft>
                <a:spcPts val="0"/>
              </a:spcAft>
              <a:buClr>
                <a:schemeClr val="dk2"/>
              </a:buClr>
              <a:buSzPts val="2100"/>
              <a:buFont typeface="Arial"/>
              <a:buChar char="–"/>
              <a:defRPr sz="2100" b="0" i="0" u="none" strike="noStrike" cap="none">
                <a:solidFill>
                  <a:srgbClr val="595959"/>
                </a:solidFill>
                <a:latin typeface="Calibri"/>
                <a:ea typeface="Calibri"/>
                <a:cs typeface="Calibri"/>
                <a:sym typeface="Calibri"/>
              </a:defRPr>
            </a:lvl2pPr>
            <a:lvl3pPr marR="0" lvl="2" algn="l" rtl="0">
              <a:spcBef>
                <a:spcPts val="360"/>
              </a:spcBef>
              <a:spcAft>
                <a:spcPts val="0"/>
              </a:spcAft>
              <a:buClr>
                <a:schemeClr val="dk2"/>
              </a:buClr>
              <a:buSzPts val="1800"/>
              <a:buFont typeface="Arial"/>
              <a:buChar char="•"/>
              <a:defRPr sz="1800" b="0" i="0" u="none" strike="noStrike" cap="none">
                <a:solidFill>
                  <a:srgbClr val="595959"/>
                </a:solidFill>
                <a:latin typeface="Calibri"/>
                <a:ea typeface="Calibri"/>
                <a:cs typeface="Calibri"/>
                <a:sym typeface="Calibri"/>
              </a:defRPr>
            </a:lvl3pPr>
            <a:lvl4pPr marR="0" lvl="3"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4pPr>
            <a:lvl5pPr marR="0" lvl="4"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5pPr>
            <a:lvl6pPr marR="0" lvl="5"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R="0" lvl="6"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R="0" lvl="7"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R="0" lvl="8"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grpSp>
        <p:nvGrpSpPr>
          <p:cNvPr id="395" name="Shape 395"/>
          <p:cNvGrpSpPr/>
          <p:nvPr/>
        </p:nvGrpSpPr>
        <p:grpSpPr>
          <a:xfrm flipH="1">
            <a:off x="-2" y="4838700"/>
            <a:ext cx="9144003" cy="304800"/>
            <a:chOff x="-2" y="6451600"/>
            <a:chExt cx="9144003" cy="406400"/>
          </a:xfrm>
        </p:grpSpPr>
        <p:sp>
          <p:nvSpPr>
            <p:cNvPr id="396" name="Shape 396"/>
            <p:cNvSpPr/>
            <p:nvPr/>
          </p:nvSpPr>
          <p:spPr>
            <a:xfrm>
              <a:off x="-2" y="6451600"/>
              <a:ext cx="7872153" cy="406400"/>
            </a:xfrm>
            <a:prstGeom prst="rect">
              <a:avLst/>
            </a:prstGeom>
            <a:solidFill>
              <a:srgbClr val="59595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sp>
          <p:nvSpPr>
            <p:cNvPr id="397" name="Shape 397"/>
            <p:cNvSpPr/>
            <p:nvPr/>
          </p:nvSpPr>
          <p:spPr>
            <a:xfrm>
              <a:off x="7954964" y="6451600"/>
              <a:ext cx="1189037" cy="4064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grpSp>
      <p:sp>
        <p:nvSpPr>
          <p:cNvPr id="398" name="Shape 398"/>
          <p:cNvSpPr txBox="1">
            <a:spLocks noGrp="1"/>
          </p:cNvSpPr>
          <p:nvPr>
            <p:ph type="dt" idx="10"/>
          </p:nvPr>
        </p:nvSpPr>
        <p:spPr>
          <a:xfrm>
            <a:off x="7598152" y="4835128"/>
            <a:ext cx="1554163" cy="308372"/>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399" name="Shape 399"/>
          <p:cNvSpPr txBox="1">
            <a:spLocks noGrp="1"/>
          </p:cNvSpPr>
          <p:nvPr>
            <p:ph type="ftr" idx="11"/>
          </p:nvPr>
        </p:nvSpPr>
        <p:spPr>
          <a:xfrm>
            <a:off x="1279525" y="4835128"/>
            <a:ext cx="6310312" cy="308372"/>
          </a:xfrm>
          <a:prstGeom prst="rect">
            <a:avLst/>
          </a:prstGeom>
          <a:noFill/>
          <a:ln>
            <a:noFill/>
          </a:ln>
        </p:spPr>
        <p:txBody>
          <a:bodyPr spcFirstLastPara="1" wrap="square" lIns="91425" tIns="91425" rIns="91425" bIns="91425" anchor="ctr" anchorCtr="0"/>
          <a:lstStyle>
            <a:lvl1pPr marR="0" lvl="0" algn="ctr"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400" name="Shape 400"/>
          <p:cNvSpPr txBox="1">
            <a:spLocks noGrp="1"/>
          </p:cNvSpPr>
          <p:nvPr>
            <p:ph type="sldNum" idx="12"/>
          </p:nvPr>
        </p:nvSpPr>
        <p:spPr>
          <a:xfrm>
            <a:off x="1" y="4835128"/>
            <a:ext cx="1189037" cy="308372"/>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1pPr>
            <a:lvl2pPr marL="0" marR="0" lvl="1"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2pPr>
            <a:lvl3pPr marL="0" marR="0" lvl="2"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3pPr>
            <a:lvl4pPr marL="0" marR="0" lvl="3"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4pPr>
            <a:lvl5pPr marL="0" marR="0" lvl="4"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5pPr>
            <a:lvl6pPr marL="0" marR="0" lvl="5"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6pPr>
            <a:lvl7pPr marL="0" marR="0" lvl="6"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7pPr>
            <a:lvl8pPr marL="0" marR="0" lvl="7"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8pPr>
            <a:lvl9pPr marL="0" marR="0" lvl="8"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
        <p:nvSpPr>
          <p:cNvPr id="401" name="Shape 401"/>
          <p:cNvSpPr txBox="1">
            <a:spLocks noGrp="1"/>
          </p:cNvSpPr>
          <p:nvPr>
            <p:ph type="title"/>
          </p:nvPr>
        </p:nvSpPr>
        <p:spPr>
          <a:xfrm>
            <a:off x="1280197" y="3943352"/>
            <a:ext cx="7863804" cy="742949"/>
          </a:xfrm>
          <a:prstGeom prst="rect">
            <a:avLst/>
          </a:prstGeom>
          <a:noFill/>
          <a:ln>
            <a:noFill/>
          </a:ln>
        </p:spPr>
        <p:txBody>
          <a:bodyPr spcFirstLastPara="1" wrap="square" lIns="91425" tIns="91425" rIns="91425" bIns="91425" anchor="t" anchorCtr="0"/>
          <a:lstStyle>
            <a:lvl1pPr marR="0" lvl="0" algn="l" rtl="0">
              <a:spcBef>
                <a:spcPts val="0"/>
              </a:spcBef>
              <a:spcAft>
                <a:spcPts val="0"/>
              </a:spcAft>
              <a:buSzPts val="1400"/>
              <a:buNone/>
              <a:defRPr sz="3300" b="0" i="0" u="none" strike="noStrike" cap="none">
                <a:solidFill>
                  <a:schemeClr val="lt2"/>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matchingName="Contact Info">
  <p:cSld name="Contact Info">
    <p:spTree>
      <p:nvGrpSpPr>
        <p:cNvPr id="1" name="Shape 402"/>
        <p:cNvGrpSpPr/>
        <p:nvPr/>
      </p:nvGrpSpPr>
      <p:grpSpPr>
        <a:xfrm>
          <a:off x="0" y="0"/>
          <a:ext cx="0" cy="0"/>
          <a:chOff x="0" y="0"/>
          <a:chExt cx="0" cy="0"/>
        </a:xfrm>
      </p:grpSpPr>
      <p:sp>
        <p:nvSpPr>
          <p:cNvPr id="403" name="Shape 403"/>
          <p:cNvSpPr txBox="1">
            <a:spLocks noGrp="1"/>
          </p:cNvSpPr>
          <p:nvPr>
            <p:ph type="title"/>
          </p:nvPr>
        </p:nvSpPr>
        <p:spPr>
          <a:xfrm>
            <a:off x="1280197" y="1"/>
            <a:ext cx="7863804" cy="3051572"/>
          </a:xfrm>
          <a:prstGeom prst="rect">
            <a:avLst/>
          </a:prstGeom>
          <a:solidFill>
            <a:schemeClr val="lt2"/>
          </a:solidFill>
          <a:ln>
            <a:noFill/>
          </a:ln>
        </p:spPr>
        <p:txBody>
          <a:bodyPr spcFirstLastPara="1" wrap="square" lIns="91425" tIns="91425" rIns="91425" bIns="91425" anchor="b" anchorCtr="0"/>
          <a:lstStyle>
            <a:lvl1pPr marR="0" lvl="0" algn="l" rtl="0">
              <a:spcBef>
                <a:spcPts val="0"/>
              </a:spcBef>
              <a:spcAft>
                <a:spcPts val="0"/>
              </a:spcAft>
              <a:buSzPts val="1400"/>
              <a:buNone/>
              <a:defRPr sz="3300" b="0" i="0" u="none" strike="noStrike" cap="none">
                <a:solidFill>
                  <a:schemeClr val="lt1"/>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
        <p:nvSpPr>
          <p:cNvPr id="404" name="Shape 404"/>
          <p:cNvSpPr/>
          <p:nvPr/>
        </p:nvSpPr>
        <p:spPr>
          <a:xfrm>
            <a:off x="2" y="1"/>
            <a:ext cx="1189039" cy="3051572"/>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350"/>
              <a:buFont typeface="Arial"/>
              <a:buNone/>
            </a:pPr>
            <a:endParaRPr sz="1350" b="0" i="0" u="none" strike="noStrike" cap="none">
              <a:solidFill>
                <a:srgbClr val="FFFFFF"/>
              </a:solidFill>
              <a:latin typeface="Arial"/>
              <a:ea typeface="Arial"/>
              <a:cs typeface="Arial"/>
              <a:sym typeface="Arial"/>
            </a:endParaRPr>
          </a:p>
        </p:txBody>
      </p:sp>
      <p:pic>
        <p:nvPicPr>
          <p:cNvPr id="405" name="Shape 405"/>
          <p:cNvPicPr preferRelativeResize="0"/>
          <p:nvPr/>
        </p:nvPicPr>
        <p:blipFill rotWithShape="1">
          <a:blip r:embed="rId2">
            <a:alphaModFix/>
          </a:blip>
          <a:srcRect l="27296" t="17010" r="21719" b="22162"/>
          <a:stretch/>
        </p:blipFill>
        <p:spPr>
          <a:xfrm>
            <a:off x="382589" y="2297906"/>
            <a:ext cx="806451" cy="557213"/>
          </a:xfrm>
          <a:prstGeom prst="rect">
            <a:avLst/>
          </a:prstGeom>
          <a:noFill/>
          <a:ln>
            <a:noFill/>
          </a:ln>
        </p:spPr>
      </p:pic>
      <p:sp>
        <p:nvSpPr>
          <p:cNvPr id="406" name="Shape 406"/>
          <p:cNvSpPr txBox="1">
            <a:spLocks noGrp="1"/>
          </p:cNvSpPr>
          <p:nvPr>
            <p:ph type="body" idx="1"/>
          </p:nvPr>
        </p:nvSpPr>
        <p:spPr>
          <a:xfrm>
            <a:off x="1279477" y="3121093"/>
            <a:ext cx="7864475" cy="342188"/>
          </a:xfrm>
          <a:prstGeom prst="rect">
            <a:avLst/>
          </a:prstGeom>
          <a:noFill/>
          <a:ln>
            <a:noFill/>
          </a:ln>
        </p:spPr>
        <p:txBody>
          <a:bodyPr spcFirstLastPara="1" wrap="square" lIns="91425" tIns="91425" rIns="91425" bIns="91425" anchor="t" anchorCtr="0"/>
          <a:lstStyle>
            <a:lvl1pPr marL="457200" marR="0" lvl="0" indent="-228600" algn="l" rtl="0">
              <a:spcBef>
                <a:spcPts val="360"/>
              </a:spcBef>
              <a:spcAft>
                <a:spcPts val="0"/>
              </a:spcAft>
              <a:buClr>
                <a:schemeClr val="dk2"/>
              </a:buClr>
              <a:buSzPts val="1800"/>
              <a:buFont typeface="Arial"/>
              <a:buNone/>
              <a:defRPr sz="1800" b="1" i="0" u="none" strike="noStrike" cap="none">
                <a:solidFill>
                  <a:srgbClr val="595959"/>
                </a:solidFill>
                <a:latin typeface="Calibri"/>
                <a:ea typeface="Calibri"/>
                <a:cs typeface="Calibri"/>
                <a:sym typeface="Calibri"/>
              </a:defRPr>
            </a:lvl1pPr>
            <a:lvl2pPr marL="914400" marR="0" lvl="1"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2pPr>
            <a:lvl3pPr marL="1371600" marR="0" lvl="2"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3pPr>
            <a:lvl4pPr marL="1828800" marR="0" lvl="3"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4pPr>
            <a:lvl5pPr marL="2286000" marR="0" lvl="4"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407" name="Shape 407"/>
          <p:cNvSpPr txBox="1">
            <a:spLocks noGrp="1"/>
          </p:cNvSpPr>
          <p:nvPr>
            <p:ph type="body" idx="2"/>
          </p:nvPr>
        </p:nvSpPr>
        <p:spPr>
          <a:xfrm>
            <a:off x="1279527" y="3463281"/>
            <a:ext cx="7864425" cy="342188"/>
          </a:xfrm>
          <a:prstGeom prst="rect">
            <a:avLst/>
          </a:prstGeom>
          <a:noFill/>
          <a:ln>
            <a:noFill/>
          </a:ln>
        </p:spPr>
        <p:txBody>
          <a:bodyPr spcFirstLastPara="1" wrap="square" lIns="91425" tIns="91425" rIns="91425" bIns="91425" anchor="t" anchorCtr="0"/>
          <a:lstStyle>
            <a:lvl1pPr marL="457200" marR="0" lvl="0" indent="-228600" algn="l" rtl="0">
              <a:spcBef>
                <a:spcPts val="360"/>
              </a:spcBef>
              <a:spcAft>
                <a:spcPts val="0"/>
              </a:spcAft>
              <a:buClr>
                <a:schemeClr val="dk2"/>
              </a:buClr>
              <a:buSzPts val="1800"/>
              <a:buFont typeface="Arial"/>
              <a:buNone/>
              <a:defRPr sz="1800" b="1" i="0" u="none" strike="noStrike" cap="none">
                <a:solidFill>
                  <a:srgbClr val="595959"/>
                </a:solidFill>
                <a:latin typeface="Calibri"/>
                <a:ea typeface="Calibri"/>
                <a:cs typeface="Calibri"/>
                <a:sym typeface="Calibri"/>
              </a:defRPr>
            </a:lvl1pPr>
            <a:lvl2pPr marL="914400" marR="0" lvl="1"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2pPr>
            <a:lvl3pPr marL="1371600" marR="0" lvl="2"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3pPr>
            <a:lvl4pPr marL="1828800" marR="0" lvl="3"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4pPr>
            <a:lvl5pPr marL="2286000" marR="0" lvl="4"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408" name="Shape 408"/>
          <p:cNvSpPr txBox="1">
            <a:spLocks noGrp="1"/>
          </p:cNvSpPr>
          <p:nvPr>
            <p:ph type="body" idx="3"/>
          </p:nvPr>
        </p:nvSpPr>
        <p:spPr>
          <a:xfrm>
            <a:off x="1279527" y="4013332"/>
            <a:ext cx="7864425" cy="342188"/>
          </a:xfrm>
          <a:prstGeom prst="rect">
            <a:avLst/>
          </a:prstGeom>
          <a:noFill/>
          <a:ln>
            <a:noFill/>
          </a:ln>
        </p:spPr>
        <p:txBody>
          <a:bodyPr spcFirstLastPara="1" wrap="square" lIns="91425" tIns="91425" rIns="91425" bIns="91425" anchor="t" anchorCtr="0"/>
          <a:lstStyle>
            <a:lvl1pPr marL="457200" marR="0" lvl="0" indent="-228600" algn="l" rtl="0">
              <a:spcBef>
                <a:spcPts val="360"/>
              </a:spcBef>
              <a:spcAft>
                <a:spcPts val="0"/>
              </a:spcAft>
              <a:buClr>
                <a:schemeClr val="dk2"/>
              </a:buClr>
              <a:buSzPts val="1800"/>
              <a:buFont typeface="Arial"/>
              <a:buNone/>
              <a:defRPr sz="1800" b="0" i="0" u="none" strike="noStrike" cap="none">
                <a:solidFill>
                  <a:srgbClr val="595959"/>
                </a:solidFill>
                <a:latin typeface="Calibri"/>
                <a:ea typeface="Calibri"/>
                <a:cs typeface="Calibri"/>
                <a:sym typeface="Calibri"/>
              </a:defRPr>
            </a:lvl1pPr>
            <a:lvl2pPr marL="914400" marR="0" lvl="1"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2pPr>
            <a:lvl3pPr marL="1371600" marR="0" lvl="2"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3pPr>
            <a:lvl4pPr marL="1828800" marR="0" lvl="3"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4pPr>
            <a:lvl5pPr marL="2286000" marR="0" lvl="4"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409" name="Shape 409"/>
          <p:cNvSpPr txBox="1">
            <a:spLocks noGrp="1"/>
          </p:cNvSpPr>
          <p:nvPr>
            <p:ph type="body" idx="4"/>
          </p:nvPr>
        </p:nvSpPr>
        <p:spPr>
          <a:xfrm>
            <a:off x="1279578" y="4355520"/>
            <a:ext cx="7864375" cy="342188"/>
          </a:xfrm>
          <a:prstGeom prst="rect">
            <a:avLst/>
          </a:prstGeom>
          <a:noFill/>
          <a:ln>
            <a:noFill/>
          </a:ln>
        </p:spPr>
        <p:txBody>
          <a:bodyPr spcFirstLastPara="1" wrap="square" lIns="91425" tIns="91425" rIns="91425" bIns="91425" anchor="t" anchorCtr="0"/>
          <a:lstStyle>
            <a:lvl1pPr marL="457200" marR="0" lvl="0" indent="-228600" algn="l" rtl="0">
              <a:spcBef>
                <a:spcPts val="360"/>
              </a:spcBef>
              <a:spcAft>
                <a:spcPts val="0"/>
              </a:spcAft>
              <a:buClr>
                <a:schemeClr val="dk2"/>
              </a:buClr>
              <a:buSzPts val="1800"/>
              <a:buFont typeface="Arial"/>
              <a:buNone/>
              <a:defRPr sz="1800" b="0" i="0" u="none" strike="noStrike" cap="none">
                <a:solidFill>
                  <a:srgbClr val="595959"/>
                </a:solidFill>
                <a:latin typeface="Calibri"/>
                <a:ea typeface="Calibri"/>
                <a:cs typeface="Calibri"/>
                <a:sym typeface="Calibri"/>
              </a:defRPr>
            </a:lvl1pPr>
            <a:lvl2pPr marL="914400" marR="0" lvl="1"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2pPr>
            <a:lvl3pPr marL="1371600" marR="0" lvl="2"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3pPr>
            <a:lvl4pPr marL="1828800" marR="0" lvl="3"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4pPr>
            <a:lvl5pPr marL="2286000" marR="0" lvl="4"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matchingName="1_Contact Info w/Footer">
  <p:cSld name="1_Contact Info w/Footer">
    <p:spTree>
      <p:nvGrpSpPr>
        <p:cNvPr id="1" name="Shape 410"/>
        <p:cNvGrpSpPr/>
        <p:nvPr/>
      </p:nvGrpSpPr>
      <p:grpSpPr>
        <a:xfrm>
          <a:off x="0" y="0"/>
          <a:ext cx="0" cy="0"/>
          <a:chOff x="0" y="0"/>
          <a:chExt cx="0" cy="0"/>
        </a:xfrm>
      </p:grpSpPr>
      <p:grpSp>
        <p:nvGrpSpPr>
          <p:cNvPr id="411" name="Shape 411"/>
          <p:cNvGrpSpPr/>
          <p:nvPr/>
        </p:nvGrpSpPr>
        <p:grpSpPr>
          <a:xfrm flipH="1">
            <a:off x="-2" y="4838700"/>
            <a:ext cx="9144003" cy="304800"/>
            <a:chOff x="-2" y="6451600"/>
            <a:chExt cx="9144003" cy="406400"/>
          </a:xfrm>
        </p:grpSpPr>
        <p:sp>
          <p:nvSpPr>
            <p:cNvPr id="412" name="Shape 412"/>
            <p:cNvSpPr/>
            <p:nvPr/>
          </p:nvSpPr>
          <p:spPr>
            <a:xfrm>
              <a:off x="-2" y="6451600"/>
              <a:ext cx="7872153" cy="406400"/>
            </a:xfrm>
            <a:prstGeom prst="rect">
              <a:avLst/>
            </a:prstGeom>
            <a:solidFill>
              <a:srgbClr val="59595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sp>
          <p:nvSpPr>
            <p:cNvPr id="413" name="Shape 413"/>
            <p:cNvSpPr/>
            <p:nvPr/>
          </p:nvSpPr>
          <p:spPr>
            <a:xfrm>
              <a:off x="7954964" y="6451600"/>
              <a:ext cx="1189037" cy="4064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grpSp>
      <p:sp>
        <p:nvSpPr>
          <p:cNvPr id="414" name="Shape 414"/>
          <p:cNvSpPr txBox="1">
            <a:spLocks noGrp="1"/>
          </p:cNvSpPr>
          <p:nvPr>
            <p:ph type="title"/>
          </p:nvPr>
        </p:nvSpPr>
        <p:spPr>
          <a:xfrm>
            <a:off x="1280197" y="0"/>
            <a:ext cx="7863804" cy="3047654"/>
          </a:xfrm>
          <a:prstGeom prst="rect">
            <a:avLst/>
          </a:prstGeom>
          <a:solidFill>
            <a:schemeClr val="lt2"/>
          </a:solidFill>
          <a:ln>
            <a:noFill/>
          </a:ln>
        </p:spPr>
        <p:txBody>
          <a:bodyPr spcFirstLastPara="1" wrap="square" lIns="91425" tIns="91425" rIns="91425" bIns="91425" anchor="b" anchorCtr="0"/>
          <a:lstStyle>
            <a:lvl1pPr marR="0" lvl="0" algn="l" rtl="0">
              <a:spcBef>
                <a:spcPts val="0"/>
              </a:spcBef>
              <a:spcAft>
                <a:spcPts val="0"/>
              </a:spcAft>
              <a:buSzPts val="1400"/>
              <a:buNone/>
              <a:defRPr sz="3300" b="0" i="0" u="none" strike="noStrike" cap="none">
                <a:solidFill>
                  <a:schemeClr val="lt1"/>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
        <p:nvSpPr>
          <p:cNvPr id="415" name="Shape 415"/>
          <p:cNvSpPr/>
          <p:nvPr/>
        </p:nvSpPr>
        <p:spPr>
          <a:xfrm>
            <a:off x="2" y="0"/>
            <a:ext cx="1189039" cy="51435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350"/>
              <a:buFont typeface="Arial"/>
              <a:buNone/>
            </a:pPr>
            <a:endParaRPr sz="1350" b="0" i="0" u="none" strike="noStrike" cap="none">
              <a:solidFill>
                <a:srgbClr val="FFFFFF"/>
              </a:solidFill>
              <a:latin typeface="Arial"/>
              <a:ea typeface="Arial"/>
              <a:cs typeface="Arial"/>
              <a:sym typeface="Arial"/>
            </a:endParaRPr>
          </a:p>
        </p:txBody>
      </p:sp>
      <p:pic>
        <p:nvPicPr>
          <p:cNvPr id="416" name="Shape 416"/>
          <p:cNvPicPr preferRelativeResize="0"/>
          <p:nvPr/>
        </p:nvPicPr>
        <p:blipFill rotWithShape="1">
          <a:blip r:embed="rId2">
            <a:alphaModFix/>
          </a:blip>
          <a:srcRect l="27296" t="17010" r="21719" b="22162"/>
          <a:stretch/>
        </p:blipFill>
        <p:spPr>
          <a:xfrm>
            <a:off x="382589" y="2297906"/>
            <a:ext cx="806451" cy="557213"/>
          </a:xfrm>
          <a:prstGeom prst="rect">
            <a:avLst/>
          </a:prstGeom>
          <a:noFill/>
          <a:ln>
            <a:noFill/>
          </a:ln>
        </p:spPr>
      </p:pic>
      <p:sp>
        <p:nvSpPr>
          <p:cNvPr id="417" name="Shape 417"/>
          <p:cNvSpPr txBox="1">
            <a:spLocks noGrp="1"/>
          </p:cNvSpPr>
          <p:nvPr>
            <p:ph type="body" idx="1"/>
          </p:nvPr>
        </p:nvSpPr>
        <p:spPr>
          <a:xfrm>
            <a:off x="1279477" y="3121093"/>
            <a:ext cx="7864475" cy="342188"/>
          </a:xfrm>
          <a:prstGeom prst="rect">
            <a:avLst/>
          </a:prstGeom>
          <a:noFill/>
          <a:ln>
            <a:noFill/>
          </a:ln>
        </p:spPr>
        <p:txBody>
          <a:bodyPr spcFirstLastPara="1" wrap="square" lIns="91425" tIns="91425" rIns="91425" bIns="91425" anchor="t" anchorCtr="0"/>
          <a:lstStyle>
            <a:lvl1pPr marL="457200" marR="0" lvl="0" indent="-228600" algn="l" rtl="0">
              <a:spcBef>
                <a:spcPts val="360"/>
              </a:spcBef>
              <a:spcAft>
                <a:spcPts val="0"/>
              </a:spcAft>
              <a:buClr>
                <a:schemeClr val="dk2"/>
              </a:buClr>
              <a:buSzPts val="1800"/>
              <a:buFont typeface="Arial"/>
              <a:buNone/>
              <a:defRPr sz="1800" b="1" i="0" u="none" strike="noStrike" cap="none">
                <a:solidFill>
                  <a:srgbClr val="595959"/>
                </a:solidFill>
                <a:latin typeface="Calibri"/>
                <a:ea typeface="Calibri"/>
                <a:cs typeface="Calibri"/>
                <a:sym typeface="Calibri"/>
              </a:defRPr>
            </a:lvl1pPr>
            <a:lvl2pPr marL="914400" marR="0" lvl="1"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2pPr>
            <a:lvl3pPr marL="1371600" marR="0" lvl="2"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3pPr>
            <a:lvl4pPr marL="1828800" marR="0" lvl="3"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4pPr>
            <a:lvl5pPr marL="2286000" marR="0" lvl="4"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418" name="Shape 418"/>
          <p:cNvSpPr txBox="1">
            <a:spLocks noGrp="1"/>
          </p:cNvSpPr>
          <p:nvPr>
            <p:ph type="body" idx="2"/>
          </p:nvPr>
        </p:nvSpPr>
        <p:spPr>
          <a:xfrm>
            <a:off x="1279527" y="3463281"/>
            <a:ext cx="7864425" cy="342188"/>
          </a:xfrm>
          <a:prstGeom prst="rect">
            <a:avLst/>
          </a:prstGeom>
          <a:noFill/>
          <a:ln>
            <a:noFill/>
          </a:ln>
        </p:spPr>
        <p:txBody>
          <a:bodyPr spcFirstLastPara="1" wrap="square" lIns="91425" tIns="91425" rIns="91425" bIns="91425" anchor="t" anchorCtr="0"/>
          <a:lstStyle>
            <a:lvl1pPr marL="457200" marR="0" lvl="0" indent="-228600" algn="l" rtl="0">
              <a:spcBef>
                <a:spcPts val="360"/>
              </a:spcBef>
              <a:spcAft>
                <a:spcPts val="0"/>
              </a:spcAft>
              <a:buClr>
                <a:schemeClr val="dk2"/>
              </a:buClr>
              <a:buSzPts val="1800"/>
              <a:buFont typeface="Arial"/>
              <a:buNone/>
              <a:defRPr sz="1800" b="1" i="0" u="none" strike="noStrike" cap="none">
                <a:solidFill>
                  <a:srgbClr val="595959"/>
                </a:solidFill>
                <a:latin typeface="Calibri"/>
                <a:ea typeface="Calibri"/>
                <a:cs typeface="Calibri"/>
                <a:sym typeface="Calibri"/>
              </a:defRPr>
            </a:lvl1pPr>
            <a:lvl2pPr marL="914400" marR="0" lvl="1"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2pPr>
            <a:lvl3pPr marL="1371600" marR="0" lvl="2"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3pPr>
            <a:lvl4pPr marL="1828800" marR="0" lvl="3"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4pPr>
            <a:lvl5pPr marL="2286000" marR="0" lvl="4"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419" name="Shape 419"/>
          <p:cNvSpPr txBox="1">
            <a:spLocks noGrp="1"/>
          </p:cNvSpPr>
          <p:nvPr>
            <p:ph type="body" idx="3"/>
          </p:nvPr>
        </p:nvSpPr>
        <p:spPr>
          <a:xfrm>
            <a:off x="1279527" y="4013332"/>
            <a:ext cx="7864425" cy="342188"/>
          </a:xfrm>
          <a:prstGeom prst="rect">
            <a:avLst/>
          </a:prstGeom>
          <a:noFill/>
          <a:ln>
            <a:noFill/>
          </a:ln>
        </p:spPr>
        <p:txBody>
          <a:bodyPr spcFirstLastPara="1" wrap="square" lIns="91425" tIns="91425" rIns="91425" bIns="91425" anchor="t" anchorCtr="0"/>
          <a:lstStyle>
            <a:lvl1pPr marL="457200" marR="0" lvl="0" indent="-228600" algn="l" rtl="0">
              <a:spcBef>
                <a:spcPts val="360"/>
              </a:spcBef>
              <a:spcAft>
                <a:spcPts val="0"/>
              </a:spcAft>
              <a:buClr>
                <a:schemeClr val="dk2"/>
              </a:buClr>
              <a:buSzPts val="1800"/>
              <a:buFont typeface="Arial"/>
              <a:buNone/>
              <a:defRPr sz="1800" b="0" i="0" u="none" strike="noStrike" cap="none">
                <a:solidFill>
                  <a:srgbClr val="595959"/>
                </a:solidFill>
                <a:latin typeface="Calibri"/>
                <a:ea typeface="Calibri"/>
                <a:cs typeface="Calibri"/>
                <a:sym typeface="Calibri"/>
              </a:defRPr>
            </a:lvl1pPr>
            <a:lvl2pPr marL="914400" marR="0" lvl="1"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2pPr>
            <a:lvl3pPr marL="1371600" marR="0" lvl="2"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3pPr>
            <a:lvl4pPr marL="1828800" marR="0" lvl="3"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4pPr>
            <a:lvl5pPr marL="2286000" marR="0" lvl="4"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420" name="Shape 420"/>
          <p:cNvSpPr txBox="1">
            <a:spLocks noGrp="1"/>
          </p:cNvSpPr>
          <p:nvPr>
            <p:ph type="body" idx="4"/>
          </p:nvPr>
        </p:nvSpPr>
        <p:spPr>
          <a:xfrm>
            <a:off x="1279578" y="4355520"/>
            <a:ext cx="7864375" cy="342188"/>
          </a:xfrm>
          <a:prstGeom prst="rect">
            <a:avLst/>
          </a:prstGeom>
          <a:noFill/>
          <a:ln>
            <a:noFill/>
          </a:ln>
        </p:spPr>
        <p:txBody>
          <a:bodyPr spcFirstLastPara="1" wrap="square" lIns="91425" tIns="91425" rIns="91425" bIns="91425" anchor="t" anchorCtr="0"/>
          <a:lstStyle>
            <a:lvl1pPr marL="457200" marR="0" lvl="0" indent="-228600" algn="l" rtl="0">
              <a:spcBef>
                <a:spcPts val="360"/>
              </a:spcBef>
              <a:spcAft>
                <a:spcPts val="0"/>
              </a:spcAft>
              <a:buClr>
                <a:schemeClr val="dk2"/>
              </a:buClr>
              <a:buSzPts val="1800"/>
              <a:buFont typeface="Arial"/>
              <a:buNone/>
              <a:defRPr sz="1800" b="0" i="0" u="none" strike="noStrike" cap="none">
                <a:solidFill>
                  <a:srgbClr val="595959"/>
                </a:solidFill>
                <a:latin typeface="Calibri"/>
                <a:ea typeface="Calibri"/>
                <a:cs typeface="Calibri"/>
                <a:sym typeface="Calibri"/>
              </a:defRPr>
            </a:lvl1pPr>
            <a:lvl2pPr marL="914400" marR="0" lvl="1"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2pPr>
            <a:lvl3pPr marL="1371600" marR="0" lvl="2"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3pPr>
            <a:lvl4pPr marL="1828800" marR="0" lvl="3"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4pPr>
            <a:lvl5pPr marL="2286000" marR="0" lvl="4"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421" name="Shape 421"/>
          <p:cNvSpPr txBox="1">
            <a:spLocks noGrp="1"/>
          </p:cNvSpPr>
          <p:nvPr>
            <p:ph type="dt" idx="10"/>
          </p:nvPr>
        </p:nvSpPr>
        <p:spPr>
          <a:xfrm>
            <a:off x="7598152" y="4835128"/>
            <a:ext cx="1554163" cy="308372"/>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422" name="Shape 422"/>
          <p:cNvSpPr txBox="1">
            <a:spLocks noGrp="1"/>
          </p:cNvSpPr>
          <p:nvPr>
            <p:ph type="ftr" idx="11"/>
          </p:nvPr>
        </p:nvSpPr>
        <p:spPr>
          <a:xfrm>
            <a:off x="1279525" y="4835128"/>
            <a:ext cx="6310312" cy="308372"/>
          </a:xfrm>
          <a:prstGeom prst="rect">
            <a:avLst/>
          </a:prstGeom>
          <a:noFill/>
          <a:ln>
            <a:noFill/>
          </a:ln>
        </p:spPr>
        <p:txBody>
          <a:bodyPr spcFirstLastPara="1" wrap="square" lIns="91425" tIns="91425" rIns="91425" bIns="91425" anchor="ctr" anchorCtr="0"/>
          <a:lstStyle>
            <a:lvl1pPr marR="0" lvl="0" algn="ctr"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423" name="Shape 423"/>
          <p:cNvSpPr txBox="1">
            <a:spLocks noGrp="1"/>
          </p:cNvSpPr>
          <p:nvPr>
            <p:ph type="sldNum" idx="12"/>
          </p:nvPr>
        </p:nvSpPr>
        <p:spPr>
          <a:xfrm>
            <a:off x="1" y="4835128"/>
            <a:ext cx="1189037" cy="308372"/>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1pPr>
            <a:lvl2pPr marL="0" marR="0" lvl="1"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2pPr>
            <a:lvl3pPr marL="0" marR="0" lvl="2"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3pPr>
            <a:lvl4pPr marL="0" marR="0" lvl="3"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4pPr>
            <a:lvl5pPr marL="0" marR="0" lvl="4"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5pPr>
            <a:lvl6pPr marL="0" marR="0" lvl="5"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6pPr>
            <a:lvl7pPr marL="0" marR="0" lvl="6"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7pPr>
            <a:lvl8pPr marL="0" marR="0" lvl="7"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8pPr>
            <a:lvl9pPr marL="0" marR="0" lvl="8"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matchingName="Contact Info w/Picture">
  <p:cSld name="Contact Info w/Picture">
    <p:spTree>
      <p:nvGrpSpPr>
        <p:cNvPr id="1" name="Shape 424"/>
        <p:cNvGrpSpPr/>
        <p:nvPr/>
      </p:nvGrpSpPr>
      <p:grpSpPr>
        <a:xfrm>
          <a:off x="0" y="0"/>
          <a:ext cx="0" cy="0"/>
          <a:chOff x="0" y="0"/>
          <a:chExt cx="0" cy="0"/>
        </a:xfrm>
      </p:grpSpPr>
      <p:sp>
        <p:nvSpPr>
          <p:cNvPr id="425" name="Shape 425"/>
          <p:cNvSpPr/>
          <p:nvPr/>
        </p:nvSpPr>
        <p:spPr>
          <a:xfrm>
            <a:off x="2" y="0"/>
            <a:ext cx="1189039" cy="257175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350"/>
              <a:buFont typeface="Arial"/>
              <a:buNone/>
            </a:pPr>
            <a:endParaRPr sz="1350" b="0" i="0" u="none" strike="noStrike" cap="none">
              <a:solidFill>
                <a:srgbClr val="FFFFFF"/>
              </a:solidFill>
              <a:latin typeface="Arial"/>
              <a:ea typeface="Arial"/>
              <a:cs typeface="Arial"/>
              <a:sym typeface="Arial"/>
            </a:endParaRPr>
          </a:p>
        </p:txBody>
      </p:sp>
      <p:pic>
        <p:nvPicPr>
          <p:cNvPr id="426" name="Shape 426"/>
          <p:cNvPicPr preferRelativeResize="0"/>
          <p:nvPr/>
        </p:nvPicPr>
        <p:blipFill rotWithShape="1">
          <a:blip r:embed="rId2">
            <a:alphaModFix/>
          </a:blip>
          <a:srcRect l="27296" t="17010" r="21719" b="22162"/>
          <a:stretch/>
        </p:blipFill>
        <p:spPr>
          <a:xfrm>
            <a:off x="382589" y="1816894"/>
            <a:ext cx="806451" cy="557213"/>
          </a:xfrm>
          <a:prstGeom prst="rect">
            <a:avLst/>
          </a:prstGeom>
          <a:noFill/>
          <a:ln>
            <a:noFill/>
          </a:ln>
        </p:spPr>
      </p:pic>
      <p:sp>
        <p:nvSpPr>
          <p:cNvPr id="427" name="Shape 427"/>
          <p:cNvSpPr txBox="1">
            <a:spLocks noGrp="1"/>
          </p:cNvSpPr>
          <p:nvPr>
            <p:ph type="body" idx="1"/>
          </p:nvPr>
        </p:nvSpPr>
        <p:spPr>
          <a:xfrm>
            <a:off x="3840488" y="2641039"/>
            <a:ext cx="5303512" cy="342188"/>
          </a:xfrm>
          <a:prstGeom prst="rect">
            <a:avLst/>
          </a:prstGeom>
          <a:noFill/>
          <a:ln>
            <a:noFill/>
          </a:ln>
        </p:spPr>
        <p:txBody>
          <a:bodyPr spcFirstLastPara="1" wrap="square" lIns="91425" tIns="91425" rIns="91425" bIns="91425" anchor="t" anchorCtr="0"/>
          <a:lstStyle>
            <a:lvl1pPr marL="457200" marR="0" lvl="0" indent="-228600" algn="l" rtl="0">
              <a:spcBef>
                <a:spcPts val="360"/>
              </a:spcBef>
              <a:spcAft>
                <a:spcPts val="0"/>
              </a:spcAft>
              <a:buClr>
                <a:schemeClr val="dk2"/>
              </a:buClr>
              <a:buSzPts val="1800"/>
              <a:buFont typeface="Arial"/>
              <a:buNone/>
              <a:defRPr sz="1800" b="1" i="0" u="none" strike="noStrike" cap="none">
                <a:solidFill>
                  <a:srgbClr val="595959"/>
                </a:solidFill>
                <a:latin typeface="Calibri"/>
                <a:ea typeface="Calibri"/>
                <a:cs typeface="Calibri"/>
                <a:sym typeface="Calibri"/>
              </a:defRPr>
            </a:lvl1pPr>
            <a:lvl2pPr marL="914400" marR="0" lvl="1"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2pPr>
            <a:lvl3pPr marL="1371600" marR="0" lvl="2"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3pPr>
            <a:lvl4pPr marL="1828800" marR="0" lvl="3"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4pPr>
            <a:lvl5pPr marL="2286000" marR="0" lvl="4"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428" name="Shape 428"/>
          <p:cNvSpPr txBox="1">
            <a:spLocks noGrp="1"/>
          </p:cNvSpPr>
          <p:nvPr>
            <p:ph type="body" idx="2"/>
          </p:nvPr>
        </p:nvSpPr>
        <p:spPr>
          <a:xfrm>
            <a:off x="3840539" y="2983225"/>
            <a:ext cx="5303463" cy="342188"/>
          </a:xfrm>
          <a:prstGeom prst="rect">
            <a:avLst/>
          </a:prstGeom>
          <a:noFill/>
          <a:ln>
            <a:noFill/>
          </a:ln>
        </p:spPr>
        <p:txBody>
          <a:bodyPr spcFirstLastPara="1" wrap="square" lIns="91425" tIns="91425" rIns="91425" bIns="91425" anchor="t" anchorCtr="0"/>
          <a:lstStyle>
            <a:lvl1pPr marL="457200" marR="0" lvl="0" indent="-228600" algn="l" rtl="0">
              <a:spcBef>
                <a:spcPts val="360"/>
              </a:spcBef>
              <a:spcAft>
                <a:spcPts val="0"/>
              </a:spcAft>
              <a:buClr>
                <a:schemeClr val="dk2"/>
              </a:buClr>
              <a:buSzPts val="1800"/>
              <a:buFont typeface="Arial"/>
              <a:buNone/>
              <a:defRPr sz="1800" b="1" i="0" u="none" strike="noStrike" cap="none">
                <a:solidFill>
                  <a:srgbClr val="595959"/>
                </a:solidFill>
                <a:latin typeface="Calibri"/>
                <a:ea typeface="Calibri"/>
                <a:cs typeface="Calibri"/>
                <a:sym typeface="Calibri"/>
              </a:defRPr>
            </a:lvl1pPr>
            <a:lvl2pPr marL="914400" marR="0" lvl="1"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2pPr>
            <a:lvl3pPr marL="1371600" marR="0" lvl="2"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3pPr>
            <a:lvl4pPr marL="1828800" marR="0" lvl="3"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4pPr>
            <a:lvl5pPr marL="2286000" marR="0" lvl="4"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429" name="Shape 429"/>
          <p:cNvSpPr txBox="1">
            <a:spLocks noGrp="1"/>
          </p:cNvSpPr>
          <p:nvPr>
            <p:ph type="body" idx="3"/>
          </p:nvPr>
        </p:nvSpPr>
        <p:spPr>
          <a:xfrm>
            <a:off x="3840539" y="3533278"/>
            <a:ext cx="5303412" cy="342188"/>
          </a:xfrm>
          <a:prstGeom prst="rect">
            <a:avLst/>
          </a:prstGeom>
          <a:noFill/>
          <a:ln>
            <a:noFill/>
          </a:ln>
        </p:spPr>
        <p:txBody>
          <a:bodyPr spcFirstLastPara="1" wrap="square" lIns="91425" tIns="91425" rIns="91425" bIns="91425" anchor="t" anchorCtr="0"/>
          <a:lstStyle>
            <a:lvl1pPr marL="457200" marR="0" lvl="0" indent="-228600" algn="l" rtl="0">
              <a:spcBef>
                <a:spcPts val="360"/>
              </a:spcBef>
              <a:spcAft>
                <a:spcPts val="0"/>
              </a:spcAft>
              <a:buClr>
                <a:schemeClr val="dk2"/>
              </a:buClr>
              <a:buSzPts val="1800"/>
              <a:buFont typeface="Arial"/>
              <a:buNone/>
              <a:defRPr sz="1800" b="0" i="0" u="none" strike="noStrike" cap="none">
                <a:solidFill>
                  <a:srgbClr val="595959"/>
                </a:solidFill>
                <a:latin typeface="Calibri"/>
                <a:ea typeface="Calibri"/>
                <a:cs typeface="Calibri"/>
                <a:sym typeface="Calibri"/>
              </a:defRPr>
            </a:lvl1pPr>
            <a:lvl2pPr marL="914400" marR="0" lvl="1"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2pPr>
            <a:lvl3pPr marL="1371600" marR="0" lvl="2"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3pPr>
            <a:lvl4pPr marL="1828800" marR="0" lvl="3"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4pPr>
            <a:lvl5pPr marL="2286000" marR="0" lvl="4"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430" name="Shape 430"/>
          <p:cNvSpPr txBox="1">
            <a:spLocks noGrp="1"/>
          </p:cNvSpPr>
          <p:nvPr>
            <p:ph type="body" idx="4"/>
          </p:nvPr>
        </p:nvSpPr>
        <p:spPr>
          <a:xfrm>
            <a:off x="3840589" y="3875465"/>
            <a:ext cx="5303412" cy="342188"/>
          </a:xfrm>
          <a:prstGeom prst="rect">
            <a:avLst/>
          </a:prstGeom>
          <a:noFill/>
          <a:ln>
            <a:noFill/>
          </a:ln>
        </p:spPr>
        <p:txBody>
          <a:bodyPr spcFirstLastPara="1" wrap="square" lIns="91425" tIns="91425" rIns="91425" bIns="91425" anchor="t" anchorCtr="0"/>
          <a:lstStyle>
            <a:lvl1pPr marL="457200" marR="0" lvl="0" indent="-228600" algn="l" rtl="0">
              <a:spcBef>
                <a:spcPts val="360"/>
              </a:spcBef>
              <a:spcAft>
                <a:spcPts val="0"/>
              </a:spcAft>
              <a:buClr>
                <a:schemeClr val="dk2"/>
              </a:buClr>
              <a:buSzPts val="1800"/>
              <a:buFont typeface="Arial"/>
              <a:buNone/>
              <a:defRPr sz="1800" b="0" i="0" u="none" strike="noStrike" cap="none">
                <a:solidFill>
                  <a:srgbClr val="595959"/>
                </a:solidFill>
                <a:latin typeface="Calibri"/>
                <a:ea typeface="Calibri"/>
                <a:cs typeface="Calibri"/>
                <a:sym typeface="Calibri"/>
              </a:defRPr>
            </a:lvl1pPr>
            <a:lvl2pPr marL="914400" marR="0" lvl="1"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2pPr>
            <a:lvl3pPr marL="1371600" marR="0" lvl="2"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3pPr>
            <a:lvl4pPr marL="1828800" marR="0" lvl="3"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4pPr>
            <a:lvl5pPr marL="2286000" marR="0" lvl="4"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431" name="Shape 431"/>
          <p:cNvSpPr>
            <a:spLocks noGrp="1"/>
          </p:cNvSpPr>
          <p:nvPr>
            <p:ph type="pic" idx="5"/>
          </p:nvPr>
        </p:nvSpPr>
        <p:spPr>
          <a:xfrm>
            <a:off x="1279527" y="0"/>
            <a:ext cx="2470151" cy="2571750"/>
          </a:xfrm>
          <a:prstGeom prst="rect">
            <a:avLst/>
          </a:prstGeom>
          <a:noFill/>
          <a:ln>
            <a:noFill/>
          </a:ln>
        </p:spPr>
        <p:txBody>
          <a:bodyPr spcFirstLastPara="1" wrap="square" lIns="91425" tIns="91425" rIns="91425" bIns="91425" anchor="t" anchorCtr="0"/>
          <a:lstStyle>
            <a:lvl1pPr marR="0" lvl="0" algn="l" rtl="0">
              <a:spcBef>
                <a:spcPts val="480"/>
              </a:spcBef>
              <a:spcAft>
                <a:spcPts val="0"/>
              </a:spcAft>
              <a:buClr>
                <a:schemeClr val="dk2"/>
              </a:buClr>
              <a:buSzPts val="2400"/>
              <a:buFont typeface="Arial"/>
              <a:buChar char="•"/>
              <a:defRPr sz="2400" b="0" i="0" u="none" strike="noStrike" cap="none">
                <a:solidFill>
                  <a:srgbClr val="595959"/>
                </a:solidFill>
                <a:latin typeface="Calibri"/>
                <a:ea typeface="Calibri"/>
                <a:cs typeface="Calibri"/>
                <a:sym typeface="Calibri"/>
              </a:defRPr>
            </a:lvl1pPr>
            <a:lvl2pPr marR="0" lvl="1" algn="l" rtl="0">
              <a:spcBef>
                <a:spcPts val="420"/>
              </a:spcBef>
              <a:spcAft>
                <a:spcPts val="0"/>
              </a:spcAft>
              <a:buClr>
                <a:schemeClr val="dk2"/>
              </a:buClr>
              <a:buSzPts val="2100"/>
              <a:buFont typeface="Arial"/>
              <a:buChar char="–"/>
              <a:defRPr sz="2100" b="0" i="0" u="none" strike="noStrike" cap="none">
                <a:solidFill>
                  <a:srgbClr val="595959"/>
                </a:solidFill>
                <a:latin typeface="Calibri"/>
                <a:ea typeface="Calibri"/>
                <a:cs typeface="Calibri"/>
                <a:sym typeface="Calibri"/>
              </a:defRPr>
            </a:lvl2pPr>
            <a:lvl3pPr marR="0" lvl="2" algn="l" rtl="0">
              <a:spcBef>
                <a:spcPts val="360"/>
              </a:spcBef>
              <a:spcAft>
                <a:spcPts val="0"/>
              </a:spcAft>
              <a:buClr>
                <a:schemeClr val="dk2"/>
              </a:buClr>
              <a:buSzPts val="1800"/>
              <a:buFont typeface="Arial"/>
              <a:buChar char="•"/>
              <a:defRPr sz="1800" b="0" i="0" u="none" strike="noStrike" cap="none">
                <a:solidFill>
                  <a:srgbClr val="595959"/>
                </a:solidFill>
                <a:latin typeface="Calibri"/>
                <a:ea typeface="Calibri"/>
                <a:cs typeface="Calibri"/>
                <a:sym typeface="Calibri"/>
              </a:defRPr>
            </a:lvl3pPr>
            <a:lvl4pPr marR="0" lvl="3"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4pPr>
            <a:lvl5pPr marR="0" lvl="4"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5pPr>
            <a:lvl6pPr marR="0" lvl="5"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R="0" lvl="6"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R="0" lvl="7"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R="0" lvl="8"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432" name="Shape 432"/>
          <p:cNvSpPr txBox="1">
            <a:spLocks noGrp="1"/>
          </p:cNvSpPr>
          <p:nvPr>
            <p:ph type="title"/>
          </p:nvPr>
        </p:nvSpPr>
        <p:spPr>
          <a:xfrm>
            <a:off x="3859877" y="-4503"/>
            <a:ext cx="5284124" cy="2590800"/>
          </a:xfrm>
          <a:prstGeom prst="rect">
            <a:avLst/>
          </a:prstGeom>
          <a:solidFill>
            <a:schemeClr val="lt2"/>
          </a:solidFill>
          <a:ln>
            <a:noFill/>
          </a:ln>
        </p:spPr>
        <p:txBody>
          <a:bodyPr spcFirstLastPara="1" wrap="square" lIns="91425" tIns="91425" rIns="91425" bIns="91425" anchor="b" anchorCtr="0"/>
          <a:lstStyle>
            <a:lvl1pPr marR="0" lvl="0" algn="l" rtl="0">
              <a:spcBef>
                <a:spcPts val="0"/>
              </a:spcBef>
              <a:spcAft>
                <a:spcPts val="0"/>
              </a:spcAft>
              <a:buSzPts val="1400"/>
              <a:buNone/>
              <a:defRPr sz="3300" b="0" i="0" u="none" strike="noStrike" cap="none">
                <a:solidFill>
                  <a:schemeClr val="lt1"/>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matchingName="Contact Info w/Pic Footer">
  <p:cSld name="Contact Info w/Pic Footer">
    <p:spTree>
      <p:nvGrpSpPr>
        <p:cNvPr id="1" name="Shape 433"/>
        <p:cNvGrpSpPr/>
        <p:nvPr/>
      </p:nvGrpSpPr>
      <p:grpSpPr>
        <a:xfrm>
          <a:off x="0" y="0"/>
          <a:ext cx="0" cy="0"/>
          <a:chOff x="0" y="0"/>
          <a:chExt cx="0" cy="0"/>
        </a:xfrm>
      </p:grpSpPr>
      <p:sp>
        <p:nvSpPr>
          <p:cNvPr id="434" name="Shape 434"/>
          <p:cNvSpPr txBox="1">
            <a:spLocks noGrp="1"/>
          </p:cNvSpPr>
          <p:nvPr>
            <p:ph type="title"/>
          </p:nvPr>
        </p:nvSpPr>
        <p:spPr>
          <a:xfrm>
            <a:off x="3857105" y="0"/>
            <a:ext cx="5303520" cy="2571750"/>
          </a:xfrm>
          <a:prstGeom prst="rect">
            <a:avLst/>
          </a:prstGeom>
          <a:solidFill>
            <a:schemeClr val="lt2"/>
          </a:solidFill>
          <a:ln>
            <a:noFill/>
          </a:ln>
        </p:spPr>
        <p:txBody>
          <a:bodyPr spcFirstLastPara="1" wrap="square" lIns="91425" tIns="91425" rIns="91425" bIns="91425" anchor="b" anchorCtr="0"/>
          <a:lstStyle>
            <a:lvl1pPr marR="0" lvl="0" algn="l" rtl="0">
              <a:spcBef>
                <a:spcPts val="0"/>
              </a:spcBef>
              <a:spcAft>
                <a:spcPts val="0"/>
              </a:spcAft>
              <a:buSzPts val="1400"/>
              <a:buNone/>
              <a:defRPr sz="3300" b="0" i="0" u="none" strike="noStrike" cap="none">
                <a:solidFill>
                  <a:schemeClr val="lt1"/>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
        <p:nvSpPr>
          <p:cNvPr id="435" name="Shape 435"/>
          <p:cNvSpPr/>
          <p:nvPr/>
        </p:nvSpPr>
        <p:spPr>
          <a:xfrm>
            <a:off x="2" y="0"/>
            <a:ext cx="1189039" cy="257175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350"/>
              <a:buFont typeface="Arial"/>
              <a:buNone/>
            </a:pPr>
            <a:endParaRPr sz="1350" b="0" i="0" u="none" strike="noStrike" cap="none">
              <a:solidFill>
                <a:srgbClr val="FFFFFF"/>
              </a:solidFill>
              <a:latin typeface="Arial"/>
              <a:ea typeface="Arial"/>
              <a:cs typeface="Arial"/>
              <a:sym typeface="Arial"/>
            </a:endParaRPr>
          </a:p>
        </p:txBody>
      </p:sp>
      <p:pic>
        <p:nvPicPr>
          <p:cNvPr id="436" name="Shape 436"/>
          <p:cNvPicPr preferRelativeResize="0"/>
          <p:nvPr/>
        </p:nvPicPr>
        <p:blipFill rotWithShape="1">
          <a:blip r:embed="rId2">
            <a:alphaModFix/>
          </a:blip>
          <a:srcRect l="27296" t="17010" r="21719" b="22162"/>
          <a:stretch/>
        </p:blipFill>
        <p:spPr>
          <a:xfrm>
            <a:off x="382589" y="1816894"/>
            <a:ext cx="806451" cy="557213"/>
          </a:xfrm>
          <a:prstGeom prst="rect">
            <a:avLst/>
          </a:prstGeom>
          <a:noFill/>
          <a:ln>
            <a:noFill/>
          </a:ln>
        </p:spPr>
      </p:pic>
      <p:sp>
        <p:nvSpPr>
          <p:cNvPr id="437" name="Shape 437"/>
          <p:cNvSpPr txBox="1">
            <a:spLocks noGrp="1"/>
          </p:cNvSpPr>
          <p:nvPr>
            <p:ph type="body" idx="1"/>
          </p:nvPr>
        </p:nvSpPr>
        <p:spPr>
          <a:xfrm>
            <a:off x="3840488" y="2641039"/>
            <a:ext cx="5303512" cy="342188"/>
          </a:xfrm>
          <a:prstGeom prst="rect">
            <a:avLst/>
          </a:prstGeom>
          <a:noFill/>
          <a:ln>
            <a:noFill/>
          </a:ln>
        </p:spPr>
        <p:txBody>
          <a:bodyPr spcFirstLastPara="1" wrap="square" lIns="91425" tIns="91425" rIns="91425" bIns="91425" anchor="t" anchorCtr="0"/>
          <a:lstStyle>
            <a:lvl1pPr marL="457200" marR="0" lvl="0" indent="-228600" algn="l" rtl="0">
              <a:spcBef>
                <a:spcPts val="360"/>
              </a:spcBef>
              <a:spcAft>
                <a:spcPts val="0"/>
              </a:spcAft>
              <a:buClr>
                <a:schemeClr val="dk2"/>
              </a:buClr>
              <a:buSzPts val="1800"/>
              <a:buFont typeface="Arial"/>
              <a:buNone/>
              <a:defRPr sz="1800" b="1" i="0" u="none" strike="noStrike" cap="none">
                <a:solidFill>
                  <a:srgbClr val="595959"/>
                </a:solidFill>
                <a:latin typeface="Calibri"/>
                <a:ea typeface="Calibri"/>
                <a:cs typeface="Calibri"/>
                <a:sym typeface="Calibri"/>
              </a:defRPr>
            </a:lvl1pPr>
            <a:lvl2pPr marL="914400" marR="0" lvl="1"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2pPr>
            <a:lvl3pPr marL="1371600" marR="0" lvl="2"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3pPr>
            <a:lvl4pPr marL="1828800" marR="0" lvl="3"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4pPr>
            <a:lvl5pPr marL="2286000" marR="0" lvl="4"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438" name="Shape 438"/>
          <p:cNvSpPr txBox="1">
            <a:spLocks noGrp="1"/>
          </p:cNvSpPr>
          <p:nvPr>
            <p:ph type="body" idx="2"/>
          </p:nvPr>
        </p:nvSpPr>
        <p:spPr>
          <a:xfrm>
            <a:off x="3840539" y="2983225"/>
            <a:ext cx="5303463" cy="342188"/>
          </a:xfrm>
          <a:prstGeom prst="rect">
            <a:avLst/>
          </a:prstGeom>
          <a:noFill/>
          <a:ln>
            <a:noFill/>
          </a:ln>
        </p:spPr>
        <p:txBody>
          <a:bodyPr spcFirstLastPara="1" wrap="square" lIns="91425" tIns="91425" rIns="91425" bIns="91425" anchor="t" anchorCtr="0"/>
          <a:lstStyle>
            <a:lvl1pPr marL="457200" marR="0" lvl="0" indent="-228600" algn="l" rtl="0">
              <a:spcBef>
                <a:spcPts val="360"/>
              </a:spcBef>
              <a:spcAft>
                <a:spcPts val="0"/>
              </a:spcAft>
              <a:buClr>
                <a:schemeClr val="dk2"/>
              </a:buClr>
              <a:buSzPts val="1800"/>
              <a:buFont typeface="Arial"/>
              <a:buNone/>
              <a:defRPr sz="1800" b="1" i="0" u="none" strike="noStrike" cap="none">
                <a:solidFill>
                  <a:srgbClr val="595959"/>
                </a:solidFill>
                <a:latin typeface="Calibri"/>
                <a:ea typeface="Calibri"/>
                <a:cs typeface="Calibri"/>
                <a:sym typeface="Calibri"/>
              </a:defRPr>
            </a:lvl1pPr>
            <a:lvl2pPr marL="914400" marR="0" lvl="1"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2pPr>
            <a:lvl3pPr marL="1371600" marR="0" lvl="2"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3pPr>
            <a:lvl4pPr marL="1828800" marR="0" lvl="3"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4pPr>
            <a:lvl5pPr marL="2286000" marR="0" lvl="4"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439" name="Shape 439"/>
          <p:cNvSpPr txBox="1">
            <a:spLocks noGrp="1"/>
          </p:cNvSpPr>
          <p:nvPr>
            <p:ph type="body" idx="3"/>
          </p:nvPr>
        </p:nvSpPr>
        <p:spPr>
          <a:xfrm>
            <a:off x="3840539" y="3533278"/>
            <a:ext cx="5303412" cy="342188"/>
          </a:xfrm>
          <a:prstGeom prst="rect">
            <a:avLst/>
          </a:prstGeom>
          <a:noFill/>
          <a:ln>
            <a:noFill/>
          </a:ln>
        </p:spPr>
        <p:txBody>
          <a:bodyPr spcFirstLastPara="1" wrap="square" lIns="91425" tIns="91425" rIns="91425" bIns="91425" anchor="t" anchorCtr="0"/>
          <a:lstStyle>
            <a:lvl1pPr marL="457200" marR="0" lvl="0" indent="-228600" algn="l" rtl="0">
              <a:spcBef>
                <a:spcPts val="360"/>
              </a:spcBef>
              <a:spcAft>
                <a:spcPts val="0"/>
              </a:spcAft>
              <a:buClr>
                <a:schemeClr val="dk2"/>
              </a:buClr>
              <a:buSzPts val="1800"/>
              <a:buFont typeface="Arial"/>
              <a:buNone/>
              <a:defRPr sz="1800" b="0" i="0" u="none" strike="noStrike" cap="none">
                <a:solidFill>
                  <a:srgbClr val="595959"/>
                </a:solidFill>
                <a:latin typeface="Calibri"/>
                <a:ea typeface="Calibri"/>
                <a:cs typeface="Calibri"/>
                <a:sym typeface="Calibri"/>
              </a:defRPr>
            </a:lvl1pPr>
            <a:lvl2pPr marL="914400" marR="0" lvl="1"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2pPr>
            <a:lvl3pPr marL="1371600" marR="0" lvl="2"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3pPr>
            <a:lvl4pPr marL="1828800" marR="0" lvl="3"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4pPr>
            <a:lvl5pPr marL="2286000" marR="0" lvl="4"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440" name="Shape 440"/>
          <p:cNvSpPr txBox="1">
            <a:spLocks noGrp="1"/>
          </p:cNvSpPr>
          <p:nvPr>
            <p:ph type="body" idx="4"/>
          </p:nvPr>
        </p:nvSpPr>
        <p:spPr>
          <a:xfrm>
            <a:off x="3840589" y="3875465"/>
            <a:ext cx="5303412" cy="342188"/>
          </a:xfrm>
          <a:prstGeom prst="rect">
            <a:avLst/>
          </a:prstGeom>
          <a:noFill/>
          <a:ln>
            <a:noFill/>
          </a:ln>
        </p:spPr>
        <p:txBody>
          <a:bodyPr spcFirstLastPara="1" wrap="square" lIns="91425" tIns="91425" rIns="91425" bIns="91425" anchor="t" anchorCtr="0"/>
          <a:lstStyle>
            <a:lvl1pPr marL="457200" marR="0" lvl="0" indent="-228600" algn="l" rtl="0">
              <a:spcBef>
                <a:spcPts val="360"/>
              </a:spcBef>
              <a:spcAft>
                <a:spcPts val="0"/>
              </a:spcAft>
              <a:buClr>
                <a:schemeClr val="dk2"/>
              </a:buClr>
              <a:buSzPts val="1800"/>
              <a:buFont typeface="Arial"/>
              <a:buNone/>
              <a:defRPr sz="1800" b="0" i="0" u="none" strike="noStrike" cap="none">
                <a:solidFill>
                  <a:srgbClr val="595959"/>
                </a:solidFill>
                <a:latin typeface="Calibri"/>
                <a:ea typeface="Calibri"/>
                <a:cs typeface="Calibri"/>
                <a:sym typeface="Calibri"/>
              </a:defRPr>
            </a:lvl1pPr>
            <a:lvl2pPr marL="914400" marR="0" lvl="1"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2pPr>
            <a:lvl3pPr marL="1371600" marR="0" lvl="2"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3pPr>
            <a:lvl4pPr marL="1828800" marR="0" lvl="3"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4pPr>
            <a:lvl5pPr marL="2286000" marR="0" lvl="4"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441" name="Shape 441"/>
          <p:cNvSpPr>
            <a:spLocks noGrp="1"/>
          </p:cNvSpPr>
          <p:nvPr>
            <p:ph type="pic" idx="5"/>
          </p:nvPr>
        </p:nvSpPr>
        <p:spPr>
          <a:xfrm>
            <a:off x="1279527" y="0"/>
            <a:ext cx="2470151" cy="2571750"/>
          </a:xfrm>
          <a:prstGeom prst="rect">
            <a:avLst/>
          </a:prstGeom>
          <a:noFill/>
          <a:ln>
            <a:noFill/>
          </a:ln>
        </p:spPr>
        <p:txBody>
          <a:bodyPr spcFirstLastPara="1" wrap="square" lIns="91425" tIns="91425" rIns="91425" bIns="91425" anchor="t" anchorCtr="0"/>
          <a:lstStyle>
            <a:lvl1pPr marR="0" lvl="0" algn="l" rtl="0">
              <a:spcBef>
                <a:spcPts val="480"/>
              </a:spcBef>
              <a:spcAft>
                <a:spcPts val="0"/>
              </a:spcAft>
              <a:buClr>
                <a:schemeClr val="dk2"/>
              </a:buClr>
              <a:buSzPts val="2400"/>
              <a:buFont typeface="Arial"/>
              <a:buChar char="•"/>
              <a:defRPr sz="2400" b="0" i="0" u="none" strike="noStrike" cap="none">
                <a:solidFill>
                  <a:srgbClr val="595959"/>
                </a:solidFill>
                <a:latin typeface="Calibri"/>
                <a:ea typeface="Calibri"/>
                <a:cs typeface="Calibri"/>
                <a:sym typeface="Calibri"/>
              </a:defRPr>
            </a:lvl1pPr>
            <a:lvl2pPr marR="0" lvl="1" algn="l" rtl="0">
              <a:spcBef>
                <a:spcPts val="420"/>
              </a:spcBef>
              <a:spcAft>
                <a:spcPts val="0"/>
              </a:spcAft>
              <a:buClr>
                <a:schemeClr val="dk2"/>
              </a:buClr>
              <a:buSzPts val="2100"/>
              <a:buFont typeface="Arial"/>
              <a:buChar char="–"/>
              <a:defRPr sz="2100" b="0" i="0" u="none" strike="noStrike" cap="none">
                <a:solidFill>
                  <a:srgbClr val="595959"/>
                </a:solidFill>
                <a:latin typeface="Calibri"/>
                <a:ea typeface="Calibri"/>
                <a:cs typeface="Calibri"/>
                <a:sym typeface="Calibri"/>
              </a:defRPr>
            </a:lvl2pPr>
            <a:lvl3pPr marR="0" lvl="2" algn="l" rtl="0">
              <a:spcBef>
                <a:spcPts val="360"/>
              </a:spcBef>
              <a:spcAft>
                <a:spcPts val="0"/>
              </a:spcAft>
              <a:buClr>
                <a:schemeClr val="dk2"/>
              </a:buClr>
              <a:buSzPts val="1800"/>
              <a:buFont typeface="Arial"/>
              <a:buChar char="•"/>
              <a:defRPr sz="1800" b="0" i="0" u="none" strike="noStrike" cap="none">
                <a:solidFill>
                  <a:srgbClr val="595959"/>
                </a:solidFill>
                <a:latin typeface="Calibri"/>
                <a:ea typeface="Calibri"/>
                <a:cs typeface="Calibri"/>
                <a:sym typeface="Calibri"/>
              </a:defRPr>
            </a:lvl3pPr>
            <a:lvl4pPr marR="0" lvl="3"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4pPr>
            <a:lvl5pPr marR="0" lvl="4"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5pPr>
            <a:lvl6pPr marR="0" lvl="5"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R="0" lvl="6"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R="0" lvl="7"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R="0" lvl="8"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grpSp>
        <p:nvGrpSpPr>
          <p:cNvPr id="442" name="Shape 442"/>
          <p:cNvGrpSpPr/>
          <p:nvPr/>
        </p:nvGrpSpPr>
        <p:grpSpPr>
          <a:xfrm flipH="1">
            <a:off x="-2" y="4838700"/>
            <a:ext cx="9144003" cy="304800"/>
            <a:chOff x="-2" y="6451600"/>
            <a:chExt cx="9144003" cy="406400"/>
          </a:xfrm>
        </p:grpSpPr>
        <p:sp>
          <p:nvSpPr>
            <p:cNvPr id="443" name="Shape 443"/>
            <p:cNvSpPr/>
            <p:nvPr/>
          </p:nvSpPr>
          <p:spPr>
            <a:xfrm>
              <a:off x="-2" y="6451600"/>
              <a:ext cx="7872153" cy="406400"/>
            </a:xfrm>
            <a:prstGeom prst="rect">
              <a:avLst/>
            </a:prstGeom>
            <a:solidFill>
              <a:srgbClr val="59595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sp>
          <p:nvSpPr>
            <p:cNvPr id="444" name="Shape 444"/>
            <p:cNvSpPr/>
            <p:nvPr/>
          </p:nvSpPr>
          <p:spPr>
            <a:xfrm>
              <a:off x="7954964" y="6451600"/>
              <a:ext cx="1189037" cy="4064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grpSp>
      <p:sp>
        <p:nvSpPr>
          <p:cNvPr id="445" name="Shape 445"/>
          <p:cNvSpPr txBox="1">
            <a:spLocks noGrp="1"/>
          </p:cNvSpPr>
          <p:nvPr>
            <p:ph type="dt" idx="10"/>
          </p:nvPr>
        </p:nvSpPr>
        <p:spPr>
          <a:xfrm>
            <a:off x="7598152" y="4835128"/>
            <a:ext cx="1554163" cy="308372"/>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446" name="Shape 446"/>
          <p:cNvSpPr txBox="1">
            <a:spLocks noGrp="1"/>
          </p:cNvSpPr>
          <p:nvPr>
            <p:ph type="ftr" idx="11"/>
          </p:nvPr>
        </p:nvSpPr>
        <p:spPr>
          <a:xfrm>
            <a:off x="1279525" y="4835128"/>
            <a:ext cx="6310312" cy="308372"/>
          </a:xfrm>
          <a:prstGeom prst="rect">
            <a:avLst/>
          </a:prstGeom>
          <a:noFill/>
          <a:ln>
            <a:noFill/>
          </a:ln>
        </p:spPr>
        <p:txBody>
          <a:bodyPr spcFirstLastPara="1" wrap="square" lIns="91425" tIns="91425" rIns="91425" bIns="91425" anchor="ctr" anchorCtr="0"/>
          <a:lstStyle>
            <a:lvl1pPr marR="0" lvl="0" algn="ctr"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447" name="Shape 447"/>
          <p:cNvSpPr txBox="1">
            <a:spLocks noGrp="1"/>
          </p:cNvSpPr>
          <p:nvPr>
            <p:ph type="sldNum" idx="12"/>
          </p:nvPr>
        </p:nvSpPr>
        <p:spPr>
          <a:xfrm>
            <a:off x="1" y="4835128"/>
            <a:ext cx="1189037" cy="308372"/>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1pPr>
            <a:lvl2pPr marL="0" marR="0" lvl="1"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2pPr>
            <a:lvl3pPr marL="0" marR="0" lvl="2"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3pPr>
            <a:lvl4pPr marL="0" marR="0" lvl="3"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4pPr>
            <a:lvl5pPr marL="0" marR="0" lvl="4"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5pPr>
            <a:lvl6pPr marL="0" marR="0" lvl="5"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6pPr>
            <a:lvl7pPr marL="0" marR="0" lvl="6"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7pPr>
            <a:lvl8pPr marL="0" marR="0" lvl="7"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8pPr>
            <a:lvl9pPr marL="0" marR="0" lvl="8"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matchingName="Questions">
  <p:cSld name="Questions">
    <p:spTree>
      <p:nvGrpSpPr>
        <p:cNvPr id="1" name="Shape 448"/>
        <p:cNvGrpSpPr/>
        <p:nvPr/>
      </p:nvGrpSpPr>
      <p:grpSpPr>
        <a:xfrm>
          <a:off x="0" y="0"/>
          <a:ext cx="0" cy="0"/>
          <a:chOff x="0" y="0"/>
          <a:chExt cx="0" cy="0"/>
        </a:xfrm>
      </p:grpSpPr>
      <p:pic>
        <p:nvPicPr>
          <p:cNvPr id="449" name="Shape 449" descr="j0439536"/>
          <p:cNvPicPr preferRelativeResize="0"/>
          <p:nvPr/>
        </p:nvPicPr>
        <p:blipFill rotWithShape="1">
          <a:blip r:embed="rId2">
            <a:alphaModFix/>
          </a:blip>
          <a:srcRect/>
          <a:stretch/>
        </p:blipFill>
        <p:spPr>
          <a:xfrm>
            <a:off x="2" y="1085850"/>
            <a:ext cx="7864475" cy="4057650"/>
          </a:xfrm>
          <a:prstGeom prst="rect">
            <a:avLst/>
          </a:prstGeom>
          <a:noFill/>
          <a:ln>
            <a:noFill/>
          </a:ln>
        </p:spPr>
      </p:pic>
      <p:pic>
        <p:nvPicPr>
          <p:cNvPr id="450" name="Shape 450"/>
          <p:cNvPicPr preferRelativeResize="0"/>
          <p:nvPr/>
        </p:nvPicPr>
        <p:blipFill rotWithShape="1">
          <a:blip r:embed="rId3">
            <a:alphaModFix/>
          </a:blip>
          <a:srcRect l="27296" t="17010" r="21719" b="22162"/>
          <a:stretch/>
        </p:blipFill>
        <p:spPr>
          <a:xfrm>
            <a:off x="8047039" y="377428"/>
            <a:ext cx="804863" cy="557213"/>
          </a:xfrm>
          <a:prstGeom prst="rect">
            <a:avLst/>
          </a:prstGeom>
          <a:noFill/>
          <a:ln>
            <a:noFill/>
          </a:ln>
        </p:spPr>
      </p:pic>
      <p:sp>
        <p:nvSpPr>
          <p:cNvPr id="451" name="Shape 451"/>
          <p:cNvSpPr/>
          <p:nvPr/>
        </p:nvSpPr>
        <p:spPr>
          <a:xfrm>
            <a:off x="7954963" y="971550"/>
            <a:ext cx="1189039" cy="417195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350"/>
              <a:buFont typeface="Arial"/>
              <a:buNone/>
            </a:pPr>
            <a:endParaRPr sz="1350" b="0" i="0" u="none" strike="noStrike" cap="none">
              <a:solidFill>
                <a:srgbClr val="FFFFFF"/>
              </a:solidFill>
              <a:latin typeface="Arial"/>
              <a:ea typeface="Arial"/>
              <a:cs typeface="Arial"/>
              <a:sym typeface="Arial"/>
            </a:endParaRPr>
          </a:p>
        </p:txBody>
      </p:sp>
      <p:sp>
        <p:nvSpPr>
          <p:cNvPr id="452" name="Shape 452"/>
          <p:cNvSpPr txBox="1">
            <a:spLocks noGrp="1"/>
          </p:cNvSpPr>
          <p:nvPr>
            <p:ph type="title"/>
          </p:nvPr>
        </p:nvSpPr>
        <p:spPr>
          <a:xfrm>
            <a:off x="-9698" y="1"/>
            <a:ext cx="7863804" cy="1033895"/>
          </a:xfrm>
          <a:prstGeom prst="rect">
            <a:avLst/>
          </a:prstGeom>
          <a:solidFill>
            <a:schemeClr val="lt2"/>
          </a:solidFill>
          <a:ln>
            <a:noFill/>
          </a:ln>
        </p:spPr>
        <p:txBody>
          <a:bodyPr spcFirstLastPara="1" wrap="square" lIns="91425" tIns="91425" rIns="91425" bIns="91425" anchor="b" anchorCtr="0"/>
          <a:lstStyle>
            <a:lvl1pPr marR="0" lvl="0" algn="l" rtl="0">
              <a:spcBef>
                <a:spcPts val="0"/>
              </a:spcBef>
              <a:spcAft>
                <a:spcPts val="0"/>
              </a:spcAft>
              <a:buSzPts val="1400"/>
              <a:buNone/>
              <a:defRPr sz="3300" b="0" i="0" u="none" strike="noStrike" cap="none">
                <a:solidFill>
                  <a:schemeClr val="lt1"/>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
        <p:nvSpPr>
          <p:cNvPr id="453" name="Shape 453"/>
          <p:cNvSpPr/>
          <p:nvPr/>
        </p:nvSpPr>
        <p:spPr>
          <a:xfrm>
            <a:off x="7954963" y="971550"/>
            <a:ext cx="1189039" cy="417195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350"/>
              <a:buFont typeface="Arial"/>
              <a:buNone/>
            </a:pPr>
            <a:endParaRPr sz="1350" b="0" i="0" u="none" strike="noStrike" cap="none">
              <a:solidFill>
                <a:srgbClr val="FFFFFF"/>
              </a:solidFill>
              <a:latin typeface="Arial"/>
              <a:ea typeface="Arial"/>
              <a:cs typeface="Arial"/>
              <a:sym typeface="Arial"/>
            </a:endParaRPr>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matchingName="Question Slide w/Footer">
  <p:cSld name="Question Slide w/Footer">
    <p:spTree>
      <p:nvGrpSpPr>
        <p:cNvPr id="1" name="Shape 454"/>
        <p:cNvGrpSpPr/>
        <p:nvPr/>
      </p:nvGrpSpPr>
      <p:grpSpPr>
        <a:xfrm>
          <a:off x="0" y="0"/>
          <a:ext cx="0" cy="0"/>
          <a:chOff x="0" y="0"/>
          <a:chExt cx="0" cy="0"/>
        </a:xfrm>
      </p:grpSpPr>
      <p:pic>
        <p:nvPicPr>
          <p:cNvPr id="455" name="Shape 455" descr="j0439536"/>
          <p:cNvPicPr preferRelativeResize="0"/>
          <p:nvPr/>
        </p:nvPicPr>
        <p:blipFill rotWithShape="1">
          <a:blip r:embed="rId2">
            <a:alphaModFix/>
          </a:blip>
          <a:srcRect l="3076" r="4616" b="1400"/>
          <a:stretch/>
        </p:blipFill>
        <p:spPr>
          <a:xfrm>
            <a:off x="0" y="1085851"/>
            <a:ext cx="7848600" cy="3661172"/>
          </a:xfrm>
          <a:prstGeom prst="rect">
            <a:avLst/>
          </a:prstGeom>
          <a:noFill/>
          <a:ln>
            <a:noFill/>
          </a:ln>
        </p:spPr>
      </p:pic>
      <p:sp>
        <p:nvSpPr>
          <p:cNvPr id="456" name="Shape 456"/>
          <p:cNvSpPr/>
          <p:nvPr/>
        </p:nvSpPr>
        <p:spPr>
          <a:xfrm>
            <a:off x="7954963" y="971550"/>
            <a:ext cx="1189039" cy="417195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350"/>
              <a:buFont typeface="Arial"/>
              <a:buNone/>
            </a:pPr>
            <a:endParaRPr sz="1350" b="0" i="0" u="none" strike="noStrike" cap="none">
              <a:solidFill>
                <a:srgbClr val="FFFFFF"/>
              </a:solidFill>
              <a:latin typeface="Arial"/>
              <a:ea typeface="Arial"/>
              <a:cs typeface="Arial"/>
              <a:sym typeface="Arial"/>
            </a:endParaRPr>
          </a:p>
        </p:txBody>
      </p:sp>
      <p:grpSp>
        <p:nvGrpSpPr>
          <p:cNvPr id="457" name="Shape 457"/>
          <p:cNvGrpSpPr/>
          <p:nvPr/>
        </p:nvGrpSpPr>
        <p:grpSpPr>
          <a:xfrm>
            <a:off x="-2" y="4838700"/>
            <a:ext cx="9144003" cy="304800"/>
            <a:chOff x="-2" y="6451600"/>
            <a:chExt cx="9144003" cy="406400"/>
          </a:xfrm>
        </p:grpSpPr>
        <p:sp>
          <p:nvSpPr>
            <p:cNvPr id="458" name="Shape 458"/>
            <p:cNvSpPr/>
            <p:nvPr/>
          </p:nvSpPr>
          <p:spPr>
            <a:xfrm>
              <a:off x="-2" y="6451600"/>
              <a:ext cx="7872153" cy="406400"/>
            </a:xfrm>
            <a:prstGeom prst="rect">
              <a:avLst/>
            </a:prstGeom>
            <a:solidFill>
              <a:srgbClr val="59595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sp>
          <p:nvSpPr>
            <p:cNvPr id="459" name="Shape 459"/>
            <p:cNvSpPr/>
            <p:nvPr/>
          </p:nvSpPr>
          <p:spPr>
            <a:xfrm>
              <a:off x="7954964" y="6451600"/>
              <a:ext cx="1189037" cy="4064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grpSp>
      <p:sp>
        <p:nvSpPr>
          <p:cNvPr id="460" name="Shape 460"/>
          <p:cNvSpPr txBox="1">
            <a:spLocks noGrp="1"/>
          </p:cNvSpPr>
          <p:nvPr>
            <p:ph type="title"/>
          </p:nvPr>
        </p:nvSpPr>
        <p:spPr>
          <a:xfrm>
            <a:off x="-9698" y="1"/>
            <a:ext cx="7863804" cy="1033895"/>
          </a:xfrm>
          <a:prstGeom prst="rect">
            <a:avLst/>
          </a:prstGeom>
          <a:solidFill>
            <a:schemeClr val="lt2"/>
          </a:solidFill>
          <a:ln>
            <a:noFill/>
          </a:ln>
        </p:spPr>
        <p:txBody>
          <a:bodyPr spcFirstLastPara="1" wrap="square" lIns="91425" tIns="91425" rIns="91425" bIns="91425" anchor="b" anchorCtr="0"/>
          <a:lstStyle>
            <a:lvl1pPr marR="0" lvl="0" algn="l" rtl="0">
              <a:spcBef>
                <a:spcPts val="0"/>
              </a:spcBef>
              <a:spcAft>
                <a:spcPts val="0"/>
              </a:spcAft>
              <a:buSzPts val="1400"/>
              <a:buNone/>
              <a:defRPr sz="3300" b="0" i="0" u="none" strike="noStrike" cap="none">
                <a:solidFill>
                  <a:schemeClr val="lt1"/>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
        <p:nvSpPr>
          <p:cNvPr id="461" name="Shape 461"/>
          <p:cNvSpPr txBox="1">
            <a:spLocks noGrp="1"/>
          </p:cNvSpPr>
          <p:nvPr>
            <p:ph type="dt" idx="10"/>
          </p:nvPr>
        </p:nvSpPr>
        <p:spPr>
          <a:xfrm>
            <a:off x="2" y="4835128"/>
            <a:ext cx="1554163" cy="308372"/>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462" name="Shape 462"/>
          <p:cNvSpPr txBox="1">
            <a:spLocks noGrp="1"/>
          </p:cNvSpPr>
          <p:nvPr>
            <p:ph type="ftr" idx="11"/>
          </p:nvPr>
        </p:nvSpPr>
        <p:spPr>
          <a:xfrm>
            <a:off x="1554163" y="4835128"/>
            <a:ext cx="6310312" cy="308372"/>
          </a:xfrm>
          <a:prstGeom prst="rect">
            <a:avLst/>
          </a:prstGeom>
          <a:noFill/>
          <a:ln>
            <a:noFill/>
          </a:ln>
        </p:spPr>
        <p:txBody>
          <a:bodyPr spcFirstLastPara="1" wrap="square" lIns="91425" tIns="91425" rIns="91425" bIns="91425" anchor="ctr" anchorCtr="0"/>
          <a:lstStyle>
            <a:lvl1pPr marR="0" lvl="0" algn="ctr"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463" name="Shape 463"/>
          <p:cNvSpPr txBox="1">
            <a:spLocks noGrp="1"/>
          </p:cNvSpPr>
          <p:nvPr>
            <p:ph type="sldNum" idx="12"/>
          </p:nvPr>
        </p:nvSpPr>
        <p:spPr>
          <a:xfrm>
            <a:off x="7954965" y="4835128"/>
            <a:ext cx="1189037" cy="308372"/>
          </a:xfrm>
          <a:prstGeom prst="rect">
            <a:avLst/>
          </a:prstGeom>
          <a:noFill/>
          <a:ln>
            <a:noFill/>
          </a:ln>
        </p:spPr>
        <p:txBody>
          <a:bodyPr spcFirstLastPara="1" wrap="square" lIns="91425" tIns="45700" rIns="91425" bIns="45700" anchor="ctr" anchorCtr="0">
            <a:noAutofit/>
          </a:bodyPr>
          <a:lstStyle>
            <a:lvl1pPr marL="0" marR="0" lvl="0"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1pPr>
            <a:lvl2pPr marL="0" marR="0" lvl="1"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2pPr>
            <a:lvl3pPr marL="0" marR="0" lvl="2"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3pPr>
            <a:lvl4pPr marL="0" marR="0" lvl="3"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4pPr>
            <a:lvl5pPr marL="0" marR="0" lvl="4"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5pPr>
            <a:lvl6pPr marL="0" marR="0" lvl="5"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6pPr>
            <a:lvl7pPr marL="0" marR="0" lvl="6"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7pPr>
            <a:lvl8pPr marL="0" marR="0" lvl="7"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8pPr>
            <a:lvl9pPr marL="0" marR="0" lvl="8"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
        <p:nvSpPr>
          <p:cNvPr id="464" name="Shape 464"/>
          <p:cNvSpPr/>
          <p:nvPr/>
        </p:nvSpPr>
        <p:spPr>
          <a:xfrm>
            <a:off x="7954963" y="971550"/>
            <a:ext cx="1189039" cy="417195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350"/>
              <a:buFont typeface="Arial"/>
              <a:buNone/>
            </a:pPr>
            <a:endParaRPr sz="1350" b="0" i="0" u="none" strike="noStrike" cap="none">
              <a:solidFill>
                <a:srgbClr val="FFFFFF"/>
              </a:solidFill>
              <a:latin typeface="Arial"/>
              <a:ea typeface="Arial"/>
              <a:cs typeface="Arial"/>
              <a:sym typeface="Arial"/>
            </a:endParaRPr>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matchingName="Standard Slide">
  <p:cSld name="Standard Slide">
    <p:spTree>
      <p:nvGrpSpPr>
        <p:cNvPr id="1" name="Shape 475"/>
        <p:cNvGrpSpPr/>
        <p:nvPr/>
      </p:nvGrpSpPr>
      <p:grpSpPr>
        <a:xfrm>
          <a:off x="0" y="0"/>
          <a:ext cx="0" cy="0"/>
          <a:chOff x="0" y="0"/>
          <a:chExt cx="0" cy="0"/>
        </a:xfrm>
      </p:grpSpPr>
      <p:sp>
        <p:nvSpPr>
          <p:cNvPr id="476" name="Shape 476"/>
          <p:cNvSpPr txBox="1">
            <a:spLocks noGrp="1"/>
          </p:cNvSpPr>
          <p:nvPr>
            <p:ph type="title"/>
          </p:nvPr>
        </p:nvSpPr>
        <p:spPr>
          <a:xfrm>
            <a:off x="-9698" y="1"/>
            <a:ext cx="7863804" cy="1033895"/>
          </a:xfrm>
          <a:prstGeom prst="rect">
            <a:avLst/>
          </a:prstGeom>
          <a:solidFill>
            <a:schemeClr val="lt2"/>
          </a:solidFill>
          <a:ln>
            <a:noFill/>
          </a:ln>
        </p:spPr>
        <p:txBody>
          <a:bodyPr spcFirstLastPara="1" wrap="square" lIns="91425" tIns="91425" rIns="91425" bIns="91425" anchor="b" anchorCtr="0"/>
          <a:lstStyle>
            <a:lvl1pPr marR="0" lvl="0" algn="l" rtl="0">
              <a:spcBef>
                <a:spcPts val="0"/>
              </a:spcBef>
              <a:spcAft>
                <a:spcPts val="0"/>
              </a:spcAft>
              <a:buSzPts val="1400"/>
              <a:buNone/>
              <a:defRPr sz="3300" b="0" i="0" u="none" strike="noStrike" cap="none">
                <a:solidFill>
                  <a:schemeClr val="lt1"/>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
        <p:nvSpPr>
          <p:cNvPr id="477" name="Shape 477"/>
          <p:cNvSpPr txBox="1">
            <a:spLocks noGrp="1"/>
          </p:cNvSpPr>
          <p:nvPr>
            <p:ph type="body" idx="1"/>
          </p:nvPr>
        </p:nvSpPr>
        <p:spPr>
          <a:xfrm>
            <a:off x="457200" y="1200150"/>
            <a:ext cx="8229600" cy="3371850"/>
          </a:xfrm>
          <a:prstGeom prst="rect">
            <a:avLst/>
          </a:prstGeom>
          <a:noFill/>
          <a:ln>
            <a:noFill/>
          </a:ln>
        </p:spPr>
        <p:txBody>
          <a:bodyPr spcFirstLastPara="1" wrap="square" lIns="91425" tIns="91425" rIns="91425" bIns="91425" anchor="t" anchorCtr="0"/>
          <a:lstStyle>
            <a:lvl1pPr marL="457200" marR="0" lvl="0" indent="-381000" algn="l" rtl="0">
              <a:spcBef>
                <a:spcPts val="480"/>
              </a:spcBef>
              <a:spcAft>
                <a:spcPts val="0"/>
              </a:spcAft>
              <a:buClr>
                <a:schemeClr val="dk2"/>
              </a:buClr>
              <a:buSzPts val="2400"/>
              <a:buFont typeface="Arial"/>
              <a:buChar char="•"/>
              <a:defRPr sz="2400" b="0" i="0" u="none" strike="noStrike" cap="none">
                <a:solidFill>
                  <a:srgbClr val="595959"/>
                </a:solidFill>
                <a:latin typeface="Calibri"/>
                <a:ea typeface="Calibri"/>
                <a:cs typeface="Calibri"/>
                <a:sym typeface="Calibri"/>
              </a:defRPr>
            </a:lvl1pPr>
            <a:lvl2pPr marL="914400" marR="0" lvl="1" indent="-361950" algn="l" rtl="0">
              <a:spcBef>
                <a:spcPts val="420"/>
              </a:spcBef>
              <a:spcAft>
                <a:spcPts val="0"/>
              </a:spcAft>
              <a:buClr>
                <a:schemeClr val="dk2"/>
              </a:buClr>
              <a:buSzPts val="2100"/>
              <a:buFont typeface="Arial"/>
              <a:buChar char="–"/>
              <a:defRPr sz="2100" b="0" i="0" u="none" strike="noStrike" cap="none">
                <a:solidFill>
                  <a:srgbClr val="595959"/>
                </a:solidFill>
                <a:latin typeface="Calibri"/>
                <a:ea typeface="Calibri"/>
                <a:cs typeface="Calibri"/>
                <a:sym typeface="Calibri"/>
              </a:defRPr>
            </a:lvl2pPr>
            <a:lvl3pPr marL="1371600" marR="0" lvl="2" indent="-342900" algn="l" rtl="0">
              <a:spcBef>
                <a:spcPts val="360"/>
              </a:spcBef>
              <a:spcAft>
                <a:spcPts val="0"/>
              </a:spcAft>
              <a:buClr>
                <a:schemeClr val="dk2"/>
              </a:buClr>
              <a:buSzPts val="1800"/>
              <a:buFont typeface="Arial"/>
              <a:buChar char="•"/>
              <a:defRPr sz="1800" b="0" i="0" u="none" strike="noStrike" cap="none">
                <a:solidFill>
                  <a:srgbClr val="595959"/>
                </a:solidFill>
                <a:latin typeface="Calibri"/>
                <a:ea typeface="Calibri"/>
                <a:cs typeface="Calibri"/>
                <a:sym typeface="Calibri"/>
              </a:defRPr>
            </a:lvl3pPr>
            <a:lvl4pPr marL="1828800" marR="0" lvl="3" indent="-323850"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4pPr>
            <a:lvl5pPr marL="2286000" marR="0" lvl="4" indent="-323850"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matchingName="Title Slide 1">
  <p:cSld name="Title Slide 1">
    <p:spTree>
      <p:nvGrpSpPr>
        <p:cNvPr id="1" name="Shape 478"/>
        <p:cNvGrpSpPr/>
        <p:nvPr/>
      </p:nvGrpSpPr>
      <p:grpSpPr>
        <a:xfrm>
          <a:off x="0" y="0"/>
          <a:ext cx="0" cy="0"/>
          <a:chOff x="0" y="0"/>
          <a:chExt cx="0" cy="0"/>
        </a:xfrm>
      </p:grpSpPr>
      <p:sp>
        <p:nvSpPr>
          <p:cNvPr id="479" name="Shape 479"/>
          <p:cNvSpPr txBox="1">
            <a:spLocks noGrp="1"/>
          </p:cNvSpPr>
          <p:nvPr>
            <p:ph type="title"/>
          </p:nvPr>
        </p:nvSpPr>
        <p:spPr>
          <a:xfrm>
            <a:off x="-9698" y="0"/>
            <a:ext cx="7863804" cy="3943350"/>
          </a:xfrm>
          <a:prstGeom prst="rect">
            <a:avLst/>
          </a:prstGeom>
          <a:solidFill>
            <a:schemeClr val="lt2"/>
          </a:solidFill>
          <a:ln>
            <a:noFill/>
          </a:ln>
        </p:spPr>
        <p:txBody>
          <a:bodyPr spcFirstLastPara="1" wrap="square" lIns="91425" tIns="91425" rIns="91425" bIns="91425" anchor="b" anchorCtr="0"/>
          <a:lstStyle>
            <a:lvl1pPr marR="0" lvl="0" algn="l" rtl="0">
              <a:spcBef>
                <a:spcPts val="0"/>
              </a:spcBef>
              <a:spcAft>
                <a:spcPts val="0"/>
              </a:spcAft>
              <a:buSzPts val="1400"/>
              <a:buNone/>
              <a:defRPr sz="3300" b="0" i="0" u="none" strike="noStrike" cap="none">
                <a:solidFill>
                  <a:schemeClr val="lt1"/>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
        <p:nvSpPr>
          <p:cNvPr id="480" name="Shape 480"/>
          <p:cNvSpPr/>
          <p:nvPr/>
        </p:nvSpPr>
        <p:spPr>
          <a:xfrm>
            <a:off x="7954965" y="0"/>
            <a:ext cx="1189037" cy="394335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350"/>
              <a:buFont typeface="Arial"/>
              <a:buNone/>
            </a:pPr>
            <a:endParaRPr sz="1350" b="0" i="0" u="none" strike="noStrike" cap="none">
              <a:solidFill>
                <a:srgbClr val="FFFFFF"/>
              </a:solidFill>
              <a:latin typeface="Arial"/>
              <a:ea typeface="Arial"/>
              <a:cs typeface="Arial"/>
              <a:sym typeface="Arial"/>
            </a:endParaRPr>
          </a:p>
        </p:txBody>
      </p:sp>
      <p:sp>
        <p:nvSpPr>
          <p:cNvPr id="481" name="Shape 481"/>
          <p:cNvSpPr txBox="1"/>
          <p:nvPr/>
        </p:nvSpPr>
        <p:spPr>
          <a:xfrm>
            <a:off x="3673477" y="4766073"/>
            <a:ext cx="3253455" cy="207749"/>
          </a:xfrm>
          <a:prstGeom prst="rect">
            <a:avLst/>
          </a:prstGeom>
          <a:noFill/>
          <a:ln>
            <a:noFill/>
          </a:ln>
        </p:spPr>
        <p:txBody>
          <a:bodyPr spcFirstLastPara="1" wrap="square" lIns="0" tIns="45700" rIns="91425" bIns="45700" anchor="t" anchorCtr="0">
            <a:noAutofit/>
          </a:bodyPr>
          <a:lstStyle/>
          <a:p>
            <a:pPr marL="0" marR="0" lvl="0" indent="0" algn="l" rtl="0">
              <a:lnSpc>
                <a:spcPct val="100000"/>
              </a:lnSpc>
              <a:spcBef>
                <a:spcPts val="0"/>
              </a:spcBef>
              <a:spcAft>
                <a:spcPts val="0"/>
              </a:spcAft>
              <a:buClr>
                <a:srgbClr val="254061"/>
              </a:buClr>
              <a:buSzPts val="750"/>
              <a:buFont typeface="Arial"/>
              <a:buNone/>
            </a:pPr>
            <a:r>
              <a:rPr lang="en-US" sz="750" b="0" i="0" u="none" strike="noStrike" cap="none">
                <a:solidFill>
                  <a:srgbClr val="254061"/>
                </a:solidFill>
                <a:latin typeface="Calibri"/>
                <a:ea typeface="Calibri"/>
                <a:cs typeface="Calibri"/>
                <a:sym typeface="Calibri"/>
              </a:rPr>
              <a:t>WeArePublicHealth.org     twitter.com/Maricopahealth     facebook.com/MCDPH</a:t>
            </a:r>
            <a:endParaRPr/>
          </a:p>
        </p:txBody>
      </p:sp>
      <p:pic>
        <p:nvPicPr>
          <p:cNvPr id="482" name="Shape 482" descr="PH Letterhead Header.png"/>
          <p:cNvPicPr preferRelativeResize="0"/>
          <p:nvPr/>
        </p:nvPicPr>
        <p:blipFill rotWithShape="1">
          <a:blip r:embed="rId2">
            <a:alphaModFix/>
          </a:blip>
          <a:srcRect/>
          <a:stretch/>
        </p:blipFill>
        <p:spPr>
          <a:xfrm>
            <a:off x="404813" y="4423174"/>
            <a:ext cx="2795587" cy="516731"/>
          </a:xfrm>
          <a:prstGeom prst="rect">
            <a:avLst/>
          </a:prstGeom>
          <a:noFill/>
          <a:ln>
            <a:noFill/>
          </a:ln>
        </p:spPr>
      </p:pic>
      <p:sp>
        <p:nvSpPr>
          <p:cNvPr id="483" name="Shape 483"/>
          <p:cNvSpPr txBox="1">
            <a:spLocks noGrp="1"/>
          </p:cNvSpPr>
          <p:nvPr>
            <p:ph type="body" idx="1"/>
          </p:nvPr>
        </p:nvSpPr>
        <p:spPr>
          <a:xfrm>
            <a:off x="2" y="4012624"/>
            <a:ext cx="7864475" cy="410766"/>
          </a:xfrm>
          <a:prstGeom prst="rect">
            <a:avLst/>
          </a:prstGeom>
          <a:noFill/>
          <a:ln>
            <a:noFill/>
          </a:ln>
        </p:spPr>
        <p:txBody>
          <a:bodyPr spcFirstLastPara="1" wrap="square" lIns="91425" tIns="91425" rIns="91425" bIns="91425" anchor="t" anchorCtr="0"/>
          <a:lstStyle>
            <a:lvl1pPr marL="457200" marR="0" lvl="0"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1pPr>
            <a:lvl2pPr marL="914400" marR="0" lvl="1"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2pPr>
            <a:lvl3pPr marL="1371600" marR="0" lvl="2"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3pPr>
            <a:lvl4pPr marL="1828800" marR="0" lvl="3"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4pPr>
            <a:lvl5pPr marL="2286000" marR="0" lvl="4"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matchingName="Standard Slide w/Footer">
  <p:cSld name="Standard Slide w/Footer">
    <p:spTree>
      <p:nvGrpSpPr>
        <p:cNvPr id="1" name="Shape 484"/>
        <p:cNvGrpSpPr/>
        <p:nvPr/>
      </p:nvGrpSpPr>
      <p:grpSpPr>
        <a:xfrm>
          <a:off x="0" y="0"/>
          <a:ext cx="0" cy="0"/>
          <a:chOff x="0" y="0"/>
          <a:chExt cx="0" cy="0"/>
        </a:xfrm>
      </p:grpSpPr>
      <p:sp>
        <p:nvSpPr>
          <p:cNvPr id="485" name="Shape 485"/>
          <p:cNvSpPr txBox="1">
            <a:spLocks noGrp="1"/>
          </p:cNvSpPr>
          <p:nvPr>
            <p:ph type="title"/>
          </p:nvPr>
        </p:nvSpPr>
        <p:spPr>
          <a:xfrm>
            <a:off x="-9698" y="1"/>
            <a:ext cx="7863804" cy="1033895"/>
          </a:xfrm>
          <a:prstGeom prst="rect">
            <a:avLst/>
          </a:prstGeom>
          <a:solidFill>
            <a:schemeClr val="lt2"/>
          </a:solidFill>
          <a:ln>
            <a:noFill/>
          </a:ln>
        </p:spPr>
        <p:txBody>
          <a:bodyPr spcFirstLastPara="1" wrap="square" lIns="91425" tIns="91425" rIns="91425" bIns="91425" anchor="b" anchorCtr="0"/>
          <a:lstStyle>
            <a:lvl1pPr marR="0" lvl="0" algn="l" rtl="0">
              <a:spcBef>
                <a:spcPts val="0"/>
              </a:spcBef>
              <a:spcAft>
                <a:spcPts val="0"/>
              </a:spcAft>
              <a:buSzPts val="1400"/>
              <a:buNone/>
              <a:defRPr sz="3300" b="0" i="0" u="none" strike="noStrike" cap="none">
                <a:solidFill>
                  <a:schemeClr val="lt1"/>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
        <p:nvSpPr>
          <p:cNvPr id="486" name="Shape 486"/>
          <p:cNvSpPr txBox="1">
            <a:spLocks noGrp="1"/>
          </p:cNvSpPr>
          <p:nvPr>
            <p:ph type="body" idx="1"/>
          </p:nvPr>
        </p:nvSpPr>
        <p:spPr>
          <a:xfrm>
            <a:off x="457200" y="1200150"/>
            <a:ext cx="8229600" cy="3371850"/>
          </a:xfrm>
          <a:prstGeom prst="rect">
            <a:avLst/>
          </a:prstGeom>
          <a:noFill/>
          <a:ln>
            <a:noFill/>
          </a:ln>
        </p:spPr>
        <p:txBody>
          <a:bodyPr spcFirstLastPara="1" wrap="square" lIns="91425" tIns="91425" rIns="91425" bIns="91425" anchor="t" anchorCtr="0"/>
          <a:lstStyle>
            <a:lvl1pPr marL="457200" marR="0" lvl="0" indent="-381000" algn="l" rtl="0">
              <a:spcBef>
                <a:spcPts val="480"/>
              </a:spcBef>
              <a:spcAft>
                <a:spcPts val="0"/>
              </a:spcAft>
              <a:buClr>
                <a:schemeClr val="dk2"/>
              </a:buClr>
              <a:buSzPts val="2400"/>
              <a:buFont typeface="Arial"/>
              <a:buChar char="•"/>
              <a:defRPr sz="2400" b="0" i="0" u="none" strike="noStrike" cap="none">
                <a:solidFill>
                  <a:srgbClr val="595959"/>
                </a:solidFill>
                <a:latin typeface="Calibri"/>
                <a:ea typeface="Calibri"/>
                <a:cs typeface="Calibri"/>
                <a:sym typeface="Calibri"/>
              </a:defRPr>
            </a:lvl1pPr>
            <a:lvl2pPr marL="914400" marR="0" lvl="1" indent="-361950" algn="l" rtl="0">
              <a:spcBef>
                <a:spcPts val="420"/>
              </a:spcBef>
              <a:spcAft>
                <a:spcPts val="0"/>
              </a:spcAft>
              <a:buClr>
                <a:schemeClr val="dk2"/>
              </a:buClr>
              <a:buSzPts val="2100"/>
              <a:buFont typeface="Arial"/>
              <a:buChar char="–"/>
              <a:defRPr sz="2100" b="0" i="0" u="none" strike="noStrike" cap="none">
                <a:solidFill>
                  <a:srgbClr val="595959"/>
                </a:solidFill>
                <a:latin typeface="Calibri"/>
                <a:ea typeface="Calibri"/>
                <a:cs typeface="Calibri"/>
                <a:sym typeface="Calibri"/>
              </a:defRPr>
            </a:lvl2pPr>
            <a:lvl3pPr marL="1371600" marR="0" lvl="2" indent="-342900" algn="l" rtl="0">
              <a:spcBef>
                <a:spcPts val="360"/>
              </a:spcBef>
              <a:spcAft>
                <a:spcPts val="0"/>
              </a:spcAft>
              <a:buClr>
                <a:schemeClr val="dk2"/>
              </a:buClr>
              <a:buSzPts val="1800"/>
              <a:buFont typeface="Arial"/>
              <a:buChar char="•"/>
              <a:defRPr sz="1800" b="0" i="0" u="none" strike="noStrike" cap="none">
                <a:solidFill>
                  <a:srgbClr val="595959"/>
                </a:solidFill>
                <a:latin typeface="Calibri"/>
                <a:ea typeface="Calibri"/>
                <a:cs typeface="Calibri"/>
                <a:sym typeface="Calibri"/>
              </a:defRPr>
            </a:lvl3pPr>
            <a:lvl4pPr marL="1828800" marR="0" lvl="3" indent="-323850"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4pPr>
            <a:lvl5pPr marL="2286000" marR="0" lvl="4" indent="-323850"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grpSp>
        <p:nvGrpSpPr>
          <p:cNvPr id="487" name="Shape 487"/>
          <p:cNvGrpSpPr/>
          <p:nvPr/>
        </p:nvGrpSpPr>
        <p:grpSpPr>
          <a:xfrm>
            <a:off x="-2" y="4838700"/>
            <a:ext cx="9144003" cy="304800"/>
            <a:chOff x="-2" y="6451600"/>
            <a:chExt cx="9144003" cy="406400"/>
          </a:xfrm>
        </p:grpSpPr>
        <p:sp>
          <p:nvSpPr>
            <p:cNvPr id="488" name="Shape 488"/>
            <p:cNvSpPr/>
            <p:nvPr/>
          </p:nvSpPr>
          <p:spPr>
            <a:xfrm>
              <a:off x="-2" y="6451600"/>
              <a:ext cx="7872153" cy="406400"/>
            </a:xfrm>
            <a:prstGeom prst="rect">
              <a:avLst/>
            </a:prstGeom>
            <a:solidFill>
              <a:srgbClr val="59595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sp>
          <p:nvSpPr>
            <p:cNvPr id="489" name="Shape 489"/>
            <p:cNvSpPr/>
            <p:nvPr/>
          </p:nvSpPr>
          <p:spPr>
            <a:xfrm>
              <a:off x="7954964" y="6451600"/>
              <a:ext cx="1189037" cy="4064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grpSp>
      <p:sp>
        <p:nvSpPr>
          <p:cNvPr id="490" name="Shape 490"/>
          <p:cNvSpPr txBox="1">
            <a:spLocks noGrp="1"/>
          </p:cNvSpPr>
          <p:nvPr>
            <p:ph type="dt" idx="10"/>
          </p:nvPr>
        </p:nvSpPr>
        <p:spPr>
          <a:xfrm>
            <a:off x="2" y="4835128"/>
            <a:ext cx="1554163" cy="308372"/>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491" name="Shape 491"/>
          <p:cNvSpPr txBox="1">
            <a:spLocks noGrp="1"/>
          </p:cNvSpPr>
          <p:nvPr>
            <p:ph type="ftr" idx="11"/>
          </p:nvPr>
        </p:nvSpPr>
        <p:spPr>
          <a:xfrm>
            <a:off x="1554163" y="4835128"/>
            <a:ext cx="6310312" cy="308372"/>
          </a:xfrm>
          <a:prstGeom prst="rect">
            <a:avLst/>
          </a:prstGeom>
          <a:noFill/>
          <a:ln>
            <a:noFill/>
          </a:ln>
        </p:spPr>
        <p:txBody>
          <a:bodyPr spcFirstLastPara="1" wrap="square" lIns="91425" tIns="91425" rIns="91425" bIns="91425" anchor="ctr" anchorCtr="0"/>
          <a:lstStyle>
            <a:lvl1pPr marR="0" lvl="0" algn="ctr"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492" name="Shape 492"/>
          <p:cNvSpPr txBox="1">
            <a:spLocks noGrp="1"/>
          </p:cNvSpPr>
          <p:nvPr>
            <p:ph type="sldNum" idx="12"/>
          </p:nvPr>
        </p:nvSpPr>
        <p:spPr>
          <a:xfrm>
            <a:off x="7954965" y="4835128"/>
            <a:ext cx="1189037" cy="308372"/>
          </a:xfrm>
          <a:prstGeom prst="rect">
            <a:avLst/>
          </a:prstGeom>
          <a:noFill/>
          <a:ln>
            <a:noFill/>
          </a:ln>
        </p:spPr>
        <p:txBody>
          <a:bodyPr spcFirstLastPara="1" wrap="square" lIns="91425" tIns="45700" rIns="91425" bIns="45700" anchor="ctr" anchorCtr="0">
            <a:noAutofit/>
          </a:bodyPr>
          <a:lstStyle>
            <a:lvl1pPr marL="0" marR="0" lvl="0"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1pPr>
            <a:lvl2pPr marL="0" marR="0" lvl="1"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2pPr>
            <a:lvl3pPr marL="0" marR="0" lvl="2"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3pPr>
            <a:lvl4pPr marL="0" marR="0" lvl="3"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4pPr>
            <a:lvl5pPr marL="0" marR="0" lvl="4"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5pPr>
            <a:lvl6pPr marL="0" marR="0" lvl="5"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6pPr>
            <a:lvl7pPr marL="0" marR="0" lvl="6"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7pPr>
            <a:lvl8pPr marL="0" marR="0" lvl="7"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8pPr>
            <a:lvl9pPr marL="0" marR="0" lvl="8"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Large Image w/ Footer">
  <p:cSld name="Large Image w/ Footer">
    <p:spTree>
      <p:nvGrpSpPr>
        <p:cNvPr id="1" name="Shape 51"/>
        <p:cNvGrpSpPr/>
        <p:nvPr/>
      </p:nvGrpSpPr>
      <p:grpSpPr>
        <a:xfrm>
          <a:off x="0" y="0"/>
          <a:ext cx="0" cy="0"/>
          <a:chOff x="0" y="0"/>
          <a:chExt cx="0" cy="0"/>
        </a:xfrm>
      </p:grpSpPr>
      <p:grpSp>
        <p:nvGrpSpPr>
          <p:cNvPr id="52" name="Shape 52"/>
          <p:cNvGrpSpPr/>
          <p:nvPr/>
        </p:nvGrpSpPr>
        <p:grpSpPr>
          <a:xfrm>
            <a:off x="-2" y="4838700"/>
            <a:ext cx="9144003" cy="304800"/>
            <a:chOff x="-2" y="6451600"/>
            <a:chExt cx="9144003" cy="406400"/>
          </a:xfrm>
        </p:grpSpPr>
        <p:sp>
          <p:nvSpPr>
            <p:cNvPr id="53" name="Shape 53"/>
            <p:cNvSpPr/>
            <p:nvPr/>
          </p:nvSpPr>
          <p:spPr>
            <a:xfrm>
              <a:off x="-2" y="6451600"/>
              <a:ext cx="7872153" cy="406400"/>
            </a:xfrm>
            <a:prstGeom prst="rect">
              <a:avLst/>
            </a:prstGeom>
            <a:solidFill>
              <a:srgbClr val="59595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sp>
          <p:nvSpPr>
            <p:cNvPr id="54" name="Shape 54"/>
            <p:cNvSpPr/>
            <p:nvPr/>
          </p:nvSpPr>
          <p:spPr>
            <a:xfrm>
              <a:off x="7954964" y="6451600"/>
              <a:ext cx="1189037" cy="4064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grpSp>
      <p:sp>
        <p:nvSpPr>
          <p:cNvPr id="55" name="Shape 55"/>
          <p:cNvSpPr>
            <a:spLocks noGrp="1"/>
          </p:cNvSpPr>
          <p:nvPr>
            <p:ph type="pic" idx="2"/>
          </p:nvPr>
        </p:nvSpPr>
        <p:spPr>
          <a:xfrm>
            <a:off x="0" y="1102056"/>
            <a:ext cx="9144000" cy="3657601"/>
          </a:xfrm>
          <a:prstGeom prst="rect">
            <a:avLst/>
          </a:prstGeom>
          <a:noFill/>
          <a:ln>
            <a:noFill/>
          </a:ln>
        </p:spPr>
        <p:txBody>
          <a:bodyPr spcFirstLastPara="1" wrap="square" lIns="91425" tIns="91425" rIns="91425" bIns="91425" anchor="t" anchorCtr="0"/>
          <a:lstStyle>
            <a:lvl1pPr marR="0" lvl="0" algn="l" rtl="0">
              <a:spcBef>
                <a:spcPts val="480"/>
              </a:spcBef>
              <a:spcAft>
                <a:spcPts val="0"/>
              </a:spcAft>
              <a:buClr>
                <a:schemeClr val="dk2"/>
              </a:buClr>
              <a:buSzPts val="2400"/>
              <a:buFont typeface="Arial"/>
              <a:buChar char="•"/>
              <a:defRPr sz="2400" b="0" i="0" u="none" strike="noStrike" cap="none">
                <a:solidFill>
                  <a:srgbClr val="595959"/>
                </a:solidFill>
                <a:latin typeface="Calibri"/>
                <a:ea typeface="Calibri"/>
                <a:cs typeface="Calibri"/>
                <a:sym typeface="Calibri"/>
              </a:defRPr>
            </a:lvl1pPr>
            <a:lvl2pPr marR="0" lvl="1" algn="l" rtl="0">
              <a:spcBef>
                <a:spcPts val="420"/>
              </a:spcBef>
              <a:spcAft>
                <a:spcPts val="0"/>
              </a:spcAft>
              <a:buClr>
                <a:schemeClr val="dk2"/>
              </a:buClr>
              <a:buSzPts val="2100"/>
              <a:buFont typeface="Arial"/>
              <a:buChar char="–"/>
              <a:defRPr sz="2100" b="0" i="0" u="none" strike="noStrike" cap="none">
                <a:solidFill>
                  <a:srgbClr val="595959"/>
                </a:solidFill>
                <a:latin typeface="Calibri"/>
                <a:ea typeface="Calibri"/>
                <a:cs typeface="Calibri"/>
                <a:sym typeface="Calibri"/>
              </a:defRPr>
            </a:lvl2pPr>
            <a:lvl3pPr marR="0" lvl="2" algn="l" rtl="0">
              <a:spcBef>
                <a:spcPts val="360"/>
              </a:spcBef>
              <a:spcAft>
                <a:spcPts val="0"/>
              </a:spcAft>
              <a:buClr>
                <a:schemeClr val="dk2"/>
              </a:buClr>
              <a:buSzPts val="1800"/>
              <a:buFont typeface="Arial"/>
              <a:buChar char="•"/>
              <a:defRPr sz="1800" b="0" i="0" u="none" strike="noStrike" cap="none">
                <a:solidFill>
                  <a:srgbClr val="595959"/>
                </a:solidFill>
                <a:latin typeface="Calibri"/>
                <a:ea typeface="Calibri"/>
                <a:cs typeface="Calibri"/>
                <a:sym typeface="Calibri"/>
              </a:defRPr>
            </a:lvl3pPr>
            <a:lvl4pPr marR="0" lvl="3"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4pPr>
            <a:lvl5pPr marR="0" lvl="4"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5pPr>
            <a:lvl6pPr marR="0" lvl="5"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R="0" lvl="6"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R="0" lvl="7"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R="0" lvl="8"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56" name="Shape 56"/>
          <p:cNvSpPr txBox="1">
            <a:spLocks noGrp="1"/>
          </p:cNvSpPr>
          <p:nvPr>
            <p:ph type="dt" idx="10"/>
          </p:nvPr>
        </p:nvSpPr>
        <p:spPr>
          <a:xfrm>
            <a:off x="2" y="4835128"/>
            <a:ext cx="1554163" cy="308372"/>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57" name="Shape 57"/>
          <p:cNvSpPr txBox="1">
            <a:spLocks noGrp="1"/>
          </p:cNvSpPr>
          <p:nvPr>
            <p:ph type="ftr" idx="11"/>
          </p:nvPr>
        </p:nvSpPr>
        <p:spPr>
          <a:xfrm>
            <a:off x="1554163" y="4835128"/>
            <a:ext cx="6310312" cy="308372"/>
          </a:xfrm>
          <a:prstGeom prst="rect">
            <a:avLst/>
          </a:prstGeom>
          <a:noFill/>
          <a:ln>
            <a:noFill/>
          </a:ln>
        </p:spPr>
        <p:txBody>
          <a:bodyPr spcFirstLastPara="1" wrap="square" lIns="91425" tIns="91425" rIns="91425" bIns="91425" anchor="ctr" anchorCtr="0"/>
          <a:lstStyle>
            <a:lvl1pPr marR="0" lvl="0" algn="ctr"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58" name="Shape 58"/>
          <p:cNvSpPr txBox="1">
            <a:spLocks noGrp="1"/>
          </p:cNvSpPr>
          <p:nvPr>
            <p:ph type="sldNum" idx="12"/>
          </p:nvPr>
        </p:nvSpPr>
        <p:spPr>
          <a:xfrm>
            <a:off x="7954965" y="4835128"/>
            <a:ext cx="1189037" cy="308372"/>
          </a:xfrm>
          <a:prstGeom prst="rect">
            <a:avLst/>
          </a:prstGeom>
          <a:noFill/>
          <a:ln>
            <a:noFill/>
          </a:ln>
        </p:spPr>
        <p:txBody>
          <a:bodyPr spcFirstLastPara="1" wrap="square" lIns="91425" tIns="45700" rIns="91425" bIns="45700" anchor="ctr" anchorCtr="0">
            <a:noAutofit/>
          </a:bodyPr>
          <a:lstStyle>
            <a:lvl1pPr marL="0" marR="0" lvl="0"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1pPr>
            <a:lvl2pPr marL="0" marR="0" lvl="1"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2pPr>
            <a:lvl3pPr marL="0" marR="0" lvl="2"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3pPr>
            <a:lvl4pPr marL="0" marR="0" lvl="3"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4pPr>
            <a:lvl5pPr marL="0" marR="0" lvl="4"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5pPr>
            <a:lvl6pPr marL="0" marR="0" lvl="5"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6pPr>
            <a:lvl7pPr marL="0" marR="0" lvl="6"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7pPr>
            <a:lvl8pPr marL="0" marR="0" lvl="7"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8pPr>
            <a:lvl9pPr marL="0" marR="0" lvl="8"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
        <p:nvSpPr>
          <p:cNvPr id="59" name="Shape 59"/>
          <p:cNvSpPr txBox="1">
            <a:spLocks noGrp="1"/>
          </p:cNvSpPr>
          <p:nvPr>
            <p:ph type="title"/>
          </p:nvPr>
        </p:nvSpPr>
        <p:spPr>
          <a:xfrm>
            <a:off x="-9698" y="1"/>
            <a:ext cx="7863804" cy="1033895"/>
          </a:xfrm>
          <a:prstGeom prst="rect">
            <a:avLst/>
          </a:prstGeom>
          <a:solidFill>
            <a:schemeClr val="lt2"/>
          </a:solidFill>
          <a:ln>
            <a:noFill/>
          </a:ln>
        </p:spPr>
        <p:txBody>
          <a:bodyPr spcFirstLastPara="1" wrap="square" lIns="91425" tIns="91425" rIns="91425" bIns="91425" anchor="b" anchorCtr="0"/>
          <a:lstStyle>
            <a:lvl1pPr marR="0" lvl="0" algn="l" rtl="0">
              <a:spcBef>
                <a:spcPts val="0"/>
              </a:spcBef>
              <a:spcAft>
                <a:spcPts val="0"/>
              </a:spcAft>
              <a:buSzPts val="1400"/>
              <a:buNone/>
              <a:defRPr sz="3300" b="0" i="0" u="none" strike="noStrike" cap="none">
                <a:solidFill>
                  <a:schemeClr val="lt1"/>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matchingName="Standard Slide 2 Column">
  <p:cSld name="Standard Slide 2 Column">
    <p:spTree>
      <p:nvGrpSpPr>
        <p:cNvPr id="1" name="Shape 493"/>
        <p:cNvGrpSpPr/>
        <p:nvPr/>
      </p:nvGrpSpPr>
      <p:grpSpPr>
        <a:xfrm>
          <a:off x="0" y="0"/>
          <a:ext cx="0" cy="0"/>
          <a:chOff x="0" y="0"/>
          <a:chExt cx="0" cy="0"/>
        </a:xfrm>
      </p:grpSpPr>
      <p:sp>
        <p:nvSpPr>
          <p:cNvPr id="494" name="Shape 494"/>
          <p:cNvSpPr txBox="1">
            <a:spLocks noGrp="1"/>
          </p:cNvSpPr>
          <p:nvPr>
            <p:ph type="body" idx="1"/>
          </p:nvPr>
        </p:nvSpPr>
        <p:spPr>
          <a:xfrm>
            <a:off x="457200" y="1151335"/>
            <a:ext cx="4038600" cy="479822"/>
          </a:xfrm>
          <a:prstGeom prst="rect">
            <a:avLst/>
          </a:prstGeom>
          <a:noFill/>
          <a:ln>
            <a:noFill/>
          </a:ln>
        </p:spPr>
        <p:txBody>
          <a:bodyPr spcFirstLastPara="1" wrap="square" lIns="91425" tIns="91425" rIns="91425" bIns="91425" anchor="b" anchorCtr="0"/>
          <a:lstStyle>
            <a:lvl1pPr marL="457200" marR="0" lvl="0" indent="-228600" algn="l" rtl="0">
              <a:spcBef>
                <a:spcPts val="360"/>
              </a:spcBef>
              <a:spcAft>
                <a:spcPts val="0"/>
              </a:spcAft>
              <a:buClr>
                <a:schemeClr val="dk2"/>
              </a:buClr>
              <a:buSzPts val="1800"/>
              <a:buFont typeface="Arial"/>
              <a:buNone/>
              <a:defRPr sz="1800" b="1" i="0" u="none" strike="noStrike" cap="none">
                <a:solidFill>
                  <a:schemeClr val="dk2"/>
                </a:solidFill>
                <a:latin typeface="Calibri"/>
                <a:ea typeface="Calibri"/>
                <a:cs typeface="Calibri"/>
                <a:sym typeface="Calibri"/>
              </a:defRPr>
            </a:lvl1pPr>
            <a:lvl2pPr marL="914400" marR="0" lvl="1" indent="-228600" algn="l" rtl="0">
              <a:spcBef>
                <a:spcPts val="300"/>
              </a:spcBef>
              <a:spcAft>
                <a:spcPts val="0"/>
              </a:spcAft>
              <a:buClr>
                <a:schemeClr val="dk2"/>
              </a:buClr>
              <a:buSzPts val="1500"/>
              <a:buFont typeface="Arial"/>
              <a:buNone/>
              <a:defRPr sz="1500" b="1" i="0" u="none" strike="noStrike" cap="none">
                <a:solidFill>
                  <a:srgbClr val="595959"/>
                </a:solidFill>
                <a:latin typeface="Calibri"/>
                <a:ea typeface="Calibri"/>
                <a:cs typeface="Calibri"/>
                <a:sym typeface="Calibri"/>
              </a:defRPr>
            </a:lvl2pPr>
            <a:lvl3pPr marL="1371600" marR="0" lvl="2" indent="-228600" algn="l" rtl="0">
              <a:spcBef>
                <a:spcPts val="270"/>
              </a:spcBef>
              <a:spcAft>
                <a:spcPts val="0"/>
              </a:spcAft>
              <a:buClr>
                <a:schemeClr val="dk2"/>
              </a:buClr>
              <a:buSzPts val="1350"/>
              <a:buFont typeface="Arial"/>
              <a:buNone/>
              <a:defRPr sz="1350" b="1" i="0" u="none" strike="noStrike" cap="none">
                <a:solidFill>
                  <a:srgbClr val="595959"/>
                </a:solidFill>
                <a:latin typeface="Calibri"/>
                <a:ea typeface="Calibri"/>
                <a:cs typeface="Calibri"/>
                <a:sym typeface="Calibri"/>
              </a:defRPr>
            </a:lvl3pPr>
            <a:lvl4pPr marL="1828800" marR="0" lvl="3" indent="-228600" algn="l" rtl="0">
              <a:spcBef>
                <a:spcPts val="240"/>
              </a:spcBef>
              <a:spcAft>
                <a:spcPts val="0"/>
              </a:spcAft>
              <a:buClr>
                <a:schemeClr val="dk2"/>
              </a:buClr>
              <a:buSzPts val="1200"/>
              <a:buFont typeface="Arial"/>
              <a:buNone/>
              <a:defRPr sz="1200" b="1" i="0" u="none" strike="noStrike" cap="none">
                <a:solidFill>
                  <a:srgbClr val="595959"/>
                </a:solidFill>
                <a:latin typeface="Calibri"/>
                <a:ea typeface="Calibri"/>
                <a:cs typeface="Calibri"/>
                <a:sym typeface="Calibri"/>
              </a:defRPr>
            </a:lvl4pPr>
            <a:lvl5pPr marL="2286000" marR="0" lvl="4" indent="-228600" algn="l" rtl="0">
              <a:spcBef>
                <a:spcPts val="240"/>
              </a:spcBef>
              <a:spcAft>
                <a:spcPts val="0"/>
              </a:spcAft>
              <a:buClr>
                <a:schemeClr val="dk2"/>
              </a:buClr>
              <a:buSzPts val="1200"/>
              <a:buFont typeface="Arial"/>
              <a:buNone/>
              <a:defRPr sz="1200" b="1" i="0" u="none" strike="noStrike" cap="none">
                <a:solidFill>
                  <a:srgbClr val="595959"/>
                </a:solidFill>
                <a:latin typeface="Calibri"/>
                <a:ea typeface="Calibri"/>
                <a:cs typeface="Calibri"/>
                <a:sym typeface="Calibri"/>
              </a:defRPr>
            </a:lvl5pPr>
            <a:lvl6pPr marL="2743200" marR="0" lvl="5" indent="-228600" algn="l" rtl="0">
              <a:spcBef>
                <a:spcPts val="24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spcBef>
                <a:spcPts val="24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spcBef>
                <a:spcPts val="24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spcBef>
                <a:spcPts val="24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95" name="Shape 495"/>
          <p:cNvSpPr txBox="1">
            <a:spLocks noGrp="1"/>
          </p:cNvSpPr>
          <p:nvPr>
            <p:ph type="body" idx="2"/>
          </p:nvPr>
        </p:nvSpPr>
        <p:spPr>
          <a:xfrm>
            <a:off x="457202" y="1631157"/>
            <a:ext cx="4023361" cy="3203972"/>
          </a:xfrm>
          <a:prstGeom prst="rect">
            <a:avLst/>
          </a:prstGeom>
          <a:noFill/>
          <a:ln>
            <a:noFill/>
          </a:ln>
        </p:spPr>
        <p:txBody>
          <a:bodyPr spcFirstLastPara="1" wrap="square" lIns="91425" tIns="91425" rIns="91425" bIns="91425" anchor="t" anchorCtr="0"/>
          <a:lstStyle>
            <a:lvl1pPr marL="457200" marR="0" lvl="0" indent="-342900" algn="l" rtl="0">
              <a:spcBef>
                <a:spcPts val="360"/>
              </a:spcBef>
              <a:spcAft>
                <a:spcPts val="0"/>
              </a:spcAft>
              <a:buClr>
                <a:schemeClr val="dk2"/>
              </a:buClr>
              <a:buSzPts val="1800"/>
              <a:buFont typeface="Noto Sans Symbols"/>
              <a:buChar char="▪"/>
              <a:defRPr sz="1800" b="0" i="0" u="none" strike="noStrike" cap="none">
                <a:solidFill>
                  <a:srgbClr val="595959"/>
                </a:solidFill>
                <a:latin typeface="Calibri"/>
                <a:ea typeface="Calibri"/>
                <a:cs typeface="Calibri"/>
                <a:sym typeface="Calibri"/>
              </a:defRPr>
            </a:lvl1pPr>
            <a:lvl2pPr marL="914400" marR="0" lvl="1" indent="-323850" algn="l" rtl="0">
              <a:spcBef>
                <a:spcPts val="300"/>
              </a:spcBef>
              <a:spcAft>
                <a:spcPts val="0"/>
              </a:spcAft>
              <a:buClr>
                <a:schemeClr val="dk2"/>
              </a:buClr>
              <a:buSzPts val="1500"/>
              <a:buFont typeface="Calibri"/>
              <a:buChar char="–"/>
              <a:defRPr sz="1500" b="0" i="0" u="none" strike="noStrike" cap="none">
                <a:solidFill>
                  <a:srgbClr val="595959"/>
                </a:solidFill>
                <a:latin typeface="Calibri"/>
                <a:ea typeface="Calibri"/>
                <a:cs typeface="Calibri"/>
                <a:sym typeface="Calibri"/>
              </a:defRPr>
            </a:lvl2pPr>
            <a:lvl3pPr marL="1371600" marR="0" lvl="2" indent="-314325" algn="l" rtl="0">
              <a:spcBef>
                <a:spcPts val="270"/>
              </a:spcBef>
              <a:spcAft>
                <a:spcPts val="0"/>
              </a:spcAft>
              <a:buClr>
                <a:schemeClr val="dk2"/>
              </a:buClr>
              <a:buSzPts val="1350"/>
              <a:buFont typeface="Noto Sans Symbols"/>
              <a:buChar char="▪"/>
              <a:defRPr sz="1350" b="0" i="0" u="none" strike="noStrike" cap="none">
                <a:solidFill>
                  <a:srgbClr val="595959"/>
                </a:solidFill>
                <a:latin typeface="Calibri"/>
                <a:ea typeface="Calibri"/>
                <a:cs typeface="Calibri"/>
                <a:sym typeface="Calibri"/>
              </a:defRPr>
            </a:lvl3pPr>
            <a:lvl4pPr marL="1828800" marR="0" lvl="3" indent="-304800" algn="l" rtl="0">
              <a:spcBef>
                <a:spcPts val="240"/>
              </a:spcBef>
              <a:spcAft>
                <a:spcPts val="0"/>
              </a:spcAft>
              <a:buClr>
                <a:schemeClr val="dk2"/>
              </a:buClr>
              <a:buSzPts val="1200"/>
              <a:buFont typeface="Calibri"/>
              <a:buChar char="–"/>
              <a:defRPr sz="1200" b="0" i="0" u="none" strike="noStrike" cap="none">
                <a:solidFill>
                  <a:srgbClr val="595959"/>
                </a:solidFill>
                <a:latin typeface="Calibri"/>
                <a:ea typeface="Calibri"/>
                <a:cs typeface="Calibri"/>
                <a:sym typeface="Calibri"/>
              </a:defRPr>
            </a:lvl4pPr>
            <a:lvl5pPr marL="2286000" marR="0" lvl="4" indent="-304800" algn="l" rtl="0">
              <a:spcBef>
                <a:spcPts val="240"/>
              </a:spcBef>
              <a:spcAft>
                <a:spcPts val="0"/>
              </a:spcAft>
              <a:buClr>
                <a:schemeClr val="dk2"/>
              </a:buClr>
              <a:buSzPts val="1200"/>
              <a:buFont typeface="Calibri"/>
              <a:buChar char="»"/>
              <a:defRPr sz="1200" b="0" i="0" u="none" strike="noStrike" cap="none">
                <a:solidFill>
                  <a:srgbClr val="595959"/>
                </a:solidFill>
                <a:latin typeface="Calibri"/>
                <a:ea typeface="Calibri"/>
                <a:cs typeface="Calibri"/>
                <a:sym typeface="Calibri"/>
              </a:defRPr>
            </a:lvl5pPr>
            <a:lvl6pPr marL="2743200" marR="0" lvl="5" indent="-304800" algn="l" rtl="0">
              <a:spcBef>
                <a:spcPts val="24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6pPr>
            <a:lvl7pPr marL="3200400" marR="0" lvl="6" indent="-304800" algn="l" rtl="0">
              <a:spcBef>
                <a:spcPts val="24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7pPr>
            <a:lvl8pPr marL="3657600" marR="0" lvl="7" indent="-304800" algn="l" rtl="0">
              <a:spcBef>
                <a:spcPts val="24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8pPr>
            <a:lvl9pPr marL="4114800" marR="0" lvl="8" indent="-304800" algn="l" rtl="0">
              <a:spcBef>
                <a:spcPts val="24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9pPr>
          </a:lstStyle>
          <a:p>
            <a:endParaRPr/>
          </a:p>
        </p:txBody>
      </p:sp>
      <p:sp>
        <p:nvSpPr>
          <p:cNvPr id="496" name="Shape 496"/>
          <p:cNvSpPr txBox="1">
            <a:spLocks noGrp="1"/>
          </p:cNvSpPr>
          <p:nvPr>
            <p:ph type="body" idx="3"/>
          </p:nvPr>
        </p:nvSpPr>
        <p:spPr>
          <a:xfrm>
            <a:off x="4649151" y="1151335"/>
            <a:ext cx="4040188" cy="479822"/>
          </a:xfrm>
          <a:prstGeom prst="rect">
            <a:avLst/>
          </a:prstGeom>
          <a:noFill/>
          <a:ln>
            <a:noFill/>
          </a:ln>
        </p:spPr>
        <p:txBody>
          <a:bodyPr spcFirstLastPara="1" wrap="square" lIns="91425" tIns="91425" rIns="91425" bIns="91425" anchor="b" anchorCtr="0"/>
          <a:lstStyle>
            <a:lvl1pPr marL="457200" marR="0" lvl="0" indent="-228600" algn="l" rtl="0">
              <a:spcBef>
                <a:spcPts val="360"/>
              </a:spcBef>
              <a:spcAft>
                <a:spcPts val="0"/>
              </a:spcAft>
              <a:buClr>
                <a:schemeClr val="dk2"/>
              </a:buClr>
              <a:buSzPts val="1800"/>
              <a:buFont typeface="Arial"/>
              <a:buNone/>
              <a:defRPr sz="1800" b="1" i="0" u="none" strike="noStrike" cap="none">
                <a:solidFill>
                  <a:schemeClr val="dk2"/>
                </a:solidFill>
                <a:latin typeface="Calibri"/>
                <a:ea typeface="Calibri"/>
                <a:cs typeface="Calibri"/>
                <a:sym typeface="Calibri"/>
              </a:defRPr>
            </a:lvl1pPr>
            <a:lvl2pPr marL="914400" marR="0" lvl="1" indent="-228600" algn="l" rtl="0">
              <a:spcBef>
                <a:spcPts val="300"/>
              </a:spcBef>
              <a:spcAft>
                <a:spcPts val="0"/>
              </a:spcAft>
              <a:buClr>
                <a:schemeClr val="dk2"/>
              </a:buClr>
              <a:buSzPts val="1500"/>
              <a:buFont typeface="Arial"/>
              <a:buNone/>
              <a:defRPr sz="1500" b="1" i="0" u="none" strike="noStrike" cap="none">
                <a:solidFill>
                  <a:srgbClr val="595959"/>
                </a:solidFill>
                <a:latin typeface="Calibri"/>
                <a:ea typeface="Calibri"/>
                <a:cs typeface="Calibri"/>
                <a:sym typeface="Calibri"/>
              </a:defRPr>
            </a:lvl2pPr>
            <a:lvl3pPr marL="1371600" marR="0" lvl="2" indent="-228600" algn="l" rtl="0">
              <a:spcBef>
                <a:spcPts val="270"/>
              </a:spcBef>
              <a:spcAft>
                <a:spcPts val="0"/>
              </a:spcAft>
              <a:buClr>
                <a:schemeClr val="dk2"/>
              </a:buClr>
              <a:buSzPts val="1350"/>
              <a:buFont typeface="Arial"/>
              <a:buNone/>
              <a:defRPr sz="1350" b="1" i="0" u="none" strike="noStrike" cap="none">
                <a:solidFill>
                  <a:srgbClr val="595959"/>
                </a:solidFill>
                <a:latin typeface="Calibri"/>
                <a:ea typeface="Calibri"/>
                <a:cs typeface="Calibri"/>
                <a:sym typeface="Calibri"/>
              </a:defRPr>
            </a:lvl3pPr>
            <a:lvl4pPr marL="1828800" marR="0" lvl="3" indent="-228600" algn="l" rtl="0">
              <a:spcBef>
                <a:spcPts val="240"/>
              </a:spcBef>
              <a:spcAft>
                <a:spcPts val="0"/>
              </a:spcAft>
              <a:buClr>
                <a:schemeClr val="dk2"/>
              </a:buClr>
              <a:buSzPts val="1200"/>
              <a:buFont typeface="Arial"/>
              <a:buNone/>
              <a:defRPr sz="1200" b="1" i="0" u="none" strike="noStrike" cap="none">
                <a:solidFill>
                  <a:srgbClr val="595959"/>
                </a:solidFill>
                <a:latin typeface="Calibri"/>
                <a:ea typeface="Calibri"/>
                <a:cs typeface="Calibri"/>
                <a:sym typeface="Calibri"/>
              </a:defRPr>
            </a:lvl4pPr>
            <a:lvl5pPr marL="2286000" marR="0" lvl="4" indent="-228600" algn="l" rtl="0">
              <a:spcBef>
                <a:spcPts val="240"/>
              </a:spcBef>
              <a:spcAft>
                <a:spcPts val="0"/>
              </a:spcAft>
              <a:buClr>
                <a:schemeClr val="dk2"/>
              </a:buClr>
              <a:buSzPts val="1200"/>
              <a:buFont typeface="Arial"/>
              <a:buNone/>
              <a:defRPr sz="1200" b="1" i="0" u="none" strike="noStrike" cap="none">
                <a:solidFill>
                  <a:srgbClr val="595959"/>
                </a:solidFill>
                <a:latin typeface="Calibri"/>
                <a:ea typeface="Calibri"/>
                <a:cs typeface="Calibri"/>
                <a:sym typeface="Calibri"/>
              </a:defRPr>
            </a:lvl5pPr>
            <a:lvl6pPr marL="2743200" marR="0" lvl="5" indent="-228600" algn="l" rtl="0">
              <a:spcBef>
                <a:spcPts val="24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spcBef>
                <a:spcPts val="24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spcBef>
                <a:spcPts val="24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spcBef>
                <a:spcPts val="24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97" name="Shape 497"/>
          <p:cNvSpPr txBox="1">
            <a:spLocks noGrp="1"/>
          </p:cNvSpPr>
          <p:nvPr>
            <p:ph type="body" idx="4"/>
          </p:nvPr>
        </p:nvSpPr>
        <p:spPr>
          <a:xfrm>
            <a:off x="4649153" y="1631158"/>
            <a:ext cx="4023361" cy="3203972"/>
          </a:xfrm>
          <a:prstGeom prst="rect">
            <a:avLst/>
          </a:prstGeom>
          <a:noFill/>
          <a:ln>
            <a:noFill/>
          </a:ln>
        </p:spPr>
        <p:txBody>
          <a:bodyPr spcFirstLastPara="1" wrap="square" lIns="91425" tIns="91425" rIns="91425" bIns="91425" anchor="t" anchorCtr="0"/>
          <a:lstStyle>
            <a:lvl1pPr marL="457200" marR="0" lvl="0" indent="-342900" algn="l" rtl="0">
              <a:spcBef>
                <a:spcPts val="360"/>
              </a:spcBef>
              <a:spcAft>
                <a:spcPts val="0"/>
              </a:spcAft>
              <a:buClr>
                <a:schemeClr val="dk2"/>
              </a:buClr>
              <a:buSzPts val="1800"/>
              <a:buFont typeface="Noto Sans Symbols"/>
              <a:buChar char="▪"/>
              <a:defRPr sz="1800" b="0" i="0" u="none" strike="noStrike" cap="none">
                <a:solidFill>
                  <a:srgbClr val="595959"/>
                </a:solidFill>
                <a:latin typeface="Calibri"/>
                <a:ea typeface="Calibri"/>
                <a:cs typeface="Calibri"/>
                <a:sym typeface="Calibri"/>
              </a:defRPr>
            </a:lvl1pPr>
            <a:lvl2pPr marL="914400" marR="0" lvl="1" indent="-323850" algn="l" rtl="0">
              <a:spcBef>
                <a:spcPts val="300"/>
              </a:spcBef>
              <a:spcAft>
                <a:spcPts val="0"/>
              </a:spcAft>
              <a:buClr>
                <a:schemeClr val="dk2"/>
              </a:buClr>
              <a:buSzPts val="1500"/>
              <a:buFont typeface="Calibri"/>
              <a:buChar char="–"/>
              <a:defRPr sz="1500" b="0" i="0" u="none" strike="noStrike" cap="none">
                <a:solidFill>
                  <a:srgbClr val="595959"/>
                </a:solidFill>
                <a:latin typeface="Calibri"/>
                <a:ea typeface="Calibri"/>
                <a:cs typeface="Calibri"/>
                <a:sym typeface="Calibri"/>
              </a:defRPr>
            </a:lvl2pPr>
            <a:lvl3pPr marL="1371600" marR="0" lvl="2" indent="-314325" algn="l" rtl="0">
              <a:spcBef>
                <a:spcPts val="270"/>
              </a:spcBef>
              <a:spcAft>
                <a:spcPts val="0"/>
              </a:spcAft>
              <a:buClr>
                <a:schemeClr val="dk2"/>
              </a:buClr>
              <a:buSzPts val="1350"/>
              <a:buFont typeface="Noto Sans Symbols"/>
              <a:buChar char="▪"/>
              <a:defRPr sz="1350" b="0" i="0" u="none" strike="noStrike" cap="none">
                <a:solidFill>
                  <a:srgbClr val="595959"/>
                </a:solidFill>
                <a:latin typeface="Calibri"/>
                <a:ea typeface="Calibri"/>
                <a:cs typeface="Calibri"/>
                <a:sym typeface="Calibri"/>
              </a:defRPr>
            </a:lvl3pPr>
            <a:lvl4pPr marL="1828800" marR="0" lvl="3" indent="-304800" algn="l" rtl="0">
              <a:spcBef>
                <a:spcPts val="240"/>
              </a:spcBef>
              <a:spcAft>
                <a:spcPts val="0"/>
              </a:spcAft>
              <a:buClr>
                <a:schemeClr val="dk2"/>
              </a:buClr>
              <a:buSzPts val="1200"/>
              <a:buFont typeface="Calibri"/>
              <a:buChar char="–"/>
              <a:defRPr sz="1200" b="0" i="0" u="none" strike="noStrike" cap="none">
                <a:solidFill>
                  <a:srgbClr val="595959"/>
                </a:solidFill>
                <a:latin typeface="Calibri"/>
                <a:ea typeface="Calibri"/>
                <a:cs typeface="Calibri"/>
                <a:sym typeface="Calibri"/>
              </a:defRPr>
            </a:lvl4pPr>
            <a:lvl5pPr marL="2286000" marR="0" lvl="4" indent="-304800" algn="l" rtl="0">
              <a:spcBef>
                <a:spcPts val="240"/>
              </a:spcBef>
              <a:spcAft>
                <a:spcPts val="0"/>
              </a:spcAft>
              <a:buClr>
                <a:schemeClr val="dk2"/>
              </a:buClr>
              <a:buSzPts val="1200"/>
              <a:buFont typeface="Calibri"/>
              <a:buChar char="»"/>
              <a:defRPr sz="1200" b="0" i="0" u="none" strike="noStrike" cap="none">
                <a:solidFill>
                  <a:srgbClr val="595959"/>
                </a:solidFill>
                <a:latin typeface="Calibri"/>
                <a:ea typeface="Calibri"/>
                <a:cs typeface="Calibri"/>
                <a:sym typeface="Calibri"/>
              </a:defRPr>
            </a:lvl5pPr>
            <a:lvl6pPr marL="2743200" marR="0" lvl="5" indent="-304800" algn="l" rtl="0">
              <a:spcBef>
                <a:spcPts val="24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6pPr>
            <a:lvl7pPr marL="3200400" marR="0" lvl="6" indent="-304800" algn="l" rtl="0">
              <a:spcBef>
                <a:spcPts val="24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7pPr>
            <a:lvl8pPr marL="3657600" marR="0" lvl="7" indent="-304800" algn="l" rtl="0">
              <a:spcBef>
                <a:spcPts val="24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8pPr>
            <a:lvl9pPr marL="4114800" marR="0" lvl="8" indent="-304800" algn="l" rtl="0">
              <a:spcBef>
                <a:spcPts val="24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9pPr>
          </a:lstStyle>
          <a:p>
            <a:endParaRPr/>
          </a:p>
        </p:txBody>
      </p:sp>
      <p:sp>
        <p:nvSpPr>
          <p:cNvPr id="498" name="Shape 498"/>
          <p:cNvSpPr txBox="1">
            <a:spLocks noGrp="1"/>
          </p:cNvSpPr>
          <p:nvPr>
            <p:ph type="title"/>
          </p:nvPr>
        </p:nvSpPr>
        <p:spPr>
          <a:xfrm>
            <a:off x="-9698" y="1"/>
            <a:ext cx="7863804" cy="1033895"/>
          </a:xfrm>
          <a:prstGeom prst="rect">
            <a:avLst/>
          </a:prstGeom>
          <a:solidFill>
            <a:schemeClr val="lt2"/>
          </a:solidFill>
          <a:ln>
            <a:noFill/>
          </a:ln>
        </p:spPr>
        <p:txBody>
          <a:bodyPr spcFirstLastPara="1" wrap="square" lIns="91425" tIns="91425" rIns="91425" bIns="91425" anchor="b" anchorCtr="0"/>
          <a:lstStyle>
            <a:lvl1pPr marR="0" lvl="0" algn="l" rtl="0">
              <a:spcBef>
                <a:spcPts val="0"/>
              </a:spcBef>
              <a:spcAft>
                <a:spcPts val="0"/>
              </a:spcAft>
              <a:buSzPts val="1400"/>
              <a:buNone/>
              <a:defRPr sz="3300" b="0" i="0" u="none" strike="noStrike" cap="none">
                <a:solidFill>
                  <a:schemeClr val="lt1"/>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matchingName="Standard Slide 2 Column w/Footer Bar">
  <p:cSld name="Standard Slide 2 Column w/Footer Bar">
    <p:spTree>
      <p:nvGrpSpPr>
        <p:cNvPr id="1" name="Shape 499"/>
        <p:cNvGrpSpPr/>
        <p:nvPr/>
      </p:nvGrpSpPr>
      <p:grpSpPr>
        <a:xfrm>
          <a:off x="0" y="0"/>
          <a:ext cx="0" cy="0"/>
          <a:chOff x="0" y="0"/>
          <a:chExt cx="0" cy="0"/>
        </a:xfrm>
      </p:grpSpPr>
      <p:grpSp>
        <p:nvGrpSpPr>
          <p:cNvPr id="500" name="Shape 500"/>
          <p:cNvGrpSpPr/>
          <p:nvPr/>
        </p:nvGrpSpPr>
        <p:grpSpPr>
          <a:xfrm>
            <a:off x="-2" y="4838700"/>
            <a:ext cx="9144003" cy="304800"/>
            <a:chOff x="-2" y="6451600"/>
            <a:chExt cx="9144003" cy="406400"/>
          </a:xfrm>
        </p:grpSpPr>
        <p:sp>
          <p:nvSpPr>
            <p:cNvPr id="501" name="Shape 501"/>
            <p:cNvSpPr/>
            <p:nvPr/>
          </p:nvSpPr>
          <p:spPr>
            <a:xfrm>
              <a:off x="-2" y="6451600"/>
              <a:ext cx="7872153" cy="406400"/>
            </a:xfrm>
            <a:prstGeom prst="rect">
              <a:avLst/>
            </a:prstGeom>
            <a:solidFill>
              <a:srgbClr val="59595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sp>
          <p:nvSpPr>
            <p:cNvPr id="502" name="Shape 502"/>
            <p:cNvSpPr/>
            <p:nvPr/>
          </p:nvSpPr>
          <p:spPr>
            <a:xfrm>
              <a:off x="7954964" y="6451600"/>
              <a:ext cx="1189037" cy="4064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grpSp>
      <p:sp>
        <p:nvSpPr>
          <p:cNvPr id="503" name="Shape 503"/>
          <p:cNvSpPr txBox="1">
            <a:spLocks noGrp="1"/>
          </p:cNvSpPr>
          <p:nvPr>
            <p:ph type="body" idx="1"/>
          </p:nvPr>
        </p:nvSpPr>
        <p:spPr>
          <a:xfrm>
            <a:off x="457201" y="1151335"/>
            <a:ext cx="4040188" cy="479822"/>
          </a:xfrm>
          <a:prstGeom prst="rect">
            <a:avLst/>
          </a:prstGeom>
          <a:noFill/>
          <a:ln>
            <a:noFill/>
          </a:ln>
        </p:spPr>
        <p:txBody>
          <a:bodyPr spcFirstLastPara="1" wrap="square" lIns="91425" tIns="91425" rIns="91425" bIns="91425" anchor="b" anchorCtr="0"/>
          <a:lstStyle>
            <a:lvl1pPr marL="457200" marR="0" lvl="0" indent="-228600" algn="l" rtl="0">
              <a:spcBef>
                <a:spcPts val="360"/>
              </a:spcBef>
              <a:spcAft>
                <a:spcPts val="0"/>
              </a:spcAft>
              <a:buClr>
                <a:schemeClr val="dk2"/>
              </a:buClr>
              <a:buSzPts val="1800"/>
              <a:buFont typeface="Arial"/>
              <a:buNone/>
              <a:defRPr sz="1800" b="1" i="0" u="none" strike="noStrike" cap="none">
                <a:solidFill>
                  <a:schemeClr val="dk2"/>
                </a:solidFill>
                <a:latin typeface="Calibri"/>
                <a:ea typeface="Calibri"/>
                <a:cs typeface="Calibri"/>
                <a:sym typeface="Calibri"/>
              </a:defRPr>
            </a:lvl1pPr>
            <a:lvl2pPr marL="914400" marR="0" lvl="1" indent="-228600" algn="l" rtl="0">
              <a:spcBef>
                <a:spcPts val="300"/>
              </a:spcBef>
              <a:spcAft>
                <a:spcPts val="0"/>
              </a:spcAft>
              <a:buClr>
                <a:schemeClr val="dk2"/>
              </a:buClr>
              <a:buSzPts val="1500"/>
              <a:buFont typeface="Arial"/>
              <a:buNone/>
              <a:defRPr sz="1500" b="1" i="0" u="none" strike="noStrike" cap="none">
                <a:solidFill>
                  <a:srgbClr val="595959"/>
                </a:solidFill>
                <a:latin typeface="Calibri"/>
                <a:ea typeface="Calibri"/>
                <a:cs typeface="Calibri"/>
                <a:sym typeface="Calibri"/>
              </a:defRPr>
            </a:lvl2pPr>
            <a:lvl3pPr marL="1371600" marR="0" lvl="2" indent="-228600" algn="l" rtl="0">
              <a:spcBef>
                <a:spcPts val="270"/>
              </a:spcBef>
              <a:spcAft>
                <a:spcPts val="0"/>
              </a:spcAft>
              <a:buClr>
                <a:schemeClr val="dk2"/>
              </a:buClr>
              <a:buSzPts val="1350"/>
              <a:buFont typeface="Arial"/>
              <a:buNone/>
              <a:defRPr sz="1350" b="1" i="0" u="none" strike="noStrike" cap="none">
                <a:solidFill>
                  <a:srgbClr val="595959"/>
                </a:solidFill>
                <a:latin typeface="Calibri"/>
                <a:ea typeface="Calibri"/>
                <a:cs typeface="Calibri"/>
                <a:sym typeface="Calibri"/>
              </a:defRPr>
            </a:lvl3pPr>
            <a:lvl4pPr marL="1828800" marR="0" lvl="3" indent="-228600" algn="l" rtl="0">
              <a:spcBef>
                <a:spcPts val="240"/>
              </a:spcBef>
              <a:spcAft>
                <a:spcPts val="0"/>
              </a:spcAft>
              <a:buClr>
                <a:schemeClr val="dk2"/>
              </a:buClr>
              <a:buSzPts val="1200"/>
              <a:buFont typeface="Arial"/>
              <a:buNone/>
              <a:defRPr sz="1200" b="1" i="0" u="none" strike="noStrike" cap="none">
                <a:solidFill>
                  <a:srgbClr val="595959"/>
                </a:solidFill>
                <a:latin typeface="Calibri"/>
                <a:ea typeface="Calibri"/>
                <a:cs typeface="Calibri"/>
                <a:sym typeface="Calibri"/>
              </a:defRPr>
            </a:lvl4pPr>
            <a:lvl5pPr marL="2286000" marR="0" lvl="4" indent="-228600" algn="l" rtl="0">
              <a:spcBef>
                <a:spcPts val="240"/>
              </a:spcBef>
              <a:spcAft>
                <a:spcPts val="0"/>
              </a:spcAft>
              <a:buClr>
                <a:schemeClr val="dk2"/>
              </a:buClr>
              <a:buSzPts val="1200"/>
              <a:buFont typeface="Arial"/>
              <a:buNone/>
              <a:defRPr sz="1200" b="1" i="0" u="none" strike="noStrike" cap="none">
                <a:solidFill>
                  <a:srgbClr val="595959"/>
                </a:solidFill>
                <a:latin typeface="Calibri"/>
                <a:ea typeface="Calibri"/>
                <a:cs typeface="Calibri"/>
                <a:sym typeface="Calibri"/>
              </a:defRPr>
            </a:lvl5pPr>
            <a:lvl6pPr marL="2743200" marR="0" lvl="5" indent="-228600" algn="l" rtl="0">
              <a:spcBef>
                <a:spcPts val="24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spcBef>
                <a:spcPts val="24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spcBef>
                <a:spcPts val="24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spcBef>
                <a:spcPts val="24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504" name="Shape 504"/>
          <p:cNvSpPr txBox="1">
            <a:spLocks noGrp="1"/>
          </p:cNvSpPr>
          <p:nvPr>
            <p:ph type="body" idx="2"/>
          </p:nvPr>
        </p:nvSpPr>
        <p:spPr>
          <a:xfrm>
            <a:off x="457202" y="1631156"/>
            <a:ext cx="4023361" cy="2997972"/>
          </a:xfrm>
          <a:prstGeom prst="rect">
            <a:avLst/>
          </a:prstGeom>
          <a:noFill/>
          <a:ln>
            <a:noFill/>
          </a:ln>
        </p:spPr>
        <p:txBody>
          <a:bodyPr spcFirstLastPara="1" wrap="square" lIns="91425" tIns="91425" rIns="91425" bIns="91425" anchor="t" anchorCtr="0"/>
          <a:lstStyle>
            <a:lvl1pPr marL="457200" marR="0" lvl="0" indent="-342900" algn="l" rtl="0">
              <a:spcBef>
                <a:spcPts val="360"/>
              </a:spcBef>
              <a:spcAft>
                <a:spcPts val="0"/>
              </a:spcAft>
              <a:buClr>
                <a:schemeClr val="dk2"/>
              </a:buClr>
              <a:buSzPts val="1800"/>
              <a:buFont typeface="Noto Sans Symbols"/>
              <a:buChar char="▪"/>
              <a:defRPr sz="1800" b="0" i="0" u="none" strike="noStrike" cap="none">
                <a:solidFill>
                  <a:srgbClr val="595959"/>
                </a:solidFill>
                <a:latin typeface="Calibri"/>
                <a:ea typeface="Calibri"/>
                <a:cs typeface="Calibri"/>
                <a:sym typeface="Calibri"/>
              </a:defRPr>
            </a:lvl1pPr>
            <a:lvl2pPr marL="914400" marR="0" lvl="1" indent="-323850" algn="l" rtl="0">
              <a:spcBef>
                <a:spcPts val="300"/>
              </a:spcBef>
              <a:spcAft>
                <a:spcPts val="0"/>
              </a:spcAft>
              <a:buClr>
                <a:schemeClr val="dk2"/>
              </a:buClr>
              <a:buSzPts val="1500"/>
              <a:buFont typeface="Calibri"/>
              <a:buChar char="–"/>
              <a:defRPr sz="1500" b="0" i="0" u="none" strike="noStrike" cap="none">
                <a:solidFill>
                  <a:srgbClr val="595959"/>
                </a:solidFill>
                <a:latin typeface="Calibri"/>
                <a:ea typeface="Calibri"/>
                <a:cs typeface="Calibri"/>
                <a:sym typeface="Calibri"/>
              </a:defRPr>
            </a:lvl2pPr>
            <a:lvl3pPr marL="1371600" marR="0" lvl="2" indent="-314325" algn="l" rtl="0">
              <a:spcBef>
                <a:spcPts val="270"/>
              </a:spcBef>
              <a:spcAft>
                <a:spcPts val="0"/>
              </a:spcAft>
              <a:buClr>
                <a:schemeClr val="dk2"/>
              </a:buClr>
              <a:buSzPts val="1350"/>
              <a:buFont typeface="Noto Sans Symbols"/>
              <a:buChar char="▪"/>
              <a:defRPr sz="1350" b="0" i="0" u="none" strike="noStrike" cap="none">
                <a:solidFill>
                  <a:srgbClr val="595959"/>
                </a:solidFill>
                <a:latin typeface="Calibri"/>
                <a:ea typeface="Calibri"/>
                <a:cs typeface="Calibri"/>
                <a:sym typeface="Calibri"/>
              </a:defRPr>
            </a:lvl3pPr>
            <a:lvl4pPr marL="1828800" marR="0" lvl="3" indent="-304800" algn="l" rtl="0">
              <a:spcBef>
                <a:spcPts val="240"/>
              </a:spcBef>
              <a:spcAft>
                <a:spcPts val="0"/>
              </a:spcAft>
              <a:buClr>
                <a:schemeClr val="dk2"/>
              </a:buClr>
              <a:buSzPts val="1200"/>
              <a:buFont typeface="Calibri"/>
              <a:buChar char="–"/>
              <a:defRPr sz="1200" b="0" i="0" u="none" strike="noStrike" cap="none">
                <a:solidFill>
                  <a:srgbClr val="595959"/>
                </a:solidFill>
                <a:latin typeface="Calibri"/>
                <a:ea typeface="Calibri"/>
                <a:cs typeface="Calibri"/>
                <a:sym typeface="Calibri"/>
              </a:defRPr>
            </a:lvl4pPr>
            <a:lvl5pPr marL="2286000" marR="0" lvl="4" indent="-304800" algn="l" rtl="0">
              <a:spcBef>
                <a:spcPts val="240"/>
              </a:spcBef>
              <a:spcAft>
                <a:spcPts val="0"/>
              </a:spcAft>
              <a:buClr>
                <a:schemeClr val="dk2"/>
              </a:buClr>
              <a:buSzPts val="1200"/>
              <a:buFont typeface="Calibri"/>
              <a:buChar char="»"/>
              <a:defRPr sz="1200" b="0" i="0" u="none" strike="noStrike" cap="none">
                <a:solidFill>
                  <a:srgbClr val="595959"/>
                </a:solidFill>
                <a:latin typeface="Calibri"/>
                <a:ea typeface="Calibri"/>
                <a:cs typeface="Calibri"/>
                <a:sym typeface="Calibri"/>
              </a:defRPr>
            </a:lvl5pPr>
            <a:lvl6pPr marL="2743200" marR="0" lvl="5" indent="-304800" algn="l" rtl="0">
              <a:spcBef>
                <a:spcPts val="24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6pPr>
            <a:lvl7pPr marL="3200400" marR="0" lvl="6" indent="-304800" algn="l" rtl="0">
              <a:spcBef>
                <a:spcPts val="24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7pPr>
            <a:lvl8pPr marL="3657600" marR="0" lvl="7" indent="-304800" algn="l" rtl="0">
              <a:spcBef>
                <a:spcPts val="24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8pPr>
            <a:lvl9pPr marL="4114800" marR="0" lvl="8" indent="-304800" algn="l" rtl="0">
              <a:spcBef>
                <a:spcPts val="24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9pPr>
          </a:lstStyle>
          <a:p>
            <a:endParaRPr/>
          </a:p>
        </p:txBody>
      </p:sp>
      <p:sp>
        <p:nvSpPr>
          <p:cNvPr id="505" name="Shape 505"/>
          <p:cNvSpPr txBox="1">
            <a:spLocks noGrp="1"/>
          </p:cNvSpPr>
          <p:nvPr>
            <p:ph type="body" idx="3"/>
          </p:nvPr>
        </p:nvSpPr>
        <p:spPr>
          <a:xfrm>
            <a:off x="4649151" y="1151335"/>
            <a:ext cx="4040188" cy="479822"/>
          </a:xfrm>
          <a:prstGeom prst="rect">
            <a:avLst/>
          </a:prstGeom>
          <a:noFill/>
          <a:ln>
            <a:noFill/>
          </a:ln>
        </p:spPr>
        <p:txBody>
          <a:bodyPr spcFirstLastPara="1" wrap="square" lIns="91425" tIns="91425" rIns="91425" bIns="91425" anchor="b" anchorCtr="0"/>
          <a:lstStyle>
            <a:lvl1pPr marL="457200" marR="0" lvl="0" indent="-228600" algn="l" rtl="0">
              <a:spcBef>
                <a:spcPts val="360"/>
              </a:spcBef>
              <a:spcAft>
                <a:spcPts val="0"/>
              </a:spcAft>
              <a:buClr>
                <a:schemeClr val="dk2"/>
              </a:buClr>
              <a:buSzPts val="1800"/>
              <a:buFont typeface="Arial"/>
              <a:buNone/>
              <a:defRPr sz="1800" b="1" i="0" u="none" strike="noStrike" cap="none">
                <a:solidFill>
                  <a:schemeClr val="dk2"/>
                </a:solidFill>
                <a:latin typeface="Calibri"/>
                <a:ea typeface="Calibri"/>
                <a:cs typeface="Calibri"/>
                <a:sym typeface="Calibri"/>
              </a:defRPr>
            </a:lvl1pPr>
            <a:lvl2pPr marL="914400" marR="0" lvl="1" indent="-228600" algn="l" rtl="0">
              <a:spcBef>
                <a:spcPts val="300"/>
              </a:spcBef>
              <a:spcAft>
                <a:spcPts val="0"/>
              </a:spcAft>
              <a:buClr>
                <a:schemeClr val="dk2"/>
              </a:buClr>
              <a:buSzPts val="1500"/>
              <a:buFont typeface="Arial"/>
              <a:buNone/>
              <a:defRPr sz="1500" b="1" i="0" u="none" strike="noStrike" cap="none">
                <a:solidFill>
                  <a:srgbClr val="595959"/>
                </a:solidFill>
                <a:latin typeface="Calibri"/>
                <a:ea typeface="Calibri"/>
                <a:cs typeface="Calibri"/>
                <a:sym typeface="Calibri"/>
              </a:defRPr>
            </a:lvl2pPr>
            <a:lvl3pPr marL="1371600" marR="0" lvl="2" indent="-228600" algn="l" rtl="0">
              <a:spcBef>
                <a:spcPts val="270"/>
              </a:spcBef>
              <a:spcAft>
                <a:spcPts val="0"/>
              </a:spcAft>
              <a:buClr>
                <a:schemeClr val="dk2"/>
              </a:buClr>
              <a:buSzPts val="1350"/>
              <a:buFont typeface="Arial"/>
              <a:buNone/>
              <a:defRPr sz="1350" b="1" i="0" u="none" strike="noStrike" cap="none">
                <a:solidFill>
                  <a:srgbClr val="595959"/>
                </a:solidFill>
                <a:latin typeface="Calibri"/>
                <a:ea typeface="Calibri"/>
                <a:cs typeface="Calibri"/>
                <a:sym typeface="Calibri"/>
              </a:defRPr>
            </a:lvl3pPr>
            <a:lvl4pPr marL="1828800" marR="0" lvl="3" indent="-228600" algn="l" rtl="0">
              <a:spcBef>
                <a:spcPts val="240"/>
              </a:spcBef>
              <a:spcAft>
                <a:spcPts val="0"/>
              </a:spcAft>
              <a:buClr>
                <a:schemeClr val="dk2"/>
              </a:buClr>
              <a:buSzPts val="1200"/>
              <a:buFont typeface="Arial"/>
              <a:buNone/>
              <a:defRPr sz="1200" b="1" i="0" u="none" strike="noStrike" cap="none">
                <a:solidFill>
                  <a:srgbClr val="595959"/>
                </a:solidFill>
                <a:latin typeface="Calibri"/>
                <a:ea typeface="Calibri"/>
                <a:cs typeface="Calibri"/>
                <a:sym typeface="Calibri"/>
              </a:defRPr>
            </a:lvl4pPr>
            <a:lvl5pPr marL="2286000" marR="0" lvl="4" indent="-228600" algn="l" rtl="0">
              <a:spcBef>
                <a:spcPts val="240"/>
              </a:spcBef>
              <a:spcAft>
                <a:spcPts val="0"/>
              </a:spcAft>
              <a:buClr>
                <a:schemeClr val="dk2"/>
              </a:buClr>
              <a:buSzPts val="1200"/>
              <a:buFont typeface="Arial"/>
              <a:buNone/>
              <a:defRPr sz="1200" b="1" i="0" u="none" strike="noStrike" cap="none">
                <a:solidFill>
                  <a:srgbClr val="595959"/>
                </a:solidFill>
                <a:latin typeface="Calibri"/>
                <a:ea typeface="Calibri"/>
                <a:cs typeface="Calibri"/>
                <a:sym typeface="Calibri"/>
              </a:defRPr>
            </a:lvl5pPr>
            <a:lvl6pPr marL="2743200" marR="0" lvl="5" indent="-228600" algn="l" rtl="0">
              <a:spcBef>
                <a:spcPts val="24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spcBef>
                <a:spcPts val="24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spcBef>
                <a:spcPts val="24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spcBef>
                <a:spcPts val="24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506" name="Shape 506"/>
          <p:cNvSpPr txBox="1">
            <a:spLocks noGrp="1"/>
          </p:cNvSpPr>
          <p:nvPr>
            <p:ph type="body" idx="4"/>
          </p:nvPr>
        </p:nvSpPr>
        <p:spPr>
          <a:xfrm>
            <a:off x="4649153" y="1631157"/>
            <a:ext cx="4023361" cy="2997971"/>
          </a:xfrm>
          <a:prstGeom prst="rect">
            <a:avLst/>
          </a:prstGeom>
          <a:noFill/>
          <a:ln>
            <a:noFill/>
          </a:ln>
        </p:spPr>
        <p:txBody>
          <a:bodyPr spcFirstLastPara="1" wrap="square" lIns="91425" tIns="91425" rIns="91425" bIns="91425" anchor="t" anchorCtr="0"/>
          <a:lstStyle>
            <a:lvl1pPr marL="457200" marR="0" lvl="0" indent="-342900" algn="l" rtl="0">
              <a:spcBef>
                <a:spcPts val="360"/>
              </a:spcBef>
              <a:spcAft>
                <a:spcPts val="0"/>
              </a:spcAft>
              <a:buClr>
                <a:schemeClr val="dk2"/>
              </a:buClr>
              <a:buSzPts val="1800"/>
              <a:buFont typeface="Noto Sans Symbols"/>
              <a:buChar char="▪"/>
              <a:defRPr sz="1800" b="0" i="0" u="none" strike="noStrike" cap="none">
                <a:solidFill>
                  <a:srgbClr val="595959"/>
                </a:solidFill>
                <a:latin typeface="Calibri"/>
                <a:ea typeface="Calibri"/>
                <a:cs typeface="Calibri"/>
                <a:sym typeface="Calibri"/>
              </a:defRPr>
            </a:lvl1pPr>
            <a:lvl2pPr marL="914400" marR="0" lvl="1" indent="-323850" algn="l" rtl="0">
              <a:spcBef>
                <a:spcPts val="300"/>
              </a:spcBef>
              <a:spcAft>
                <a:spcPts val="0"/>
              </a:spcAft>
              <a:buClr>
                <a:schemeClr val="dk2"/>
              </a:buClr>
              <a:buSzPts val="1500"/>
              <a:buFont typeface="Calibri"/>
              <a:buChar char="–"/>
              <a:defRPr sz="1500" b="0" i="0" u="none" strike="noStrike" cap="none">
                <a:solidFill>
                  <a:srgbClr val="595959"/>
                </a:solidFill>
                <a:latin typeface="Calibri"/>
                <a:ea typeface="Calibri"/>
                <a:cs typeface="Calibri"/>
                <a:sym typeface="Calibri"/>
              </a:defRPr>
            </a:lvl2pPr>
            <a:lvl3pPr marL="1371600" marR="0" lvl="2" indent="-314325" algn="l" rtl="0">
              <a:spcBef>
                <a:spcPts val="270"/>
              </a:spcBef>
              <a:spcAft>
                <a:spcPts val="0"/>
              </a:spcAft>
              <a:buClr>
                <a:schemeClr val="dk2"/>
              </a:buClr>
              <a:buSzPts val="1350"/>
              <a:buFont typeface="Noto Sans Symbols"/>
              <a:buChar char="▪"/>
              <a:defRPr sz="1350" b="0" i="0" u="none" strike="noStrike" cap="none">
                <a:solidFill>
                  <a:srgbClr val="595959"/>
                </a:solidFill>
                <a:latin typeface="Calibri"/>
                <a:ea typeface="Calibri"/>
                <a:cs typeface="Calibri"/>
                <a:sym typeface="Calibri"/>
              </a:defRPr>
            </a:lvl3pPr>
            <a:lvl4pPr marL="1828800" marR="0" lvl="3" indent="-304800" algn="l" rtl="0">
              <a:spcBef>
                <a:spcPts val="240"/>
              </a:spcBef>
              <a:spcAft>
                <a:spcPts val="0"/>
              </a:spcAft>
              <a:buClr>
                <a:schemeClr val="dk2"/>
              </a:buClr>
              <a:buSzPts val="1200"/>
              <a:buFont typeface="Calibri"/>
              <a:buChar char="–"/>
              <a:defRPr sz="1200" b="0" i="0" u="none" strike="noStrike" cap="none">
                <a:solidFill>
                  <a:srgbClr val="595959"/>
                </a:solidFill>
                <a:latin typeface="Calibri"/>
                <a:ea typeface="Calibri"/>
                <a:cs typeface="Calibri"/>
                <a:sym typeface="Calibri"/>
              </a:defRPr>
            </a:lvl4pPr>
            <a:lvl5pPr marL="2286000" marR="0" lvl="4" indent="-304800" algn="l" rtl="0">
              <a:spcBef>
                <a:spcPts val="240"/>
              </a:spcBef>
              <a:spcAft>
                <a:spcPts val="0"/>
              </a:spcAft>
              <a:buClr>
                <a:schemeClr val="dk2"/>
              </a:buClr>
              <a:buSzPts val="1200"/>
              <a:buFont typeface="Calibri"/>
              <a:buChar char="»"/>
              <a:defRPr sz="1200" b="0" i="0" u="none" strike="noStrike" cap="none">
                <a:solidFill>
                  <a:srgbClr val="595959"/>
                </a:solidFill>
                <a:latin typeface="Calibri"/>
                <a:ea typeface="Calibri"/>
                <a:cs typeface="Calibri"/>
                <a:sym typeface="Calibri"/>
              </a:defRPr>
            </a:lvl5pPr>
            <a:lvl6pPr marL="2743200" marR="0" lvl="5" indent="-304800" algn="l" rtl="0">
              <a:spcBef>
                <a:spcPts val="24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6pPr>
            <a:lvl7pPr marL="3200400" marR="0" lvl="6" indent="-304800" algn="l" rtl="0">
              <a:spcBef>
                <a:spcPts val="24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7pPr>
            <a:lvl8pPr marL="3657600" marR="0" lvl="7" indent="-304800" algn="l" rtl="0">
              <a:spcBef>
                <a:spcPts val="24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8pPr>
            <a:lvl9pPr marL="4114800" marR="0" lvl="8" indent="-304800" algn="l" rtl="0">
              <a:spcBef>
                <a:spcPts val="24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9pPr>
          </a:lstStyle>
          <a:p>
            <a:endParaRPr/>
          </a:p>
        </p:txBody>
      </p:sp>
      <p:sp>
        <p:nvSpPr>
          <p:cNvPr id="507" name="Shape 507"/>
          <p:cNvSpPr txBox="1">
            <a:spLocks noGrp="1"/>
          </p:cNvSpPr>
          <p:nvPr>
            <p:ph type="title"/>
          </p:nvPr>
        </p:nvSpPr>
        <p:spPr>
          <a:xfrm>
            <a:off x="-9698" y="1"/>
            <a:ext cx="7863804" cy="1033895"/>
          </a:xfrm>
          <a:prstGeom prst="rect">
            <a:avLst/>
          </a:prstGeom>
          <a:solidFill>
            <a:schemeClr val="lt2"/>
          </a:solidFill>
          <a:ln>
            <a:noFill/>
          </a:ln>
        </p:spPr>
        <p:txBody>
          <a:bodyPr spcFirstLastPara="1" wrap="square" lIns="91425" tIns="91425" rIns="91425" bIns="91425" anchor="b" anchorCtr="0"/>
          <a:lstStyle>
            <a:lvl1pPr marR="0" lvl="0" algn="l" rtl="0">
              <a:spcBef>
                <a:spcPts val="0"/>
              </a:spcBef>
              <a:spcAft>
                <a:spcPts val="0"/>
              </a:spcAft>
              <a:buSzPts val="1400"/>
              <a:buNone/>
              <a:defRPr sz="3300" b="0" i="0" u="none" strike="noStrike" cap="none">
                <a:solidFill>
                  <a:schemeClr val="lt1"/>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
        <p:nvSpPr>
          <p:cNvPr id="508" name="Shape 508"/>
          <p:cNvSpPr txBox="1">
            <a:spLocks noGrp="1"/>
          </p:cNvSpPr>
          <p:nvPr>
            <p:ph type="dt" idx="10"/>
          </p:nvPr>
        </p:nvSpPr>
        <p:spPr>
          <a:xfrm>
            <a:off x="2" y="4835128"/>
            <a:ext cx="1554163" cy="308372"/>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509" name="Shape 509"/>
          <p:cNvSpPr txBox="1">
            <a:spLocks noGrp="1"/>
          </p:cNvSpPr>
          <p:nvPr>
            <p:ph type="ftr" idx="11"/>
          </p:nvPr>
        </p:nvSpPr>
        <p:spPr>
          <a:xfrm>
            <a:off x="1554163" y="4835128"/>
            <a:ext cx="6310312" cy="308372"/>
          </a:xfrm>
          <a:prstGeom prst="rect">
            <a:avLst/>
          </a:prstGeom>
          <a:noFill/>
          <a:ln>
            <a:noFill/>
          </a:ln>
        </p:spPr>
        <p:txBody>
          <a:bodyPr spcFirstLastPara="1" wrap="square" lIns="91425" tIns="91425" rIns="91425" bIns="91425" anchor="ctr" anchorCtr="0"/>
          <a:lstStyle>
            <a:lvl1pPr marR="0" lvl="0" algn="ctr"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510" name="Shape 510"/>
          <p:cNvSpPr txBox="1">
            <a:spLocks noGrp="1"/>
          </p:cNvSpPr>
          <p:nvPr>
            <p:ph type="sldNum" idx="12"/>
          </p:nvPr>
        </p:nvSpPr>
        <p:spPr>
          <a:xfrm>
            <a:off x="7954965" y="4835128"/>
            <a:ext cx="1189037" cy="308372"/>
          </a:xfrm>
          <a:prstGeom prst="rect">
            <a:avLst/>
          </a:prstGeom>
          <a:noFill/>
          <a:ln>
            <a:noFill/>
          </a:ln>
        </p:spPr>
        <p:txBody>
          <a:bodyPr spcFirstLastPara="1" wrap="square" lIns="91425" tIns="45700" rIns="91425" bIns="45700" anchor="ctr" anchorCtr="0">
            <a:noAutofit/>
          </a:bodyPr>
          <a:lstStyle>
            <a:lvl1pPr marL="0" marR="0" lvl="0"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1pPr>
            <a:lvl2pPr marL="0" marR="0" lvl="1"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2pPr>
            <a:lvl3pPr marL="0" marR="0" lvl="2"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3pPr>
            <a:lvl4pPr marL="0" marR="0" lvl="3"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4pPr>
            <a:lvl5pPr marL="0" marR="0" lvl="4"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5pPr>
            <a:lvl6pPr marL="0" marR="0" lvl="5"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6pPr>
            <a:lvl7pPr marL="0" marR="0" lvl="6"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7pPr>
            <a:lvl8pPr marL="0" marR="0" lvl="7"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8pPr>
            <a:lvl9pPr marL="0" marR="0" lvl="8"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matchingName="Large Image w/ Footer">
  <p:cSld name="Large Image w/ Footer">
    <p:spTree>
      <p:nvGrpSpPr>
        <p:cNvPr id="1" name="Shape 511"/>
        <p:cNvGrpSpPr/>
        <p:nvPr/>
      </p:nvGrpSpPr>
      <p:grpSpPr>
        <a:xfrm>
          <a:off x="0" y="0"/>
          <a:ext cx="0" cy="0"/>
          <a:chOff x="0" y="0"/>
          <a:chExt cx="0" cy="0"/>
        </a:xfrm>
      </p:grpSpPr>
      <p:grpSp>
        <p:nvGrpSpPr>
          <p:cNvPr id="512" name="Shape 512"/>
          <p:cNvGrpSpPr/>
          <p:nvPr/>
        </p:nvGrpSpPr>
        <p:grpSpPr>
          <a:xfrm>
            <a:off x="-2" y="4838700"/>
            <a:ext cx="9144003" cy="304800"/>
            <a:chOff x="-2" y="6451600"/>
            <a:chExt cx="9144003" cy="406400"/>
          </a:xfrm>
        </p:grpSpPr>
        <p:sp>
          <p:nvSpPr>
            <p:cNvPr id="513" name="Shape 513"/>
            <p:cNvSpPr/>
            <p:nvPr/>
          </p:nvSpPr>
          <p:spPr>
            <a:xfrm>
              <a:off x="-2" y="6451600"/>
              <a:ext cx="7872153" cy="406400"/>
            </a:xfrm>
            <a:prstGeom prst="rect">
              <a:avLst/>
            </a:prstGeom>
            <a:solidFill>
              <a:srgbClr val="59595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sp>
          <p:nvSpPr>
            <p:cNvPr id="514" name="Shape 514"/>
            <p:cNvSpPr/>
            <p:nvPr/>
          </p:nvSpPr>
          <p:spPr>
            <a:xfrm>
              <a:off x="7954964" y="6451600"/>
              <a:ext cx="1189037" cy="4064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grpSp>
      <p:sp>
        <p:nvSpPr>
          <p:cNvPr id="515" name="Shape 515"/>
          <p:cNvSpPr>
            <a:spLocks noGrp="1"/>
          </p:cNvSpPr>
          <p:nvPr>
            <p:ph type="pic" idx="2"/>
          </p:nvPr>
        </p:nvSpPr>
        <p:spPr>
          <a:xfrm>
            <a:off x="0" y="1102056"/>
            <a:ext cx="9144000" cy="3657601"/>
          </a:xfrm>
          <a:prstGeom prst="rect">
            <a:avLst/>
          </a:prstGeom>
          <a:noFill/>
          <a:ln>
            <a:noFill/>
          </a:ln>
        </p:spPr>
        <p:txBody>
          <a:bodyPr spcFirstLastPara="1" wrap="square" lIns="91425" tIns="91425" rIns="91425" bIns="91425" anchor="t" anchorCtr="0"/>
          <a:lstStyle>
            <a:lvl1pPr marR="0" lvl="0" algn="l" rtl="0">
              <a:spcBef>
                <a:spcPts val="480"/>
              </a:spcBef>
              <a:spcAft>
                <a:spcPts val="0"/>
              </a:spcAft>
              <a:buClr>
                <a:schemeClr val="dk2"/>
              </a:buClr>
              <a:buSzPts val="2400"/>
              <a:buFont typeface="Arial"/>
              <a:buChar char="•"/>
              <a:defRPr sz="2400" b="0" i="0" u="none" strike="noStrike" cap="none">
                <a:solidFill>
                  <a:srgbClr val="595959"/>
                </a:solidFill>
                <a:latin typeface="Calibri"/>
                <a:ea typeface="Calibri"/>
                <a:cs typeface="Calibri"/>
                <a:sym typeface="Calibri"/>
              </a:defRPr>
            </a:lvl1pPr>
            <a:lvl2pPr marR="0" lvl="1" algn="l" rtl="0">
              <a:spcBef>
                <a:spcPts val="420"/>
              </a:spcBef>
              <a:spcAft>
                <a:spcPts val="0"/>
              </a:spcAft>
              <a:buClr>
                <a:schemeClr val="dk2"/>
              </a:buClr>
              <a:buSzPts val="2100"/>
              <a:buFont typeface="Arial"/>
              <a:buChar char="–"/>
              <a:defRPr sz="2100" b="0" i="0" u="none" strike="noStrike" cap="none">
                <a:solidFill>
                  <a:srgbClr val="595959"/>
                </a:solidFill>
                <a:latin typeface="Calibri"/>
                <a:ea typeface="Calibri"/>
                <a:cs typeface="Calibri"/>
                <a:sym typeface="Calibri"/>
              </a:defRPr>
            </a:lvl2pPr>
            <a:lvl3pPr marR="0" lvl="2" algn="l" rtl="0">
              <a:spcBef>
                <a:spcPts val="360"/>
              </a:spcBef>
              <a:spcAft>
                <a:spcPts val="0"/>
              </a:spcAft>
              <a:buClr>
                <a:schemeClr val="dk2"/>
              </a:buClr>
              <a:buSzPts val="1800"/>
              <a:buFont typeface="Arial"/>
              <a:buChar char="•"/>
              <a:defRPr sz="1800" b="0" i="0" u="none" strike="noStrike" cap="none">
                <a:solidFill>
                  <a:srgbClr val="595959"/>
                </a:solidFill>
                <a:latin typeface="Calibri"/>
                <a:ea typeface="Calibri"/>
                <a:cs typeface="Calibri"/>
                <a:sym typeface="Calibri"/>
              </a:defRPr>
            </a:lvl3pPr>
            <a:lvl4pPr marR="0" lvl="3"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4pPr>
            <a:lvl5pPr marR="0" lvl="4"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5pPr>
            <a:lvl6pPr marR="0" lvl="5"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R="0" lvl="6"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R="0" lvl="7"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R="0" lvl="8"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516" name="Shape 516"/>
          <p:cNvSpPr txBox="1">
            <a:spLocks noGrp="1"/>
          </p:cNvSpPr>
          <p:nvPr>
            <p:ph type="dt" idx="10"/>
          </p:nvPr>
        </p:nvSpPr>
        <p:spPr>
          <a:xfrm>
            <a:off x="2" y="4835128"/>
            <a:ext cx="1554163" cy="308372"/>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517" name="Shape 517"/>
          <p:cNvSpPr txBox="1">
            <a:spLocks noGrp="1"/>
          </p:cNvSpPr>
          <p:nvPr>
            <p:ph type="ftr" idx="11"/>
          </p:nvPr>
        </p:nvSpPr>
        <p:spPr>
          <a:xfrm>
            <a:off x="1554163" y="4835128"/>
            <a:ext cx="6310312" cy="308372"/>
          </a:xfrm>
          <a:prstGeom prst="rect">
            <a:avLst/>
          </a:prstGeom>
          <a:noFill/>
          <a:ln>
            <a:noFill/>
          </a:ln>
        </p:spPr>
        <p:txBody>
          <a:bodyPr spcFirstLastPara="1" wrap="square" lIns="91425" tIns="91425" rIns="91425" bIns="91425" anchor="ctr" anchorCtr="0"/>
          <a:lstStyle>
            <a:lvl1pPr marR="0" lvl="0" algn="ctr"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518" name="Shape 518"/>
          <p:cNvSpPr txBox="1">
            <a:spLocks noGrp="1"/>
          </p:cNvSpPr>
          <p:nvPr>
            <p:ph type="sldNum" idx="12"/>
          </p:nvPr>
        </p:nvSpPr>
        <p:spPr>
          <a:xfrm>
            <a:off x="7954965" y="4835128"/>
            <a:ext cx="1189037" cy="308372"/>
          </a:xfrm>
          <a:prstGeom prst="rect">
            <a:avLst/>
          </a:prstGeom>
          <a:noFill/>
          <a:ln>
            <a:noFill/>
          </a:ln>
        </p:spPr>
        <p:txBody>
          <a:bodyPr spcFirstLastPara="1" wrap="square" lIns="91425" tIns="45700" rIns="91425" bIns="45700" anchor="ctr" anchorCtr="0">
            <a:noAutofit/>
          </a:bodyPr>
          <a:lstStyle>
            <a:lvl1pPr marL="0" marR="0" lvl="0"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1pPr>
            <a:lvl2pPr marL="0" marR="0" lvl="1"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2pPr>
            <a:lvl3pPr marL="0" marR="0" lvl="2"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3pPr>
            <a:lvl4pPr marL="0" marR="0" lvl="3"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4pPr>
            <a:lvl5pPr marL="0" marR="0" lvl="4"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5pPr>
            <a:lvl6pPr marL="0" marR="0" lvl="5"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6pPr>
            <a:lvl7pPr marL="0" marR="0" lvl="6"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7pPr>
            <a:lvl8pPr marL="0" marR="0" lvl="7"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8pPr>
            <a:lvl9pPr marL="0" marR="0" lvl="8"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
        <p:nvSpPr>
          <p:cNvPr id="519" name="Shape 519"/>
          <p:cNvSpPr txBox="1">
            <a:spLocks noGrp="1"/>
          </p:cNvSpPr>
          <p:nvPr>
            <p:ph type="title"/>
          </p:nvPr>
        </p:nvSpPr>
        <p:spPr>
          <a:xfrm>
            <a:off x="-9698" y="1"/>
            <a:ext cx="7863804" cy="1033895"/>
          </a:xfrm>
          <a:prstGeom prst="rect">
            <a:avLst/>
          </a:prstGeom>
          <a:solidFill>
            <a:schemeClr val="lt2"/>
          </a:solidFill>
          <a:ln>
            <a:noFill/>
          </a:ln>
        </p:spPr>
        <p:txBody>
          <a:bodyPr spcFirstLastPara="1" wrap="square" lIns="91425" tIns="91425" rIns="91425" bIns="91425" anchor="b" anchorCtr="0"/>
          <a:lstStyle>
            <a:lvl1pPr marR="0" lvl="0" algn="l" rtl="0">
              <a:spcBef>
                <a:spcPts val="0"/>
              </a:spcBef>
              <a:spcAft>
                <a:spcPts val="0"/>
              </a:spcAft>
              <a:buSzPts val="1400"/>
              <a:buNone/>
              <a:defRPr sz="3300" b="0" i="0" u="none" strike="noStrike" cap="none">
                <a:solidFill>
                  <a:schemeClr val="lt1"/>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showMasterSp="0" matchingName="Image with Left Bar Caption">
  <p:cSld name="Image with Left Bar Caption">
    <p:spTree>
      <p:nvGrpSpPr>
        <p:cNvPr id="1" name="Shape 520"/>
        <p:cNvGrpSpPr/>
        <p:nvPr/>
      </p:nvGrpSpPr>
      <p:grpSpPr>
        <a:xfrm>
          <a:off x="0" y="0"/>
          <a:ext cx="0" cy="0"/>
          <a:chOff x="0" y="0"/>
          <a:chExt cx="0" cy="0"/>
        </a:xfrm>
      </p:grpSpPr>
      <p:sp>
        <p:nvSpPr>
          <p:cNvPr id="521" name="Shape 521"/>
          <p:cNvSpPr txBox="1">
            <a:spLocks noGrp="1"/>
          </p:cNvSpPr>
          <p:nvPr>
            <p:ph type="body" idx="1"/>
          </p:nvPr>
        </p:nvSpPr>
        <p:spPr>
          <a:xfrm>
            <a:off x="3" y="0"/>
            <a:ext cx="2057399" cy="5143500"/>
          </a:xfrm>
          <a:prstGeom prst="rect">
            <a:avLst/>
          </a:prstGeom>
          <a:solidFill>
            <a:srgbClr val="586D2D"/>
          </a:solidFill>
          <a:ln>
            <a:noFill/>
          </a:ln>
        </p:spPr>
        <p:txBody>
          <a:bodyPr spcFirstLastPara="1" wrap="square" lIns="91425" tIns="91425" rIns="91425" bIns="91425" anchor="t" anchorCtr="0"/>
          <a:lstStyle>
            <a:lvl1pPr marL="457200" marR="0" lvl="0" indent="-228600" algn="l" rtl="0">
              <a:spcBef>
                <a:spcPts val="660"/>
              </a:spcBef>
              <a:spcAft>
                <a:spcPts val="0"/>
              </a:spcAft>
              <a:buClr>
                <a:schemeClr val="dk2"/>
              </a:buClr>
              <a:buSzPts val="3300"/>
              <a:buFont typeface="Arial"/>
              <a:buNone/>
              <a:defRPr sz="3300" b="0" i="0" u="none" strike="noStrike" cap="none">
                <a:solidFill>
                  <a:schemeClr val="lt1"/>
                </a:solidFill>
                <a:latin typeface="Calibri"/>
                <a:ea typeface="Calibri"/>
                <a:cs typeface="Calibri"/>
                <a:sym typeface="Calibri"/>
              </a:defRPr>
            </a:lvl1pPr>
            <a:lvl2pPr marL="914400" marR="0" lvl="1" indent="-361950" algn="l" rtl="0">
              <a:spcBef>
                <a:spcPts val="420"/>
              </a:spcBef>
              <a:spcAft>
                <a:spcPts val="0"/>
              </a:spcAft>
              <a:buClr>
                <a:schemeClr val="dk2"/>
              </a:buClr>
              <a:buSzPts val="2100"/>
              <a:buFont typeface="Arial"/>
              <a:buChar char="–"/>
              <a:defRPr sz="2100" b="0" i="0" u="none" strike="noStrike" cap="none">
                <a:solidFill>
                  <a:srgbClr val="595959"/>
                </a:solidFill>
                <a:latin typeface="Calibri"/>
                <a:ea typeface="Calibri"/>
                <a:cs typeface="Calibri"/>
                <a:sym typeface="Calibri"/>
              </a:defRPr>
            </a:lvl2pPr>
            <a:lvl3pPr marL="1371600" marR="0" lvl="2" indent="-342900" algn="l" rtl="0">
              <a:spcBef>
                <a:spcPts val="360"/>
              </a:spcBef>
              <a:spcAft>
                <a:spcPts val="0"/>
              </a:spcAft>
              <a:buClr>
                <a:schemeClr val="dk2"/>
              </a:buClr>
              <a:buSzPts val="1800"/>
              <a:buFont typeface="Arial"/>
              <a:buChar char="•"/>
              <a:defRPr sz="1800" b="0" i="0" u="none" strike="noStrike" cap="none">
                <a:solidFill>
                  <a:srgbClr val="595959"/>
                </a:solidFill>
                <a:latin typeface="Calibri"/>
                <a:ea typeface="Calibri"/>
                <a:cs typeface="Calibri"/>
                <a:sym typeface="Calibri"/>
              </a:defRPr>
            </a:lvl3pPr>
            <a:lvl4pPr marL="1828800" marR="0" lvl="3" indent="-323850"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4pPr>
            <a:lvl5pPr marL="2286000" marR="0" lvl="4" indent="-323850"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522" name="Shape 522"/>
          <p:cNvSpPr>
            <a:spLocks noGrp="1"/>
          </p:cNvSpPr>
          <p:nvPr>
            <p:ph type="pic" idx="2"/>
          </p:nvPr>
        </p:nvSpPr>
        <p:spPr>
          <a:xfrm>
            <a:off x="2057400" y="0"/>
            <a:ext cx="7086600" cy="5143500"/>
          </a:xfrm>
          <a:prstGeom prst="rect">
            <a:avLst/>
          </a:prstGeom>
          <a:noFill/>
          <a:ln>
            <a:noFill/>
          </a:ln>
        </p:spPr>
        <p:txBody>
          <a:bodyPr spcFirstLastPara="1" wrap="square" lIns="91425" tIns="91425" rIns="91425" bIns="91425" anchor="t" anchorCtr="0"/>
          <a:lstStyle>
            <a:lvl1pPr marR="0" lvl="0" algn="l" rtl="0">
              <a:spcBef>
                <a:spcPts val="480"/>
              </a:spcBef>
              <a:spcAft>
                <a:spcPts val="0"/>
              </a:spcAft>
              <a:buClr>
                <a:schemeClr val="dk2"/>
              </a:buClr>
              <a:buSzPts val="2400"/>
              <a:buFont typeface="Arial"/>
              <a:buChar char="•"/>
              <a:defRPr sz="2400" b="0" i="0" u="none" strike="noStrike" cap="none">
                <a:solidFill>
                  <a:srgbClr val="595959"/>
                </a:solidFill>
                <a:latin typeface="Calibri"/>
                <a:ea typeface="Calibri"/>
                <a:cs typeface="Calibri"/>
                <a:sym typeface="Calibri"/>
              </a:defRPr>
            </a:lvl1pPr>
            <a:lvl2pPr marR="0" lvl="1" algn="l" rtl="0">
              <a:spcBef>
                <a:spcPts val="420"/>
              </a:spcBef>
              <a:spcAft>
                <a:spcPts val="0"/>
              </a:spcAft>
              <a:buClr>
                <a:schemeClr val="dk2"/>
              </a:buClr>
              <a:buSzPts val="2100"/>
              <a:buFont typeface="Arial"/>
              <a:buChar char="–"/>
              <a:defRPr sz="2100" b="0" i="0" u="none" strike="noStrike" cap="none">
                <a:solidFill>
                  <a:srgbClr val="595959"/>
                </a:solidFill>
                <a:latin typeface="Calibri"/>
                <a:ea typeface="Calibri"/>
                <a:cs typeface="Calibri"/>
                <a:sym typeface="Calibri"/>
              </a:defRPr>
            </a:lvl2pPr>
            <a:lvl3pPr marR="0" lvl="2" algn="l" rtl="0">
              <a:spcBef>
                <a:spcPts val="360"/>
              </a:spcBef>
              <a:spcAft>
                <a:spcPts val="0"/>
              </a:spcAft>
              <a:buClr>
                <a:schemeClr val="dk2"/>
              </a:buClr>
              <a:buSzPts val="1800"/>
              <a:buFont typeface="Arial"/>
              <a:buChar char="•"/>
              <a:defRPr sz="1800" b="0" i="0" u="none" strike="noStrike" cap="none">
                <a:solidFill>
                  <a:srgbClr val="595959"/>
                </a:solidFill>
                <a:latin typeface="Calibri"/>
                <a:ea typeface="Calibri"/>
                <a:cs typeface="Calibri"/>
                <a:sym typeface="Calibri"/>
              </a:defRPr>
            </a:lvl3pPr>
            <a:lvl4pPr marR="0" lvl="3"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4pPr>
            <a:lvl5pPr marR="0" lvl="4"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5pPr>
            <a:lvl6pPr marR="0" lvl="5"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R="0" lvl="6"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R="0" lvl="7"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R="0" lvl="8"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523" name="Shape 523"/>
          <p:cNvSpPr txBox="1">
            <a:spLocks noGrp="1"/>
          </p:cNvSpPr>
          <p:nvPr>
            <p:ph type="title"/>
          </p:nvPr>
        </p:nvSpPr>
        <p:spPr>
          <a:xfrm>
            <a:off x="-9699" y="0"/>
            <a:ext cx="2067099" cy="5143500"/>
          </a:xfrm>
          <a:prstGeom prst="rect">
            <a:avLst/>
          </a:prstGeom>
          <a:solidFill>
            <a:schemeClr val="lt2"/>
          </a:solidFill>
          <a:ln>
            <a:noFill/>
          </a:ln>
        </p:spPr>
        <p:txBody>
          <a:bodyPr spcFirstLastPara="1" wrap="square" lIns="91425" tIns="91425" rIns="91425" bIns="91425" anchor="b" anchorCtr="0"/>
          <a:lstStyle>
            <a:lvl1pPr marR="0" lvl="0" algn="l" rtl="0">
              <a:spcBef>
                <a:spcPts val="0"/>
              </a:spcBef>
              <a:spcAft>
                <a:spcPts val="0"/>
              </a:spcAft>
              <a:buSzPts val="1400"/>
              <a:buNone/>
              <a:defRPr sz="2400" b="0" i="0" u="none" strike="noStrike" cap="none">
                <a:solidFill>
                  <a:schemeClr val="lt1"/>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matchingName="Three Image_Right w/ Footer">
  <p:cSld name="Three Image_Right w/ Footer">
    <p:spTree>
      <p:nvGrpSpPr>
        <p:cNvPr id="1" name="Shape 524"/>
        <p:cNvGrpSpPr/>
        <p:nvPr/>
      </p:nvGrpSpPr>
      <p:grpSpPr>
        <a:xfrm>
          <a:off x="0" y="0"/>
          <a:ext cx="0" cy="0"/>
          <a:chOff x="0" y="0"/>
          <a:chExt cx="0" cy="0"/>
        </a:xfrm>
      </p:grpSpPr>
      <p:sp>
        <p:nvSpPr>
          <p:cNvPr id="525" name="Shape 525"/>
          <p:cNvSpPr>
            <a:spLocks noGrp="1"/>
          </p:cNvSpPr>
          <p:nvPr>
            <p:ph type="pic" idx="2"/>
          </p:nvPr>
        </p:nvSpPr>
        <p:spPr>
          <a:xfrm>
            <a:off x="0" y="1102056"/>
            <a:ext cx="5943600" cy="3657601"/>
          </a:xfrm>
          <a:prstGeom prst="rect">
            <a:avLst/>
          </a:prstGeom>
          <a:noFill/>
          <a:ln>
            <a:noFill/>
          </a:ln>
        </p:spPr>
        <p:txBody>
          <a:bodyPr spcFirstLastPara="1" wrap="square" lIns="91425" tIns="91425" rIns="91425" bIns="91425" anchor="t" anchorCtr="0"/>
          <a:lstStyle>
            <a:lvl1pPr marR="0" lvl="0" algn="l" rtl="0">
              <a:spcBef>
                <a:spcPts val="480"/>
              </a:spcBef>
              <a:spcAft>
                <a:spcPts val="0"/>
              </a:spcAft>
              <a:buClr>
                <a:schemeClr val="dk2"/>
              </a:buClr>
              <a:buSzPts val="2400"/>
              <a:buFont typeface="Arial"/>
              <a:buChar char="•"/>
              <a:defRPr sz="2400" b="0" i="0" u="none" strike="noStrike" cap="none">
                <a:solidFill>
                  <a:srgbClr val="595959"/>
                </a:solidFill>
                <a:latin typeface="Calibri"/>
                <a:ea typeface="Calibri"/>
                <a:cs typeface="Calibri"/>
                <a:sym typeface="Calibri"/>
              </a:defRPr>
            </a:lvl1pPr>
            <a:lvl2pPr marR="0" lvl="1" algn="l" rtl="0">
              <a:spcBef>
                <a:spcPts val="420"/>
              </a:spcBef>
              <a:spcAft>
                <a:spcPts val="0"/>
              </a:spcAft>
              <a:buClr>
                <a:schemeClr val="dk2"/>
              </a:buClr>
              <a:buSzPts val="2100"/>
              <a:buFont typeface="Arial"/>
              <a:buChar char="–"/>
              <a:defRPr sz="2100" b="0" i="0" u="none" strike="noStrike" cap="none">
                <a:solidFill>
                  <a:srgbClr val="595959"/>
                </a:solidFill>
                <a:latin typeface="Calibri"/>
                <a:ea typeface="Calibri"/>
                <a:cs typeface="Calibri"/>
                <a:sym typeface="Calibri"/>
              </a:defRPr>
            </a:lvl2pPr>
            <a:lvl3pPr marR="0" lvl="2" algn="l" rtl="0">
              <a:spcBef>
                <a:spcPts val="360"/>
              </a:spcBef>
              <a:spcAft>
                <a:spcPts val="0"/>
              </a:spcAft>
              <a:buClr>
                <a:schemeClr val="dk2"/>
              </a:buClr>
              <a:buSzPts val="1800"/>
              <a:buFont typeface="Arial"/>
              <a:buChar char="•"/>
              <a:defRPr sz="1800" b="0" i="0" u="none" strike="noStrike" cap="none">
                <a:solidFill>
                  <a:srgbClr val="595959"/>
                </a:solidFill>
                <a:latin typeface="Calibri"/>
                <a:ea typeface="Calibri"/>
                <a:cs typeface="Calibri"/>
                <a:sym typeface="Calibri"/>
              </a:defRPr>
            </a:lvl3pPr>
            <a:lvl4pPr marR="0" lvl="3"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4pPr>
            <a:lvl5pPr marR="0" lvl="4"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5pPr>
            <a:lvl6pPr marR="0" lvl="5"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R="0" lvl="6"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R="0" lvl="7"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R="0" lvl="8"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526" name="Shape 526"/>
          <p:cNvSpPr>
            <a:spLocks noGrp="1"/>
          </p:cNvSpPr>
          <p:nvPr>
            <p:ph type="pic" idx="3"/>
          </p:nvPr>
        </p:nvSpPr>
        <p:spPr>
          <a:xfrm>
            <a:off x="6019800" y="1100138"/>
            <a:ext cx="3124200" cy="1796796"/>
          </a:xfrm>
          <a:prstGeom prst="rect">
            <a:avLst/>
          </a:prstGeom>
          <a:noFill/>
          <a:ln>
            <a:noFill/>
          </a:ln>
        </p:spPr>
        <p:txBody>
          <a:bodyPr spcFirstLastPara="1" wrap="square" lIns="91425" tIns="91425" rIns="91425" bIns="91425" anchor="t" anchorCtr="0"/>
          <a:lstStyle>
            <a:lvl1pPr marR="0" lvl="0" algn="l" rtl="0">
              <a:spcBef>
                <a:spcPts val="480"/>
              </a:spcBef>
              <a:spcAft>
                <a:spcPts val="0"/>
              </a:spcAft>
              <a:buClr>
                <a:schemeClr val="dk2"/>
              </a:buClr>
              <a:buSzPts val="2400"/>
              <a:buFont typeface="Arial"/>
              <a:buChar char="•"/>
              <a:defRPr sz="2400" b="0" i="0" u="none" strike="noStrike" cap="none">
                <a:solidFill>
                  <a:srgbClr val="595959"/>
                </a:solidFill>
                <a:latin typeface="Calibri"/>
                <a:ea typeface="Calibri"/>
                <a:cs typeface="Calibri"/>
                <a:sym typeface="Calibri"/>
              </a:defRPr>
            </a:lvl1pPr>
            <a:lvl2pPr marR="0" lvl="1" algn="l" rtl="0">
              <a:spcBef>
                <a:spcPts val="420"/>
              </a:spcBef>
              <a:spcAft>
                <a:spcPts val="0"/>
              </a:spcAft>
              <a:buClr>
                <a:schemeClr val="dk2"/>
              </a:buClr>
              <a:buSzPts val="2100"/>
              <a:buFont typeface="Arial"/>
              <a:buChar char="–"/>
              <a:defRPr sz="2100" b="0" i="0" u="none" strike="noStrike" cap="none">
                <a:solidFill>
                  <a:srgbClr val="595959"/>
                </a:solidFill>
                <a:latin typeface="Calibri"/>
                <a:ea typeface="Calibri"/>
                <a:cs typeface="Calibri"/>
                <a:sym typeface="Calibri"/>
              </a:defRPr>
            </a:lvl2pPr>
            <a:lvl3pPr marR="0" lvl="2" algn="l" rtl="0">
              <a:spcBef>
                <a:spcPts val="360"/>
              </a:spcBef>
              <a:spcAft>
                <a:spcPts val="0"/>
              </a:spcAft>
              <a:buClr>
                <a:schemeClr val="dk2"/>
              </a:buClr>
              <a:buSzPts val="1800"/>
              <a:buFont typeface="Arial"/>
              <a:buChar char="•"/>
              <a:defRPr sz="1800" b="0" i="0" u="none" strike="noStrike" cap="none">
                <a:solidFill>
                  <a:srgbClr val="595959"/>
                </a:solidFill>
                <a:latin typeface="Calibri"/>
                <a:ea typeface="Calibri"/>
                <a:cs typeface="Calibri"/>
                <a:sym typeface="Calibri"/>
              </a:defRPr>
            </a:lvl3pPr>
            <a:lvl4pPr marR="0" lvl="3"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4pPr>
            <a:lvl5pPr marR="0" lvl="4"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5pPr>
            <a:lvl6pPr marR="0" lvl="5"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R="0" lvl="6"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R="0" lvl="7"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R="0" lvl="8"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527" name="Shape 527"/>
          <p:cNvSpPr>
            <a:spLocks noGrp="1"/>
          </p:cNvSpPr>
          <p:nvPr>
            <p:ph type="pic" idx="4"/>
          </p:nvPr>
        </p:nvSpPr>
        <p:spPr>
          <a:xfrm>
            <a:off x="6019800" y="2957513"/>
            <a:ext cx="3124200" cy="1796796"/>
          </a:xfrm>
          <a:prstGeom prst="rect">
            <a:avLst/>
          </a:prstGeom>
          <a:noFill/>
          <a:ln>
            <a:noFill/>
          </a:ln>
        </p:spPr>
        <p:txBody>
          <a:bodyPr spcFirstLastPara="1" wrap="square" lIns="91425" tIns="91425" rIns="91425" bIns="91425" anchor="t" anchorCtr="0"/>
          <a:lstStyle>
            <a:lvl1pPr marR="0" lvl="0" algn="l" rtl="0">
              <a:spcBef>
                <a:spcPts val="480"/>
              </a:spcBef>
              <a:spcAft>
                <a:spcPts val="0"/>
              </a:spcAft>
              <a:buClr>
                <a:schemeClr val="dk2"/>
              </a:buClr>
              <a:buSzPts val="2400"/>
              <a:buFont typeface="Arial"/>
              <a:buChar char="•"/>
              <a:defRPr sz="2400" b="0" i="0" u="none" strike="noStrike" cap="none">
                <a:solidFill>
                  <a:srgbClr val="595959"/>
                </a:solidFill>
                <a:latin typeface="Calibri"/>
                <a:ea typeface="Calibri"/>
                <a:cs typeface="Calibri"/>
                <a:sym typeface="Calibri"/>
              </a:defRPr>
            </a:lvl1pPr>
            <a:lvl2pPr marR="0" lvl="1" algn="l" rtl="0">
              <a:spcBef>
                <a:spcPts val="420"/>
              </a:spcBef>
              <a:spcAft>
                <a:spcPts val="0"/>
              </a:spcAft>
              <a:buClr>
                <a:schemeClr val="dk2"/>
              </a:buClr>
              <a:buSzPts val="2100"/>
              <a:buFont typeface="Arial"/>
              <a:buChar char="–"/>
              <a:defRPr sz="2100" b="0" i="0" u="none" strike="noStrike" cap="none">
                <a:solidFill>
                  <a:srgbClr val="595959"/>
                </a:solidFill>
                <a:latin typeface="Calibri"/>
                <a:ea typeface="Calibri"/>
                <a:cs typeface="Calibri"/>
                <a:sym typeface="Calibri"/>
              </a:defRPr>
            </a:lvl2pPr>
            <a:lvl3pPr marR="0" lvl="2" algn="l" rtl="0">
              <a:spcBef>
                <a:spcPts val="360"/>
              </a:spcBef>
              <a:spcAft>
                <a:spcPts val="0"/>
              </a:spcAft>
              <a:buClr>
                <a:schemeClr val="dk2"/>
              </a:buClr>
              <a:buSzPts val="1800"/>
              <a:buFont typeface="Arial"/>
              <a:buChar char="•"/>
              <a:defRPr sz="1800" b="0" i="0" u="none" strike="noStrike" cap="none">
                <a:solidFill>
                  <a:srgbClr val="595959"/>
                </a:solidFill>
                <a:latin typeface="Calibri"/>
                <a:ea typeface="Calibri"/>
                <a:cs typeface="Calibri"/>
                <a:sym typeface="Calibri"/>
              </a:defRPr>
            </a:lvl3pPr>
            <a:lvl4pPr marR="0" lvl="3"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4pPr>
            <a:lvl5pPr marR="0" lvl="4"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5pPr>
            <a:lvl6pPr marR="0" lvl="5"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R="0" lvl="6"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R="0" lvl="7"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R="0" lvl="8"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528" name="Shape 528"/>
          <p:cNvSpPr txBox="1">
            <a:spLocks noGrp="1"/>
          </p:cNvSpPr>
          <p:nvPr>
            <p:ph type="title"/>
          </p:nvPr>
        </p:nvSpPr>
        <p:spPr>
          <a:xfrm>
            <a:off x="-9698" y="1"/>
            <a:ext cx="7863804" cy="1033895"/>
          </a:xfrm>
          <a:prstGeom prst="rect">
            <a:avLst/>
          </a:prstGeom>
          <a:solidFill>
            <a:schemeClr val="lt2"/>
          </a:solidFill>
          <a:ln>
            <a:noFill/>
          </a:ln>
        </p:spPr>
        <p:txBody>
          <a:bodyPr spcFirstLastPara="1" wrap="square" lIns="91425" tIns="91425" rIns="91425" bIns="91425" anchor="b" anchorCtr="0"/>
          <a:lstStyle>
            <a:lvl1pPr marR="0" lvl="0" algn="l" rtl="0">
              <a:spcBef>
                <a:spcPts val="0"/>
              </a:spcBef>
              <a:spcAft>
                <a:spcPts val="0"/>
              </a:spcAft>
              <a:buSzPts val="1400"/>
              <a:buNone/>
              <a:defRPr sz="3300" b="0" i="0" u="none" strike="noStrike" cap="none">
                <a:solidFill>
                  <a:schemeClr val="lt1"/>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grpSp>
        <p:nvGrpSpPr>
          <p:cNvPr id="529" name="Shape 529"/>
          <p:cNvGrpSpPr/>
          <p:nvPr/>
        </p:nvGrpSpPr>
        <p:grpSpPr>
          <a:xfrm>
            <a:off x="-2" y="4838700"/>
            <a:ext cx="9144003" cy="304800"/>
            <a:chOff x="-2" y="6451600"/>
            <a:chExt cx="9144003" cy="406400"/>
          </a:xfrm>
        </p:grpSpPr>
        <p:sp>
          <p:nvSpPr>
            <p:cNvPr id="530" name="Shape 530"/>
            <p:cNvSpPr/>
            <p:nvPr/>
          </p:nvSpPr>
          <p:spPr>
            <a:xfrm>
              <a:off x="-2" y="6451600"/>
              <a:ext cx="7872153" cy="406400"/>
            </a:xfrm>
            <a:prstGeom prst="rect">
              <a:avLst/>
            </a:prstGeom>
            <a:solidFill>
              <a:srgbClr val="59595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sp>
          <p:nvSpPr>
            <p:cNvPr id="531" name="Shape 531"/>
            <p:cNvSpPr/>
            <p:nvPr/>
          </p:nvSpPr>
          <p:spPr>
            <a:xfrm>
              <a:off x="7954964" y="6451600"/>
              <a:ext cx="1189037" cy="4064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grpSp>
      <p:sp>
        <p:nvSpPr>
          <p:cNvPr id="532" name="Shape 532"/>
          <p:cNvSpPr txBox="1">
            <a:spLocks noGrp="1"/>
          </p:cNvSpPr>
          <p:nvPr>
            <p:ph type="dt" idx="10"/>
          </p:nvPr>
        </p:nvSpPr>
        <p:spPr>
          <a:xfrm>
            <a:off x="2" y="4835128"/>
            <a:ext cx="1554163" cy="308372"/>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533" name="Shape 533"/>
          <p:cNvSpPr txBox="1">
            <a:spLocks noGrp="1"/>
          </p:cNvSpPr>
          <p:nvPr>
            <p:ph type="ftr" idx="11"/>
          </p:nvPr>
        </p:nvSpPr>
        <p:spPr>
          <a:xfrm>
            <a:off x="1554163" y="4835128"/>
            <a:ext cx="6310312" cy="308372"/>
          </a:xfrm>
          <a:prstGeom prst="rect">
            <a:avLst/>
          </a:prstGeom>
          <a:noFill/>
          <a:ln>
            <a:noFill/>
          </a:ln>
        </p:spPr>
        <p:txBody>
          <a:bodyPr spcFirstLastPara="1" wrap="square" lIns="91425" tIns="91425" rIns="91425" bIns="91425" anchor="ctr" anchorCtr="0"/>
          <a:lstStyle>
            <a:lvl1pPr marR="0" lvl="0" algn="ctr"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534" name="Shape 534"/>
          <p:cNvSpPr txBox="1">
            <a:spLocks noGrp="1"/>
          </p:cNvSpPr>
          <p:nvPr>
            <p:ph type="sldNum" idx="12"/>
          </p:nvPr>
        </p:nvSpPr>
        <p:spPr>
          <a:xfrm>
            <a:off x="7954965" y="4835128"/>
            <a:ext cx="1189037" cy="308372"/>
          </a:xfrm>
          <a:prstGeom prst="rect">
            <a:avLst/>
          </a:prstGeom>
          <a:noFill/>
          <a:ln>
            <a:noFill/>
          </a:ln>
        </p:spPr>
        <p:txBody>
          <a:bodyPr spcFirstLastPara="1" wrap="square" lIns="91425" tIns="45700" rIns="91425" bIns="45700" anchor="ctr" anchorCtr="0">
            <a:noAutofit/>
          </a:bodyPr>
          <a:lstStyle>
            <a:lvl1pPr marL="0" marR="0" lvl="0"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1pPr>
            <a:lvl2pPr marL="0" marR="0" lvl="1"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2pPr>
            <a:lvl3pPr marL="0" marR="0" lvl="2"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3pPr>
            <a:lvl4pPr marL="0" marR="0" lvl="3"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4pPr>
            <a:lvl5pPr marL="0" marR="0" lvl="4"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5pPr>
            <a:lvl6pPr marL="0" marR="0" lvl="5"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6pPr>
            <a:lvl7pPr marL="0" marR="0" lvl="6"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7pPr>
            <a:lvl8pPr marL="0" marR="0" lvl="7"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8pPr>
            <a:lvl9pPr marL="0" marR="0" lvl="8"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matchingName="Three Image_Left w/ Footer">
  <p:cSld name="Three Image_Left w/ Footer">
    <p:spTree>
      <p:nvGrpSpPr>
        <p:cNvPr id="1" name="Shape 535"/>
        <p:cNvGrpSpPr/>
        <p:nvPr/>
      </p:nvGrpSpPr>
      <p:grpSpPr>
        <a:xfrm>
          <a:off x="0" y="0"/>
          <a:ext cx="0" cy="0"/>
          <a:chOff x="0" y="0"/>
          <a:chExt cx="0" cy="0"/>
        </a:xfrm>
      </p:grpSpPr>
      <p:sp>
        <p:nvSpPr>
          <p:cNvPr id="536" name="Shape 536"/>
          <p:cNvSpPr>
            <a:spLocks noGrp="1"/>
          </p:cNvSpPr>
          <p:nvPr>
            <p:ph type="pic" idx="2"/>
          </p:nvPr>
        </p:nvSpPr>
        <p:spPr>
          <a:xfrm>
            <a:off x="3200400" y="1102056"/>
            <a:ext cx="5943600" cy="3657601"/>
          </a:xfrm>
          <a:prstGeom prst="rect">
            <a:avLst/>
          </a:prstGeom>
          <a:noFill/>
          <a:ln>
            <a:noFill/>
          </a:ln>
        </p:spPr>
        <p:txBody>
          <a:bodyPr spcFirstLastPara="1" wrap="square" lIns="91425" tIns="91425" rIns="91425" bIns="91425" anchor="t" anchorCtr="0"/>
          <a:lstStyle>
            <a:lvl1pPr marR="0" lvl="0" algn="l" rtl="0">
              <a:spcBef>
                <a:spcPts val="480"/>
              </a:spcBef>
              <a:spcAft>
                <a:spcPts val="0"/>
              </a:spcAft>
              <a:buClr>
                <a:schemeClr val="dk2"/>
              </a:buClr>
              <a:buSzPts val="2400"/>
              <a:buFont typeface="Arial"/>
              <a:buChar char="•"/>
              <a:defRPr sz="2400" b="0" i="0" u="none" strike="noStrike" cap="none">
                <a:solidFill>
                  <a:srgbClr val="595959"/>
                </a:solidFill>
                <a:latin typeface="Calibri"/>
                <a:ea typeface="Calibri"/>
                <a:cs typeface="Calibri"/>
                <a:sym typeface="Calibri"/>
              </a:defRPr>
            </a:lvl1pPr>
            <a:lvl2pPr marR="0" lvl="1" algn="l" rtl="0">
              <a:spcBef>
                <a:spcPts val="420"/>
              </a:spcBef>
              <a:spcAft>
                <a:spcPts val="0"/>
              </a:spcAft>
              <a:buClr>
                <a:schemeClr val="dk2"/>
              </a:buClr>
              <a:buSzPts val="2100"/>
              <a:buFont typeface="Arial"/>
              <a:buChar char="–"/>
              <a:defRPr sz="2100" b="0" i="0" u="none" strike="noStrike" cap="none">
                <a:solidFill>
                  <a:srgbClr val="595959"/>
                </a:solidFill>
                <a:latin typeface="Calibri"/>
                <a:ea typeface="Calibri"/>
                <a:cs typeface="Calibri"/>
                <a:sym typeface="Calibri"/>
              </a:defRPr>
            </a:lvl2pPr>
            <a:lvl3pPr marR="0" lvl="2" algn="l" rtl="0">
              <a:spcBef>
                <a:spcPts val="360"/>
              </a:spcBef>
              <a:spcAft>
                <a:spcPts val="0"/>
              </a:spcAft>
              <a:buClr>
                <a:schemeClr val="dk2"/>
              </a:buClr>
              <a:buSzPts val="1800"/>
              <a:buFont typeface="Arial"/>
              <a:buChar char="•"/>
              <a:defRPr sz="1800" b="0" i="0" u="none" strike="noStrike" cap="none">
                <a:solidFill>
                  <a:srgbClr val="595959"/>
                </a:solidFill>
                <a:latin typeface="Calibri"/>
                <a:ea typeface="Calibri"/>
                <a:cs typeface="Calibri"/>
                <a:sym typeface="Calibri"/>
              </a:defRPr>
            </a:lvl3pPr>
            <a:lvl4pPr marR="0" lvl="3"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4pPr>
            <a:lvl5pPr marR="0" lvl="4"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5pPr>
            <a:lvl6pPr marR="0" lvl="5"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R="0" lvl="6"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R="0" lvl="7"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R="0" lvl="8"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537" name="Shape 537"/>
          <p:cNvSpPr>
            <a:spLocks noGrp="1"/>
          </p:cNvSpPr>
          <p:nvPr>
            <p:ph type="pic" idx="3"/>
          </p:nvPr>
        </p:nvSpPr>
        <p:spPr>
          <a:xfrm>
            <a:off x="0" y="1100138"/>
            <a:ext cx="3124200" cy="1796796"/>
          </a:xfrm>
          <a:prstGeom prst="rect">
            <a:avLst/>
          </a:prstGeom>
          <a:noFill/>
          <a:ln>
            <a:noFill/>
          </a:ln>
        </p:spPr>
        <p:txBody>
          <a:bodyPr spcFirstLastPara="1" wrap="square" lIns="91425" tIns="91425" rIns="91425" bIns="91425" anchor="t" anchorCtr="0"/>
          <a:lstStyle>
            <a:lvl1pPr marR="0" lvl="0" algn="l" rtl="0">
              <a:spcBef>
                <a:spcPts val="480"/>
              </a:spcBef>
              <a:spcAft>
                <a:spcPts val="0"/>
              </a:spcAft>
              <a:buClr>
                <a:schemeClr val="dk2"/>
              </a:buClr>
              <a:buSzPts val="2400"/>
              <a:buFont typeface="Arial"/>
              <a:buChar char="•"/>
              <a:defRPr sz="2400" b="0" i="0" u="none" strike="noStrike" cap="none">
                <a:solidFill>
                  <a:srgbClr val="595959"/>
                </a:solidFill>
                <a:latin typeface="Calibri"/>
                <a:ea typeface="Calibri"/>
                <a:cs typeface="Calibri"/>
                <a:sym typeface="Calibri"/>
              </a:defRPr>
            </a:lvl1pPr>
            <a:lvl2pPr marR="0" lvl="1" algn="l" rtl="0">
              <a:spcBef>
                <a:spcPts val="420"/>
              </a:spcBef>
              <a:spcAft>
                <a:spcPts val="0"/>
              </a:spcAft>
              <a:buClr>
                <a:schemeClr val="dk2"/>
              </a:buClr>
              <a:buSzPts val="2100"/>
              <a:buFont typeface="Arial"/>
              <a:buChar char="–"/>
              <a:defRPr sz="2100" b="0" i="0" u="none" strike="noStrike" cap="none">
                <a:solidFill>
                  <a:srgbClr val="595959"/>
                </a:solidFill>
                <a:latin typeface="Calibri"/>
                <a:ea typeface="Calibri"/>
                <a:cs typeface="Calibri"/>
                <a:sym typeface="Calibri"/>
              </a:defRPr>
            </a:lvl2pPr>
            <a:lvl3pPr marR="0" lvl="2" algn="l" rtl="0">
              <a:spcBef>
                <a:spcPts val="360"/>
              </a:spcBef>
              <a:spcAft>
                <a:spcPts val="0"/>
              </a:spcAft>
              <a:buClr>
                <a:schemeClr val="dk2"/>
              </a:buClr>
              <a:buSzPts val="1800"/>
              <a:buFont typeface="Arial"/>
              <a:buChar char="•"/>
              <a:defRPr sz="1800" b="0" i="0" u="none" strike="noStrike" cap="none">
                <a:solidFill>
                  <a:srgbClr val="595959"/>
                </a:solidFill>
                <a:latin typeface="Calibri"/>
                <a:ea typeface="Calibri"/>
                <a:cs typeface="Calibri"/>
                <a:sym typeface="Calibri"/>
              </a:defRPr>
            </a:lvl3pPr>
            <a:lvl4pPr marR="0" lvl="3"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4pPr>
            <a:lvl5pPr marR="0" lvl="4"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5pPr>
            <a:lvl6pPr marR="0" lvl="5"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R="0" lvl="6"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R="0" lvl="7"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R="0" lvl="8"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538" name="Shape 538"/>
          <p:cNvSpPr>
            <a:spLocks noGrp="1"/>
          </p:cNvSpPr>
          <p:nvPr>
            <p:ph type="pic" idx="4"/>
          </p:nvPr>
        </p:nvSpPr>
        <p:spPr>
          <a:xfrm>
            <a:off x="0" y="2957513"/>
            <a:ext cx="3124200" cy="1796796"/>
          </a:xfrm>
          <a:prstGeom prst="rect">
            <a:avLst/>
          </a:prstGeom>
          <a:noFill/>
          <a:ln>
            <a:noFill/>
          </a:ln>
        </p:spPr>
        <p:txBody>
          <a:bodyPr spcFirstLastPara="1" wrap="square" lIns="91425" tIns="91425" rIns="91425" bIns="91425" anchor="t" anchorCtr="0"/>
          <a:lstStyle>
            <a:lvl1pPr marR="0" lvl="0" algn="l" rtl="0">
              <a:spcBef>
                <a:spcPts val="480"/>
              </a:spcBef>
              <a:spcAft>
                <a:spcPts val="0"/>
              </a:spcAft>
              <a:buClr>
                <a:schemeClr val="dk2"/>
              </a:buClr>
              <a:buSzPts val="2400"/>
              <a:buFont typeface="Arial"/>
              <a:buChar char="•"/>
              <a:defRPr sz="2400" b="0" i="0" u="none" strike="noStrike" cap="none">
                <a:solidFill>
                  <a:srgbClr val="595959"/>
                </a:solidFill>
                <a:latin typeface="Calibri"/>
                <a:ea typeface="Calibri"/>
                <a:cs typeface="Calibri"/>
                <a:sym typeface="Calibri"/>
              </a:defRPr>
            </a:lvl1pPr>
            <a:lvl2pPr marR="0" lvl="1" algn="l" rtl="0">
              <a:spcBef>
                <a:spcPts val="420"/>
              </a:spcBef>
              <a:spcAft>
                <a:spcPts val="0"/>
              </a:spcAft>
              <a:buClr>
                <a:schemeClr val="dk2"/>
              </a:buClr>
              <a:buSzPts val="2100"/>
              <a:buFont typeface="Arial"/>
              <a:buChar char="–"/>
              <a:defRPr sz="2100" b="0" i="0" u="none" strike="noStrike" cap="none">
                <a:solidFill>
                  <a:srgbClr val="595959"/>
                </a:solidFill>
                <a:latin typeface="Calibri"/>
                <a:ea typeface="Calibri"/>
                <a:cs typeface="Calibri"/>
                <a:sym typeface="Calibri"/>
              </a:defRPr>
            </a:lvl2pPr>
            <a:lvl3pPr marR="0" lvl="2" algn="l" rtl="0">
              <a:spcBef>
                <a:spcPts val="360"/>
              </a:spcBef>
              <a:spcAft>
                <a:spcPts val="0"/>
              </a:spcAft>
              <a:buClr>
                <a:schemeClr val="dk2"/>
              </a:buClr>
              <a:buSzPts val="1800"/>
              <a:buFont typeface="Arial"/>
              <a:buChar char="•"/>
              <a:defRPr sz="1800" b="0" i="0" u="none" strike="noStrike" cap="none">
                <a:solidFill>
                  <a:srgbClr val="595959"/>
                </a:solidFill>
                <a:latin typeface="Calibri"/>
                <a:ea typeface="Calibri"/>
                <a:cs typeface="Calibri"/>
                <a:sym typeface="Calibri"/>
              </a:defRPr>
            </a:lvl3pPr>
            <a:lvl4pPr marR="0" lvl="3"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4pPr>
            <a:lvl5pPr marR="0" lvl="4"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5pPr>
            <a:lvl6pPr marR="0" lvl="5"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R="0" lvl="6"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R="0" lvl="7"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R="0" lvl="8"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539" name="Shape 539"/>
          <p:cNvSpPr txBox="1">
            <a:spLocks noGrp="1"/>
          </p:cNvSpPr>
          <p:nvPr>
            <p:ph type="title"/>
          </p:nvPr>
        </p:nvSpPr>
        <p:spPr>
          <a:xfrm>
            <a:off x="-9698" y="1"/>
            <a:ext cx="7863804" cy="1033895"/>
          </a:xfrm>
          <a:prstGeom prst="rect">
            <a:avLst/>
          </a:prstGeom>
          <a:solidFill>
            <a:schemeClr val="lt2"/>
          </a:solidFill>
          <a:ln>
            <a:noFill/>
          </a:ln>
        </p:spPr>
        <p:txBody>
          <a:bodyPr spcFirstLastPara="1" wrap="square" lIns="91425" tIns="91425" rIns="91425" bIns="91425" anchor="b" anchorCtr="0"/>
          <a:lstStyle>
            <a:lvl1pPr marR="0" lvl="0" algn="l" rtl="0">
              <a:spcBef>
                <a:spcPts val="0"/>
              </a:spcBef>
              <a:spcAft>
                <a:spcPts val="0"/>
              </a:spcAft>
              <a:buSzPts val="1400"/>
              <a:buNone/>
              <a:defRPr sz="3300" b="0" i="0" u="none" strike="noStrike" cap="none">
                <a:solidFill>
                  <a:schemeClr val="lt1"/>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grpSp>
        <p:nvGrpSpPr>
          <p:cNvPr id="540" name="Shape 540"/>
          <p:cNvGrpSpPr/>
          <p:nvPr/>
        </p:nvGrpSpPr>
        <p:grpSpPr>
          <a:xfrm>
            <a:off x="-2" y="4838700"/>
            <a:ext cx="9144003" cy="304800"/>
            <a:chOff x="-2" y="6451600"/>
            <a:chExt cx="9144003" cy="406400"/>
          </a:xfrm>
        </p:grpSpPr>
        <p:sp>
          <p:nvSpPr>
            <p:cNvPr id="541" name="Shape 541"/>
            <p:cNvSpPr/>
            <p:nvPr/>
          </p:nvSpPr>
          <p:spPr>
            <a:xfrm>
              <a:off x="-2" y="6451600"/>
              <a:ext cx="7872153" cy="406400"/>
            </a:xfrm>
            <a:prstGeom prst="rect">
              <a:avLst/>
            </a:prstGeom>
            <a:solidFill>
              <a:srgbClr val="59595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sp>
          <p:nvSpPr>
            <p:cNvPr id="542" name="Shape 542"/>
            <p:cNvSpPr/>
            <p:nvPr/>
          </p:nvSpPr>
          <p:spPr>
            <a:xfrm>
              <a:off x="7954964" y="6451600"/>
              <a:ext cx="1189037" cy="4064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grpSp>
      <p:sp>
        <p:nvSpPr>
          <p:cNvPr id="543" name="Shape 543"/>
          <p:cNvSpPr txBox="1">
            <a:spLocks noGrp="1"/>
          </p:cNvSpPr>
          <p:nvPr>
            <p:ph type="dt" idx="10"/>
          </p:nvPr>
        </p:nvSpPr>
        <p:spPr>
          <a:xfrm>
            <a:off x="2" y="4835128"/>
            <a:ext cx="1554163" cy="308372"/>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544" name="Shape 544"/>
          <p:cNvSpPr txBox="1">
            <a:spLocks noGrp="1"/>
          </p:cNvSpPr>
          <p:nvPr>
            <p:ph type="ftr" idx="11"/>
          </p:nvPr>
        </p:nvSpPr>
        <p:spPr>
          <a:xfrm>
            <a:off x="1554163" y="4835128"/>
            <a:ext cx="6310312" cy="308372"/>
          </a:xfrm>
          <a:prstGeom prst="rect">
            <a:avLst/>
          </a:prstGeom>
          <a:noFill/>
          <a:ln>
            <a:noFill/>
          </a:ln>
        </p:spPr>
        <p:txBody>
          <a:bodyPr spcFirstLastPara="1" wrap="square" lIns="91425" tIns="91425" rIns="91425" bIns="91425" anchor="ctr" anchorCtr="0"/>
          <a:lstStyle>
            <a:lvl1pPr marR="0" lvl="0" algn="ctr"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545" name="Shape 545"/>
          <p:cNvSpPr txBox="1">
            <a:spLocks noGrp="1"/>
          </p:cNvSpPr>
          <p:nvPr>
            <p:ph type="sldNum" idx="12"/>
          </p:nvPr>
        </p:nvSpPr>
        <p:spPr>
          <a:xfrm>
            <a:off x="7954965" y="4835128"/>
            <a:ext cx="1189037" cy="308372"/>
          </a:xfrm>
          <a:prstGeom prst="rect">
            <a:avLst/>
          </a:prstGeom>
          <a:noFill/>
          <a:ln>
            <a:noFill/>
          </a:ln>
        </p:spPr>
        <p:txBody>
          <a:bodyPr spcFirstLastPara="1" wrap="square" lIns="91425" tIns="45700" rIns="91425" bIns="45700" anchor="ctr" anchorCtr="0">
            <a:noAutofit/>
          </a:bodyPr>
          <a:lstStyle>
            <a:lvl1pPr marL="0" marR="0" lvl="0"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1pPr>
            <a:lvl2pPr marL="0" marR="0" lvl="1"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2pPr>
            <a:lvl3pPr marL="0" marR="0" lvl="2"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3pPr>
            <a:lvl4pPr marL="0" marR="0" lvl="3"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4pPr>
            <a:lvl5pPr marL="0" marR="0" lvl="4"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5pPr>
            <a:lvl6pPr marL="0" marR="0" lvl="5"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6pPr>
            <a:lvl7pPr marL="0" marR="0" lvl="6"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7pPr>
            <a:lvl8pPr marL="0" marR="0" lvl="7"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8pPr>
            <a:lvl9pPr marL="0" marR="0" lvl="8"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showMasterSp="0" matchingName="Full Image">
  <p:cSld name="Full Image">
    <p:spTree>
      <p:nvGrpSpPr>
        <p:cNvPr id="1" name="Shape 546"/>
        <p:cNvGrpSpPr/>
        <p:nvPr/>
      </p:nvGrpSpPr>
      <p:grpSpPr>
        <a:xfrm>
          <a:off x="0" y="0"/>
          <a:ext cx="0" cy="0"/>
          <a:chOff x="0" y="0"/>
          <a:chExt cx="0" cy="0"/>
        </a:xfrm>
      </p:grpSpPr>
      <p:sp>
        <p:nvSpPr>
          <p:cNvPr id="547" name="Shape 547"/>
          <p:cNvSpPr>
            <a:spLocks noGrp="1"/>
          </p:cNvSpPr>
          <p:nvPr>
            <p:ph type="pic" idx="2"/>
          </p:nvPr>
        </p:nvSpPr>
        <p:spPr>
          <a:xfrm>
            <a:off x="0" y="0"/>
            <a:ext cx="9144000" cy="5143500"/>
          </a:xfrm>
          <a:prstGeom prst="rect">
            <a:avLst/>
          </a:prstGeom>
          <a:noFill/>
          <a:ln>
            <a:noFill/>
          </a:ln>
        </p:spPr>
        <p:txBody>
          <a:bodyPr spcFirstLastPara="1" wrap="square" lIns="91425" tIns="91425" rIns="91425" bIns="91425" anchor="t" anchorCtr="0"/>
          <a:lstStyle>
            <a:lvl1pPr marR="0" lvl="0" algn="l" rtl="0">
              <a:spcBef>
                <a:spcPts val="480"/>
              </a:spcBef>
              <a:spcAft>
                <a:spcPts val="0"/>
              </a:spcAft>
              <a:buClr>
                <a:schemeClr val="dk2"/>
              </a:buClr>
              <a:buSzPts val="2400"/>
              <a:buFont typeface="Arial"/>
              <a:buChar char="•"/>
              <a:defRPr sz="2400" b="0" i="0" u="none" strike="noStrike" cap="none">
                <a:solidFill>
                  <a:srgbClr val="595959"/>
                </a:solidFill>
                <a:latin typeface="Calibri"/>
                <a:ea typeface="Calibri"/>
                <a:cs typeface="Calibri"/>
                <a:sym typeface="Calibri"/>
              </a:defRPr>
            </a:lvl1pPr>
            <a:lvl2pPr marR="0" lvl="1" algn="l" rtl="0">
              <a:spcBef>
                <a:spcPts val="420"/>
              </a:spcBef>
              <a:spcAft>
                <a:spcPts val="0"/>
              </a:spcAft>
              <a:buClr>
                <a:schemeClr val="dk2"/>
              </a:buClr>
              <a:buSzPts val="2100"/>
              <a:buFont typeface="Arial"/>
              <a:buChar char="–"/>
              <a:defRPr sz="2100" b="0" i="0" u="none" strike="noStrike" cap="none">
                <a:solidFill>
                  <a:srgbClr val="595959"/>
                </a:solidFill>
                <a:latin typeface="Calibri"/>
                <a:ea typeface="Calibri"/>
                <a:cs typeface="Calibri"/>
                <a:sym typeface="Calibri"/>
              </a:defRPr>
            </a:lvl2pPr>
            <a:lvl3pPr marR="0" lvl="2" algn="l" rtl="0">
              <a:spcBef>
                <a:spcPts val="360"/>
              </a:spcBef>
              <a:spcAft>
                <a:spcPts val="0"/>
              </a:spcAft>
              <a:buClr>
                <a:schemeClr val="dk2"/>
              </a:buClr>
              <a:buSzPts val="1800"/>
              <a:buFont typeface="Arial"/>
              <a:buChar char="•"/>
              <a:defRPr sz="1800" b="0" i="0" u="none" strike="noStrike" cap="none">
                <a:solidFill>
                  <a:srgbClr val="595959"/>
                </a:solidFill>
                <a:latin typeface="Calibri"/>
                <a:ea typeface="Calibri"/>
                <a:cs typeface="Calibri"/>
                <a:sym typeface="Calibri"/>
              </a:defRPr>
            </a:lvl3pPr>
            <a:lvl4pPr marR="0" lvl="3"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4pPr>
            <a:lvl5pPr marR="0" lvl="4"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5pPr>
            <a:lvl6pPr marR="0" lvl="5"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R="0" lvl="6"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R="0" lvl="7"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R="0" lvl="8"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showMasterSp="0" matchingName="Standard Slide Alt 1">
  <p:cSld name="Standard Slide Alt 1">
    <p:spTree>
      <p:nvGrpSpPr>
        <p:cNvPr id="1" name="Shape 548"/>
        <p:cNvGrpSpPr/>
        <p:nvPr/>
      </p:nvGrpSpPr>
      <p:grpSpPr>
        <a:xfrm>
          <a:off x="0" y="0"/>
          <a:ext cx="0" cy="0"/>
          <a:chOff x="0" y="0"/>
          <a:chExt cx="0" cy="0"/>
        </a:xfrm>
      </p:grpSpPr>
      <p:sp>
        <p:nvSpPr>
          <p:cNvPr id="549" name="Shape 549"/>
          <p:cNvSpPr txBox="1">
            <a:spLocks noGrp="1"/>
          </p:cNvSpPr>
          <p:nvPr>
            <p:ph type="title"/>
          </p:nvPr>
        </p:nvSpPr>
        <p:spPr>
          <a:xfrm>
            <a:off x="-9699" y="0"/>
            <a:ext cx="3858491" cy="5143500"/>
          </a:xfrm>
          <a:prstGeom prst="rect">
            <a:avLst/>
          </a:prstGeom>
          <a:solidFill>
            <a:schemeClr val="lt2"/>
          </a:solidFill>
          <a:ln>
            <a:noFill/>
          </a:ln>
        </p:spPr>
        <p:txBody>
          <a:bodyPr spcFirstLastPara="1" wrap="square" lIns="91425" tIns="91425" rIns="91425" bIns="91425" anchor="t" anchorCtr="0"/>
          <a:lstStyle>
            <a:lvl1pPr marR="0" lvl="0" algn="l" rtl="0">
              <a:spcBef>
                <a:spcPts val="0"/>
              </a:spcBef>
              <a:spcAft>
                <a:spcPts val="0"/>
              </a:spcAft>
              <a:buSzPts val="1400"/>
              <a:buNone/>
              <a:defRPr sz="3300" b="0" i="0" u="none" strike="noStrike" cap="none">
                <a:solidFill>
                  <a:schemeClr val="lt1"/>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
        <p:nvSpPr>
          <p:cNvPr id="550" name="Shape 550"/>
          <p:cNvSpPr txBox="1">
            <a:spLocks noGrp="1"/>
          </p:cNvSpPr>
          <p:nvPr>
            <p:ph type="body" idx="1"/>
          </p:nvPr>
        </p:nvSpPr>
        <p:spPr>
          <a:xfrm>
            <a:off x="4114806" y="377214"/>
            <a:ext cx="4571995" cy="4457915"/>
          </a:xfrm>
          <a:prstGeom prst="rect">
            <a:avLst/>
          </a:prstGeom>
          <a:noFill/>
          <a:ln>
            <a:noFill/>
          </a:ln>
        </p:spPr>
        <p:txBody>
          <a:bodyPr spcFirstLastPara="1" wrap="square" lIns="91425" tIns="91425" rIns="91425" bIns="91425" anchor="t" anchorCtr="0"/>
          <a:lstStyle>
            <a:lvl1pPr marL="457200" marR="0" lvl="0" indent="-381000" algn="l" rtl="0">
              <a:spcBef>
                <a:spcPts val="480"/>
              </a:spcBef>
              <a:spcAft>
                <a:spcPts val="0"/>
              </a:spcAft>
              <a:buClr>
                <a:schemeClr val="dk2"/>
              </a:buClr>
              <a:buSzPts val="2400"/>
              <a:buFont typeface="Noto Sans Symbols"/>
              <a:buChar char="▪"/>
              <a:defRPr sz="2400" b="0" i="0" u="none" strike="noStrike" cap="none">
                <a:solidFill>
                  <a:srgbClr val="595959"/>
                </a:solidFill>
                <a:latin typeface="Calibri"/>
                <a:ea typeface="Calibri"/>
                <a:cs typeface="Calibri"/>
                <a:sym typeface="Calibri"/>
              </a:defRPr>
            </a:lvl1pPr>
            <a:lvl2pPr marL="914400" marR="0" lvl="1" indent="-361950" algn="l" rtl="0">
              <a:spcBef>
                <a:spcPts val="420"/>
              </a:spcBef>
              <a:spcAft>
                <a:spcPts val="0"/>
              </a:spcAft>
              <a:buClr>
                <a:schemeClr val="dk2"/>
              </a:buClr>
              <a:buSzPts val="2100"/>
              <a:buFont typeface="Calibri"/>
              <a:buChar char="–"/>
              <a:defRPr sz="2100" b="0" i="0" u="none" strike="noStrike" cap="none">
                <a:solidFill>
                  <a:srgbClr val="595959"/>
                </a:solidFill>
                <a:latin typeface="Calibri"/>
                <a:ea typeface="Calibri"/>
                <a:cs typeface="Calibri"/>
                <a:sym typeface="Calibri"/>
              </a:defRPr>
            </a:lvl2pPr>
            <a:lvl3pPr marL="1371600" marR="0" lvl="2" indent="-342900" algn="l" rtl="0">
              <a:spcBef>
                <a:spcPts val="360"/>
              </a:spcBef>
              <a:spcAft>
                <a:spcPts val="0"/>
              </a:spcAft>
              <a:buClr>
                <a:schemeClr val="dk2"/>
              </a:buClr>
              <a:buSzPts val="1800"/>
              <a:buFont typeface="Noto Sans Symbols"/>
              <a:buChar char="▪"/>
              <a:defRPr sz="1800" b="0" i="0" u="none" strike="noStrike" cap="none">
                <a:solidFill>
                  <a:srgbClr val="595959"/>
                </a:solidFill>
                <a:latin typeface="Calibri"/>
                <a:ea typeface="Calibri"/>
                <a:cs typeface="Calibri"/>
                <a:sym typeface="Calibri"/>
              </a:defRPr>
            </a:lvl3pPr>
            <a:lvl4pPr marL="1828800" marR="0" lvl="3" indent="-323850" algn="l" rtl="0">
              <a:spcBef>
                <a:spcPts val="300"/>
              </a:spcBef>
              <a:spcAft>
                <a:spcPts val="0"/>
              </a:spcAft>
              <a:buClr>
                <a:schemeClr val="dk2"/>
              </a:buClr>
              <a:buSzPts val="1500"/>
              <a:buFont typeface="Calibri"/>
              <a:buChar char="–"/>
              <a:defRPr sz="1500" b="0" i="0" u="none" strike="noStrike" cap="none">
                <a:solidFill>
                  <a:srgbClr val="595959"/>
                </a:solidFill>
                <a:latin typeface="Calibri"/>
                <a:ea typeface="Calibri"/>
                <a:cs typeface="Calibri"/>
                <a:sym typeface="Calibri"/>
              </a:defRPr>
            </a:lvl4pPr>
            <a:lvl5pPr marL="2286000" marR="0" lvl="4" indent="-323850" algn="l" rtl="0">
              <a:spcBef>
                <a:spcPts val="300"/>
              </a:spcBef>
              <a:spcAft>
                <a:spcPts val="0"/>
              </a:spcAft>
              <a:buClr>
                <a:schemeClr val="dk2"/>
              </a:buClr>
              <a:buSzPts val="1500"/>
              <a:buFont typeface="Calibri"/>
              <a:buChar char="»"/>
              <a:defRPr sz="1500" b="0" i="0"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showMasterSp="0" matchingName="Standard Slide Alt 2">
  <p:cSld name="Standard Slide Alt 2">
    <p:spTree>
      <p:nvGrpSpPr>
        <p:cNvPr id="1" name="Shape 551"/>
        <p:cNvGrpSpPr/>
        <p:nvPr/>
      </p:nvGrpSpPr>
      <p:grpSpPr>
        <a:xfrm>
          <a:off x="0" y="0"/>
          <a:ext cx="0" cy="0"/>
          <a:chOff x="0" y="0"/>
          <a:chExt cx="0" cy="0"/>
        </a:xfrm>
      </p:grpSpPr>
      <p:sp>
        <p:nvSpPr>
          <p:cNvPr id="552" name="Shape 552"/>
          <p:cNvSpPr/>
          <p:nvPr/>
        </p:nvSpPr>
        <p:spPr>
          <a:xfrm>
            <a:off x="1279526" y="0"/>
            <a:ext cx="7864475" cy="5143500"/>
          </a:xfrm>
          <a:prstGeom prst="rect">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350"/>
              <a:buFont typeface="Arial"/>
              <a:buNone/>
            </a:pPr>
            <a:endParaRPr sz="1350" b="0" i="0" u="none" strike="noStrike" cap="none">
              <a:solidFill>
                <a:srgbClr val="FFFFFF"/>
              </a:solidFill>
              <a:latin typeface="Arial"/>
              <a:ea typeface="Arial"/>
              <a:cs typeface="Arial"/>
              <a:sym typeface="Arial"/>
            </a:endParaRPr>
          </a:p>
        </p:txBody>
      </p:sp>
      <p:sp>
        <p:nvSpPr>
          <p:cNvPr id="553" name="Shape 553"/>
          <p:cNvSpPr/>
          <p:nvPr/>
        </p:nvSpPr>
        <p:spPr>
          <a:xfrm>
            <a:off x="2" y="0"/>
            <a:ext cx="1189039" cy="51435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350"/>
              <a:buFont typeface="Arial"/>
              <a:buNone/>
            </a:pPr>
            <a:endParaRPr sz="1350" b="0" i="0" u="none" strike="noStrike" cap="none">
              <a:solidFill>
                <a:srgbClr val="FFFFFF"/>
              </a:solidFill>
              <a:latin typeface="Arial"/>
              <a:ea typeface="Arial"/>
              <a:cs typeface="Arial"/>
              <a:sym typeface="Arial"/>
            </a:endParaRPr>
          </a:p>
        </p:txBody>
      </p:sp>
      <p:pic>
        <p:nvPicPr>
          <p:cNvPr id="554" name="Shape 554"/>
          <p:cNvPicPr preferRelativeResize="0"/>
          <p:nvPr/>
        </p:nvPicPr>
        <p:blipFill rotWithShape="1">
          <a:blip r:embed="rId2">
            <a:alphaModFix/>
          </a:blip>
          <a:srcRect l="27296" t="17010" r="21719" b="22162"/>
          <a:stretch/>
        </p:blipFill>
        <p:spPr>
          <a:xfrm>
            <a:off x="382589" y="377428"/>
            <a:ext cx="806451" cy="557213"/>
          </a:xfrm>
          <a:prstGeom prst="rect">
            <a:avLst/>
          </a:prstGeom>
          <a:noFill/>
          <a:ln>
            <a:noFill/>
          </a:ln>
        </p:spPr>
      </p:pic>
      <p:sp>
        <p:nvSpPr>
          <p:cNvPr id="555" name="Shape 555"/>
          <p:cNvSpPr txBox="1">
            <a:spLocks noGrp="1"/>
          </p:cNvSpPr>
          <p:nvPr>
            <p:ph type="body" idx="1"/>
          </p:nvPr>
        </p:nvSpPr>
        <p:spPr>
          <a:xfrm>
            <a:off x="1645952" y="1200150"/>
            <a:ext cx="7040848" cy="3634979"/>
          </a:xfrm>
          <a:prstGeom prst="rect">
            <a:avLst/>
          </a:prstGeom>
          <a:noFill/>
          <a:ln>
            <a:noFill/>
          </a:ln>
        </p:spPr>
        <p:txBody>
          <a:bodyPr spcFirstLastPara="1" wrap="square" lIns="91425" tIns="91425" rIns="91425" bIns="91425" anchor="t" anchorCtr="0"/>
          <a:lstStyle>
            <a:lvl1pPr marL="457200" marR="0" lvl="0" indent="-381000" algn="l" rtl="0">
              <a:spcBef>
                <a:spcPts val="480"/>
              </a:spcBef>
              <a:spcAft>
                <a:spcPts val="0"/>
              </a:spcAft>
              <a:buClr>
                <a:schemeClr val="dk2"/>
              </a:buClr>
              <a:buSzPts val="2400"/>
              <a:buFont typeface="Noto Sans Symbols"/>
              <a:buChar char="▪"/>
              <a:defRPr sz="2400" b="0" i="0" u="none" strike="noStrike" cap="none">
                <a:solidFill>
                  <a:schemeClr val="lt1"/>
                </a:solidFill>
                <a:latin typeface="Calibri"/>
                <a:ea typeface="Calibri"/>
                <a:cs typeface="Calibri"/>
                <a:sym typeface="Calibri"/>
              </a:defRPr>
            </a:lvl1pPr>
            <a:lvl2pPr marL="914400" marR="0" lvl="1" indent="-361950" algn="l" rtl="0">
              <a:spcBef>
                <a:spcPts val="420"/>
              </a:spcBef>
              <a:spcAft>
                <a:spcPts val="0"/>
              </a:spcAft>
              <a:buClr>
                <a:schemeClr val="dk2"/>
              </a:buClr>
              <a:buSzPts val="2100"/>
              <a:buFont typeface="Calibri"/>
              <a:buChar char="–"/>
              <a:defRPr sz="2100" b="0" i="0" u="none" strike="noStrike" cap="none">
                <a:solidFill>
                  <a:schemeClr val="lt1"/>
                </a:solidFill>
                <a:latin typeface="Calibri"/>
                <a:ea typeface="Calibri"/>
                <a:cs typeface="Calibri"/>
                <a:sym typeface="Calibri"/>
              </a:defRPr>
            </a:lvl2pPr>
            <a:lvl3pPr marL="1371600" marR="0" lvl="2" indent="-342900" algn="l" rtl="0">
              <a:spcBef>
                <a:spcPts val="360"/>
              </a:spcBef>
              <a:spcAft>
                <a:spcPts val="0"/>
              </a:spcAft>
              <a:buClr>
                <a:schemeClr val="dk2"/>
              </a:buClr>
              <a:buSzPts val="1800"/>
              <a:buFont typeface="Noto Sans Symbols"/>
              <a:buChar char="▪"/>
              <a:defRPr sz="1800" b="0" i="0" u="none" strike="noStrike" cap="none">
                <a:solidFill>
                  <a:schemeClr val="lt1"/>
                </a:solidFill>
                <a:latin typeface="Calibri"/>
                <a:ea typeface="Calibri"/>
                <a:cs typeface="Calibri"/>
                <a:sym typeface="Calibri"/>
              </a:defRPr>
            </a:lvl3pPr>
            <a:lvl4pPr marL="1828800" marR="0" lvl="3" indent="-323850" algn="l" rtl="0">
              <a:spcBef>
                <a:spcPts val="300"/>
              </a:spcBef>
              <a:spcAft>
                <a:spcPts val="0"/>
              </a:spcAft>
              <a:buClr>
                <a:schemeClr val="dk2"/>
              </a:buClr>
              <a:buSzPts val="1500"/>
              <a:buFont typeface="Calibri"/>
              <a:buChar char="–"/>
              <a:defRPr sz="1500" b="0" i="0" u="none" strike="noStrike" cap="none">
                <a:solidFill>
                  <a:schemeClr val="lt1"/>
                </a:solidFill>
                <a:latin typeface="Calibri"/>
                <a:ea typeface="Calibri"/>
                <a:cs typeface="Calibri"/>
                <a:sym typeface="Calibri"/>
              </a:defRPr>
            </a:lvl4pPr>
            <a:lvl5pPr marL="2286000" marR="0" lvl="4" indent="-323850" algn="l" rtl="0">
              <a:spcBef>
                <a:spcPts val="300"/>
              </a:spcBef>
              <a:spcAft>
                <a:spcPts val="0"/>
              </a:spcAft>
              <a:buClr>
                <a:schemeClr val="dk2"/>
              </a:buClr>
              <a:buSzPts val="1500"/>
              <a:buFont typeface="Calibri"/>
              <a:buChar char="»"/>
              <a:defRPr sz="1500" b="0" i="0" u="none" strike="noStrike" cap="none">
                <a:solidFill>
                  <a:schemeClr val="lt1"/>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556" name="Shape 556"/>
          <p:cNvSpPr txBox="1">
            <a:spLocks noGrp="1"/>
          </p:cNvSpPr>
          <p:nvPr>
            <p:ph type="title"/>
          </p:nvPr>
        </p:nvSpPr>
        <p:spPr>
          <a:xfrm>
            <a:off x="1295401" y="1"/>
            <a:ext cx="7863804" cy="1033895"/>
          </a:xfrm>
          <a:prstGeom prst="rect">
            <a:avLst/>
          </a:prstGeom>
          <a:noFill/>
          <a:ln>
            <a:noFill/>
          </a:ln>
        </p:spPr>
        <p:txBody>
          <a:bodyPr spcFirstLastPara="1" wrap="square" lIns="91425" tIns="91425" rIns="91425" bIns="91425" anchor="b" anchorCtr="0"/>
          <a:lstStyle>
            <a:lvl1pPr marR="0" lvl="0" algn="l" rtl="0">
              <a:spcBef>
                <a:spcPts val="0"/>
              </a:spcBef>
              <a:spcAft>
                <a:spcPts val="0"/>
              </a:spcAft>
              <a:buSzPts val="1400"/>
              <a:buNone/>
              <a:defRPr sz="3300" b="0" i="0" u="none" strike="noStrike" cap="none">
                <a:solidFill>
                  <a:schemeClr val="lt1"/>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showMasterSp="0" matchingName="Standard Slide 2 Column Alt">
  <p:cSld name="Standard Slide 2 Column Alt">
    <p:spTree>
      <p:nvGrpSpPr>
        <p:cNvPr id="1" name="Shape 557"/>
        <p:cNvGrpSpPr/>
        <p:nvPr/>
      </p:nvGrpSpPr>
      <p:grpSpPr>
        <a:xfrm>
          <a:off x="0" y="0"/>
          <a:ext cx="0" cy="0"/>
          <a:chOff x="0" y="0"/>
          <a:chExt cx="0" cy="0"/>
        </a:xfrm>
      </p:grpSpPr>
      <p:sp>
        <p:nvSpPr>
          <p:cNvPr id="558" name="Shape 558"/>
          <p:cNvSpPr/>
          <p:nvPr/>
        </p:nvSpPr>
        <p:spPr>
          <a:xfrm>
            <a:off x="1279526" y="0"/>
            <a:ext cx="7864475" cy="5143500"/>
          </a:xfrm>
          <a:prstGeom prst="rect">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350"/>
              <a:buFont typeface="Arial"/>
              <a:buNone/>
            </a:pPr>
            <a:endParaRPr sz="1350" b="0" i="0" u="none" strike="noStrike" cap="none">
              <a:solidFill>
                <a:srgbClr val="FFFFFF"/>
              </a:solidFill>
              <a:latin typeface="Arial"/>
              <a:ea typeface="Arial"/>
              <a:cs typeface="Arial"/>
              <a:sym typeface="Arial"/>
            </a:endParaRPr>
          </a:p>
        </p:txBody>
      </p:sp>
      <p:sp>
        <p:nvSpPr>
          <p:cNvPr id="559" name="Shape 559"/>
          <p:cNvSpPr/>
          <p:nvPr/>
        </p:nvSpPr>
        <p:spPr>
          <a:xfrm>
            <a:off x="2" y="0"/>
            <a:ext cx="1189039" cy="51435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350"/>
              <a:buFont typeface="Arial"/>
              <a:buNone/>
            </a:pPr>
            <a:endParaRPr sz="1350" b="0" i="0" u="none" strike="noStrike" cap="none">
              <a:solidFill>
                <a:srgbClr val="FFFFFF"/>
              </a:solidFill>
              <a:latin typeface="Arial"/>
              <a:ea typeface="Arial"/>
              <a:cs typeface="Arial"/>
              <a:sym typeface="Arial"/>
            </a:endParaRPr>
          </a:p>
        </p:txBody>
      </p:sp>
      <p:pic>
        <p:nvPicPr>
          <p:cNvPr id="560" name="Shape 560"/>
          <p:cNvPicPr preferRelativeResize="0"/>
          <p:nvPr/>
        </p:nvPicPr>
        <p:blipFill rotWithShape="1">
          <a:blip r:embed="rId2">
            <a:alphaModFix/>
          </a:blip>
          <a:srcRect l="27296" t="17010" r="21719" b="22162"/>
          <a:stretch/>
        </p:blipFill>
        <p:spPr>
          <a:xfrm>
            <a:off x="382589" y="377428"/>
            <a:ext cx="806451" cy="557213"/>
          </a:xfrm>
          <a:prstGeom prst="rect">
            <a:avLst/>
          </a:prstGeom>
          <a:noFill/>
          <a:ln>
            <a:noFill/>
          </a:ln>
        </p:spPr>
      </p:pic>
      <p:sp>
        <p:nvSpPr>
          <p:cNvPr id="561" name="Shape 561"/>
          <p:cNvSpPr txBox="1">
            <a:spLocks noGrp="1"/>
          </p:cNvSpPr>
          <p:nvPr>
            <p:ph type="body" idx="1"/>
          </p:nvPr>
        </p:nvSpPr>
        <p:spPr>
          <a:xfrm>
            <a:off x="5486391" y="1200151"/>
            <a:ext cx="3200455" cy="3394472"/>
          </a:xfrm>
          <a:prstGeom prst="rect">
            <a:avLst/>
          </a:prstGeom>
          <a:noFill/>
          <a:ln>
            <a:noFill/>
          </a:ln>
        </p:spPr>
        <p:txBody>
          <a:bodyPr spcFirstLastPara="1" wrap="square" lIns="91425" tIns="91425" rIns="91425" bIns="91425" anchor="t" anchorCtr="0"/>
          <a:lstStyle>
            <a:lvl1pPr marL="457200" marR="0" lvl="0" indent="-361950" algn="l" rtl="0">
              <a:spcBef>
                <a:spcPts val="420"/>
              </a:spcBef>
              <a:spcAft>
                <a:spcPts val="0"/>
              </a:spcAft>
              <a:buClr>
                <a:schemeClr val="dk2"/>
              </a:buClr>
              <a:buSzPts val="2100"/>
              <a:buFont typeface="Noto Sans Symbols"/>
              <a:buChar char="▪"/>
              <a:defRPr sz="2100" b="0" i="0" u="none" strike="noStrike" cap="none">
                <a:solidFill>
                  <a:schemeClr val="lt1"/>
                </a:solidFill>
                <a:latin typeface="Calibri"/>
                <a:ea typeface="Calibri"/>
                <a:cs typeface="Calibri"/>
                <a:sym typeface="Calibri"/>
              </a:defRPr>
            </a:lvl1pPr>
            <a:lvl2pPr marL="914400" marR="0" lvl="1" indent="-342900" algn="l" rtl="0">
              <a:spcBef>
                <a:spcPts val="360"/>
              </a:spcBef>
              <a:spcAft>
                <a:spcPts val="0"/>
              </a:spcAft>
              <a:buClr>
                <a:schemeClr val="dk2"/>
              </a:buClr>
              <a:buSzPts val="1800"/>
              <a:buFont typeface="Calibri"/>
              <a:buChar char="–"/>
              <a:defRPr sz="1800" b="0" i="0" u="none" strike="noStrike" cap="none">
                <a:solidFill>
                  <a:schemeClr val="lt1"/>
                </a:solidFill>
                <a:latin typeface="Calibri"/>
                <a:ea typeface="Calibri"/>
                <a:cs typeface="Calibri"/>
                <a:sym typeface="Calibri"/>
              </a:defRPr>
            </a:lvl2pPr>
            <a:lvl3pPr marL="1371600" marR="0" lvl="2" indent="-323850" algn="l" rtl="0">
              <a:spcBef>
                <a:spcPts val="300"/>
              </a:spcBef>
              <a:spcAft>
                <a:spcPts val="0"/>
              </a:spcAft>
              <a:buClr>
                <a:schemeClr val="dk2"/>
              </a:buClr>
              <a:buSzPts val="1500"/>
              <a:buFont typeface="Noto Sans Symbols"/>
              <a:buChar char="▪"/>
              <a:defRPr sz="1500" b="0" i="0" u="none" strike="noStrike" cap="none">
                <a:solidFill>
                  <a:schemeClr val="lt1"/>
                </a:solidFill>
                <a:latin typeface="Calibri"/>
                <a:ea typeface="Calibri"/>
                <a:cs typeface="Calibri"/>
                <a:sym typeface="Calibri"/>
              </a:defRPr>
            </a:lvl3pPr>
            <a:lvl4pPr marL="1828800" marR="0" lvl="3" indent="-314325" algn="l" rtl="0">
              <a:spcBef>
                <a:spcPts val="270"/>
              </a:spcBef>
              <a:spcAft>
                <a:spcPts val="0"/>
              </a:spcAft>
              <a:buClr>
                <a:schemeClr val="dk2"/>
              </a:buClr>
              <a:buSzPts val="1350"/>
              <a:buFont typeface="Calibri"/>
              <a:buChar char="–"/>
              <a:defRPr sz="1350" b="0" i="0" u="none" strike="noStrike" cap="none">
                <a:solidFill>
                  <a:schemeClr val="lt1"/>
                </a:solidFill>
                <a:latin typeface="Calibri"/>
                <a:ea typeface="Calibri"/>
                <a:cs typeface="Calibri"/>
                <a:sym typeface="Calibri"/>
              </a:defRPr>
            </a:lvl4pPr>
            <a:lvl5pPr marL="2286000" marR="0" lvl="4" indent="-314325" algn="l" rtl="0">
              <a:spcBef>
                <a:spcPts val="270"/>
              </a:spcBef>
              <a:spcAft>
                <a:spcPts val="0"/>
              </a:spcAft>
              <a:buClr>
                <a:schemeClr val="dk2"/>
              </a:buClr>
              <a:buSzPts val="1350"/>
              <a:buFont typeface="Calibri"/>
              <a:buChar char="»"/>
              <a:defRPr sz="1350" b="0" i="0" u="none" strike="noStrike" cap="none">
                <a:solidFill>
                  <a:schemeClr val="lt1"/>
                </a:solidFill>
                <a:latin typeface="Calibri"/>
                <a:ea typeface="Calibri"/>
                <a:cs typeface="Calibri"/>
                <a:sym typeface="Calibri"/>
              </a:defRPr>
            </a:lvl5pPr>
            <a:lvl6pPr marL="2743200" marR="0" lvl="5" indent="-314325" algn="l" rtl="0">
              <a:spcBef>
                <a:spcPts val="270"/>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6pPr>
            <a:lvl7pPr marL="3200400" marR="0" lvl="6" indent="-314325" algn="l" rtl="0">
              <a:spcBef>
                <a:spcPts val="270"/>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7pPr>
            <a:lvl8pPr marL="3657600" marR="0" lvl="7" indent="-314325" algn="l" rtl="0">
              <a:spcBef>
                <a:spcPts val="270"/>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8pPr>
            <a:lvl9pPr marL="4114800" marR="0" lvl="8" indent="-314325" algn="l" rtl="0">
              <a:spcBef>
                <a:spcPts val="270"/>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9pPr>
          </a:lstStyle>
          <a:p>
            <a:endParaRPr/>
          </a:p>
        </p:txBody>
      </p:sp>
      <p:sp>
        <p:nvSpPr>
          <p:cNvPr id="562" name="Shape 562"/>
          <p:cNvSpPr txBox="1">
            <a:spLocks noGrp="1"/>
          </p:cNvSpPr>
          <p:nvPr>
            <p:ph type="body" idx="2"/>
          </p:nvPr>
        </p:nvSpPr>
        <p:spPr>
          <a:xfrm>
            <a:off x="1737303" y="1200166"/>
            <a:ext cx="3200455" cy="3394472"/>
          </a:xfrm>
          <a:prstGeom prst="rect">
            <a:avLst/>
          </a:prstGeom>
          <a:noFill/>
          <a:ln>
            <a:noFill/>
          </a:ln>
        </p:spPr>
        <p:txBody>
          <a:bodyPr spcFirstLastPara="1" wrap="square" lIns="91425" tIns="91425" rIns="91425" bIns="91425" anchor="t" anchorCtr="0"/>
          <a:lstStyle>
            <a:lvl1pPr marL="457200" marR="0" lvl="0" indent="-361950" algn="l" rtl="0">
              <a:spcBef>
                <a:spcPts val="420"/>
              </a:spcBef>
              <a:spcAft>
                <a:spcPts val="0"/>
              </a:spcAft>
              <a:buClr>
                <a:schemeClr val="dk2"/>
              </a:buClr>
              <a:buSzPts val="2100"/>
              <a:buFont typeface="Noto Sans Symbols"/>
              <a:buChar char="▪"/>
              <a:defRPr sz="2100" b="0" i="0" u="none" strike="noStrike" cap="none">
                <a:solidFill>
                  <a:schemeClr val="lt1"/>
                </a:solidFill>
                <a:latin typeface="Calibri"/>
                <a:ea typeface="Calibri"/>
                <a:cs typeface="Calibri"/>
                <a:sym typeface="Calibri"/>
              </a:defRPr>
            </a:lvl1pPr>
            <a:lvl2pPr marL="914400" marR="0" lvl="1" indent="-342900" algn="l" rtl="0">
              <a:spcBef>
                <a:spcPts val="360"/>
              </a:spcBef>
              <a:spcAft>
                <a:spcPts val="0"/>
              </a:spcAft>
              <a:buClr>
                <a:schemeClr val="dk2"/>
              </a:buClr>
              <a:buSzPts val="1800"/>
              <a:buFont typeface="Calibri"/>
              <a:buChar char="–"/>
              <a:defRPr sz="1800" b="0" i="0" u="none" strike="noStrike" cap="none">
                <a:solidFill>
                  <a:schemeClr val="lt1"/>
                </a:solidFill>
                <a:latin typeface="Calibri"/>
                <a:ea typeface="Calibri"/>
                <a:cs typeface="Calibri"/>
                <a:sym typeface="Calibri"/>
              </a:defRPr>
            </a:lvl2pPr>
            <a:lvl3pPr marL="1371600" marR="0" lvl="2" indent="-323850" algn="l" rtl="0">
              <a:spcBef>
                <a:spcPts val="300"/>
              </a:spcBef>
              <a:spcAft>
                <a:spcPts val="0"/>
              </a:spcAft>
              <a:buClr>
                <a:schemeClr val="dk2"/>
              </a:buClr>
              <a:buSzPts val="1500"/>
              <a:buFont typeface="Noto Sans Symbols"/>
              <a:buChar char="▪"/>
              <a:defRPr sz="1500" b="0" i="0" u="none" strike="noStrike" cap="none">
                <a:solidFill>
                  <a:schemeClr val="lt1"/>
                </a:solidFill>
                <a:latin typeface="Calibri"/>
                <a:ea typeface="Calibri"/>
                <a:cs typeface="Calibri"/>
                <a:sym typeface="Calibri"/>
              </a:defRPr>
            </a:lvl3pPr>
            <a:lvl4pPr marL="1828800" marR="0" lvl="3" indent="-314325" algn="l" rtl="0">
              <a:spcBef>
                <a:spcPts val="270"/>
              </a:spcBef>
              <a:spcAft>
                <a:spcPts val="0"/>
              </a:spcAft>
              <a:buClr>
                <a:schemeClr val="dk2"/>
              </a:buClr>
              <a:buSzPts val="1350"/>
              <a:buFont typeface="Calibri"/>
              <a:buChar char="–"/>
              <a:defRPr sz="1350" b="0" i="0" u="none" strike="noStrike" cap="none">
                <a:solidFill>
                  <a:schemeClr val="lt1"/>
                </a:solidFill>
                <a:latin typeface="Calibri"/>
                <a:ea typeface="Calibri"/>
                <a:cs typeface="Calibri"/>
                <a:sym typeface="Calibri"/>
              </a:defRPr>
            </a:lvl4pPr>
            <a:lvl5pPr marL="2286000" marR="0" lvl="4" indent="-314325" algn="l" rtl="0">
              <a:spcBef>
                <a:spcPts val="270"/>
              </a:spcBef>
              <a:spcAft>
                <a:spcPts val="0"/>
              </a:spcAft>
              <a:buClr>
                <a:schemeClr val="dk2"/>
              </a:buClr>
              <a:buSzPts val="1350"/>
              <a:buFont typeface="Calibri"/>
              <a:buChar char="»"/>
              <a:defRPr sz="1350" b="0" i="0" u="none" strike="noStrike" cap="none">
                <a:solidFill>
                  <a:schemeClr val="lt1"/>
                </a:solidFill>
                <a:latin typeface="Calibri"/>
                <a:ea typeface="Calibri"/>
                <a:cs typeface="Calibri"/>
                <a:sym typeface="Calibri"/>
              </a:defRPr>
            </a:lvl5pPr>
            <a:lvl6pPr marL="2743200" marR="0" lvl="5" indent="-314325" algn="l" rtl="0">
              <a:spcBef>
                <a:spcPts val="270"/>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6pPr>
            <a:lvl7pPr marL="3200400" marR="0" lvl="6" indent="-314325" algn="l" rtl="0">
              <a:spcBef>
                <a:spcPts val="270"/>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7pPr>
            <a:lvl8pPr marL="3657600" marR="0" lvl="7" indent="-314325" algn="l" rtl="0">
              <a:spcBef>
                <a:spcPts val="270"/>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8pPr>
            <a:lvl9pPr marL="4114800" marR="0" lvl="8" indent="-314325" algn="l" rtl="0">
              <a:spcBef>
                <a:spcPts val="270"/>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9pPr>
          </a:lstStyle>
          <a:p>
            <a:endParaRPr/>
          </a:p>
        </p:txBody>
      </p:sp>
      <p:sp>
        <p:nvSpPr>
          <p:cNvPr id="563" name="Shape 563"/>
          <p:cNvSpPr txBox="1">
            <a:spLocks noGrp="1"/>
          </p:cNvSpPr>
          <p:nvPr>
            <p:ph type="title"/>
          </p:nvPr>
        </p:nvSpPr>
        <p:spPr>
          <a:xfrm>
            <a:off x="1280197" y="1"/>
            <a:ext cx="7863804" cy="1033895"/>
          </a:xfrm>
          <a:prstGeom prst="rect">
            <a:avLst/>
          </a:prstGeom>
          <a:noFill/>
          <a:ln>
            <a:noFill/>
          </a:ln>
        </p:spPr>
        <p:txBody>
          <a:bodyPr spcFirstLastPara="1" wrap="square" lIns="91425" tIns="91425" rIns="91425" bIns="91425" anchor="b" anchorCtr="0"/>
          <a:lstStyle>
            <a:lvl1pPr marR="0" lvl="0" algn="l" rtl="0">
              <a:spcBef>
                <a:spcPts val="0"/>
              </a:spcBef>
              <a:spcAft>
                <a:spcPts val="0"/>
              </a:spcAft>
              <a:buSzPts val="1400"/>
              <a:buNone/>
              <a:defRPr sz="3300" b="0" i="0" u="none" strike="noStrike" cap="none">
                <a:solidFill>
                  <a:schemeClr val="lt1"/>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matchingName="Image with Left Bar Caption">
  <p:cSld name="Image with Left Bar Caption">
    <p:spTree>
      <p:nvGrpSpPr>
        <p:cNvPr id="1" name="Shape 60"/>
        <p:cNvGrpSpPr/>
        <p:nvPr/>
      </p:nvGrpSpPr>
      <p:grpSpPr>
        <a:xfrm>
          <a:off x="0" y="0"/>
          <a:ext cx="0" cy="0"/>
          <a:chOff x="0" y="0"/>
          <a:chExt cx="0" cy="0"/>
        </a:xfrm>
      </p:grpSpPr>
      <p:sp>
        <p:nvSpPr>
          <p:cNvPr id="61" name="Shape 61"/>
          <p:cNvSpPr txBox="1">
            <a:spLocks noGrp="1"/>
          </p:cNvSpPr>
          <p:nvPr>
            <p:ph type="body" idx="1"/>
          </p:nvPr>
        </p:nvSpPr>
        <p:spPr>
          <a:xfrm>
            <a:off x="3" y="0"/>
            <a:ext cx="2057399" cy="5143500"/>
          </a:xfrm>
          <a:prstGeom prst="rect">
            <a:avLst/>
          </a:prstGeom>
          <a:solidFill>
            <a:srgbClr val="586D2D"/>
          </a:solidFill>
          <a:ln>
            <a:noFill/>
          </a:ln>
        </p:spPr>
        <p:txBody>
          <a:bodyPr spcFirstLastPara="1" wrap="square" lIns="91425" tIns="91425" rIns="91425" bIns="91425" anchor="t" anchorCtr="0"/>
          <a:lstStyle>
            <a:lvl1pPr marL="457200" marR="0" lvl="0" indent="-228600" algn="l" rtl="0">
              <a:spcBef>
                <a:spcPts val="660"/>
              </a:spcBef>
              <a:spcAft>
                <a:spcPts val="0"/>
              </a:spcAft>
              <a:buClr>
                <a:schemeClr val="dk2"/>
              </a:buClr>
              <a:buSzPts val="3300"/>
              <a:buFont typeface="Arial"/>
              <a:buNone/>
              <a:defRPr sz="3300" b="0" i="0" u="none" strike="noStrike" cap="none">
                <a:solidFill>
                  <a:schemeClr val="lt1"/>
                </a:solidFill>
                <a:latin typeface="Calibri"/>
                <a:ea typeface="Calibri"/>
                <a:cs typeface="Calibri"/>
                <a:sym typeface="Calibri"/>
              </a:defRPr>
            </a:lvl1pPr>
            <a:lvl2pPr marL="914400" marR="0" lvl="1" indent="-361950" algn="l" rtl="0">
              <a:spcBef>
                <a:spcPts val="420"/>
              </a:spcBef>
              <a:spcAft>
                <a:spcPts val="0"/>
              </a:spcAft>
              <a:buClr>
                <a:schemeClr val="dk2"/>
              </a:buClr>
              <a:buSzPts val="2100"/>
              <a:buFont typeface="Arial"/>
              <a:buChar char="–"/>
              <a:defRPr sz="2100" b="0" i="0" u="none" strike="noStrike" cap="none">
                <a:solidFill>
                  <a:srgbClr val="595959"/>
                </a:solidFill>
                <a:latin typeface="Calibri"/>
                <a:ea typeface="Calibri"/>
                <a:cs typeface="Calibri"/>
                <a:sym typeface="Calibri"/>
              </a:defRPr>
            </a:lvl2pPr>
            <a:lvl3pPr marL="1371600" marR="0" lvl="2" indent="-342900" algn="l" rtl="0">
              <a:spcBef>
                <a:spcPts val="360"/>
              </a:spcBef>
              <a:spcAft>
                <a:spcPts val="0"/>
              </a:spcAft>
              <a:buClr>
                <a:schemeClr val="dk2"/>
              </a:buClr>
              <a:buSzPts val="1800"/>
              <a:buFont typeface="Arial"/>
              <a:buChar char="•"/>
              <a:defRPr sz="1800" b="0" i="0" u="none" strike="noStrike" cap="none">
                <a:solidFill>
                  <a:srgbClr val="595959"/>
                </a:solidFill>
                <a:latin typeface="Calibri"/>
                <a:ea typeface="Calibri"/>
                <a:cs typeface="Calibri"/>
                <a:sym typeface="Calibri"/>
              </a:defRPr>
            </a:lvl3pPr>
            <a:lvl4pPr marL="1828800" marR="0" lvl="3" indent="-323850"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4pPr>
            <a:lvl5pPr marL="2286000" marR="0" lvl="4" indent="-323850"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62" name="Shape 62"/>
          <p:cNvSpPr>
            <a:spLocks noGrp="1"/>
          </p:cNvSpPr>
          <p:nvPr>
            <p:ph type="pic" idx="2"/>
          </p:nvPr>
        </p:nvSpPr>
        <p:spPr>
          <a:xfrm>
            <a:off x="2057400" y="0"/>
            <a:ext cx="7086600" cy="5143500"/>
          </a:xfrm>
          <a:prstGeom prst="rect">
            <a:avLst/>
          </a:prstGeom>
          <a:noFill/>
          <a:ln>
            <a:noFill/>
          </a:ln>
        </p:spPr>
        <p:txBody>
          <a:bodyPr spcFirstLastPara="1" wrap="square" lIns="91425" tIns="91425" rIns="91425" bIns="91425" anchor="t" anchorCtr="0"/>
          <a:lstStyle>
            <a:lvl1pPr marR="0" lvl="0" algn="l" rtl="0">
              <a:spcBef>
                <a:spcPts val="480"/>
              </a:spcBef>
              <a:spcAft>
                <a:spcPts val="0"/>
              </a:spcAft>
              <a:buClr>
                <a:schemeClr val="dk2"/>
              </a:buClr>
              <a:buSzPts val="2400"/>
              <a:buFont typeface="Arial"/>
              <a:buChar char="•"/>
              <a:defRPr sz="2400" b="0" i="0" u="none" strike="noStrike" cap="none">
                <a:solidFill>
                  <a:srgbClr val="595959"/>
                </a:solidFill>
                <a:latin typeface="Calibri"/>
                <a:ea typeface="Calibri"/>
                <a:cs typeface="Calibri"/>
                <a:sym typeface="Calibri"/>
              </a:defRPr>
            </a:lvl1pPr>
            <a:lvl2pPr marR="0" lvl="1" algn="l" rtl="0">
              <a:spcBef>
                <a:spcPts val="420"/>
              </a:spcBef>
              <a:spcAft>
                <a:spcPts val="0"/>
              </a:spcAft>
              <a:buClr>
                <a:schemeClr val="dk2"/>
              </a:buClr>
              <a:buSzPts val="2100"/>
              <a:buFont typeface="Arial"/>
              <a:buChar char="–"/>
              <a:defRPr sz="2100" b="0" i="0" u="none" strike="noStrike" cap="none">
                <a:solidFill>
                  <a:srgbClr val="595959"/>
                </a:solidFill>
                <a:latin typeface="Calibri"/>
                <a:ea typeface="Calibri"/>
                <a:cs typeface="Calibri"/>
                <a:sym typeface="Calibri"/>
              </a:defRPr>
            </a:lvl2pPr>
            <a:lvl3pPr marR="0" lvl="2" algn="l" rtl="0">
              <a:spcBef>
                <a:spcPts val="360"/>
              </a:spcBef>
              <a:spcAft>
                <a:spcPts val="0"/>
              </a:spcAft>
              <a:buClr>
                <a:schemeClr val="dk2"/>
              </a:buClr>
              <a:buSzPts val="1800"/>
              <a:buFont typeface="Arial"/>
              <a:buChar char="•"/>
              <a:defRPr sz="1800" b="0" i="0" u="none" strike="noStrike" cap="none">
                <a:solidFill>
                  <a:srgbClr val="595959"/>
                </a:solidFill>
                <a:latin typeface="Calibri"/>
                <a:ea typeface="Calibri"/>
                <a:cs typeface="Calibri"/>
                <a:sym typeface="Calibri"/>
              </a:defRPr>
            </a:lvl3pPr>
            <a:lvl4pPr marR="0" lvl="3"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4pPr>
            <a:lvl5pPr marR="0" lvl="4"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5pPr>
            <a:lvl6pPr marR="0" lvl="5"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R="0" lvl="6"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R="0" lvl="7"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R="0" lvl="8"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63" name="Shape 63"/>
          <p:cNvSpPr txBox="1">
            <a:spLocks noGrp="1"/>
          </p:cNvSpPr>
          <p:nvPr>
            <p:ph type="title"/>
          </p:nvPr>
        </p:nvSpPr>
        <p:spPr>
          <a:xfrm>
            <a:off x="-9699" y="0"/>
            <a:ext cx="2067099" cy="5143500"/>
          </a:xfrm>
          <a:prstGeom prst="rect">
            <a:avLst/>
          </a:prstGeom>
          <a:solidFill>
            <a:schemeClr val="lt2"/>
          </a:solidFill>
          <a:ln>
            <a:noFill/>
          </a:ln>
        </p:spPr>
        <p:txBody>
          <a:bodyPr spcFirstLastPara="1" wrap="square" lIns="91425" tIns="91425" rIns="91425" bIns="91425" anchor="b" anchorCtr="0"/>
          <a:lstStyle>
            <a:lvl1pPr marR="0" lvl="0" algn="l" rtl="0">
              <a:spcBef>
                <a:spcPts val="0"/>
              </a:spcBef>
              <a:spcAft>
                <a:spcPts val="0"/>
              </a:spcAft>
              <a:buSzPts val="1400"/>
              <a:buNone/>
              <a:defRPr sz="2400" b="0" i="0" u="none" strike="noStrike" cap="none">
                <a:solidFill>
                  <a:schemeClr val="lt1"/>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showMasterSp="0" matchingName="Title Slide 2">
  <p:cSld name="Title Slide 2">
    <p:spTree>
      <p:nvGrpSpPr>
        <p:cNvPr id="1" name="Shape 564"/>
        <p:cNvGrpSpPr/>
        <p:nvPr/>
      </p:nvGrpSpPr>
      <p:grpSpPr>
        <a:xfrm>
          <a:off x="0" y="0"/>
          <a:ext cx="0" cy="0"/>
          <a:chOff x="0" y="0"/>
          <a:chExt cx="0" cy="0"/>
        </a:xfrm>
      </p:grpSpPr>
      <p:sp>
        <p:nvSpPr>
          <p:cNvPr id="565" name="Shape 565"/>
          <p:cNvSpPr txBox="1"/>
          <p:nvPr/>
        </p:nvSpPr>
        <p:spPr>
          <a:xfrm>
            <a:off x="3673477" y="4766073"/>
            <a:ext cx="3253455" cy="207749"/>
          </a:xfrm>
          <a:prstGeom prst="rect">
            <a:avLst/>
          </a:prstGeom>
          <a:noFill/>
          <a:ln>
            <a:noFill/>
          </a:ln>
        </p:spPr>
        <p:txBody>
          <a:bodyPr spcFirstLastPara="1" wrap="square" lIns="0" tIns="45700" rIns="91425" bIns="45700" anchor="t" anchorCtr="0">
            <a:noAutofit/>
          </a:bodyPr>
          <a:lstStyle/>
          <a:p>
            <a:pPr marL="0" marR="0" lvl="0" indent="0" algn="l" rtl="0">
              <a:lnSpc>
                <a:spcPct val="100000"/>
              </a:lnSpc>
              <a:spcBef>
                <a:spcPts val="0"/>
              </a:spcBef>
              <a:spcAft>
                <a:spcPts val="0"/>
              </a:spcAft>
              <a:buClr>
                <a:srgbClr val="254061"/>
              </a:buClr>
              <a:buSzPts val="750"/>
              <a:buFont typeface="Arial"/>
              <a:buNone/>
            </a:pPr>
            <a:r>
              <a:rPr lang="en-US" sz="750" b="0" i="0" u="none" strike="noStrike" cap="none">
                <a:solidFill>
                  <a:srgbClr val="254061"/>
                </a:solidFill>
                <a:latin typeface="Calibri"/>
                <a:ea typeface="Calibri"/>
                <a:cs typeface="Calibri"/>
                <a:sym typeface="Calibri"/>
              </a:rPr>
              <a:t>WeArePublicHealth.org     twitter.com/Maricopahealth     facebook.com/MCDPH</a:t>
            </a:r>
            <a:endParaRPr/>
          </a:p>
        </p:txBody>
      </p:sp>
      <p:pic>
        <p:nvPicPr>
          <p:cNvPr id="566" name="Shape 566" descr="PH Letterhead Header.png"/>
          <p:cNvPicPr preferRelativeResize="0"/>
          <p:nvPr/>
        </p:nvPicPr>
        <p:blipFill rotWithShape="1">
          <a:blip r:embed="rId2">
            <a:alphaModFix/>
          </a:blip>
          <a:srcRect/>
          <a:stretch/>
        </p:blipFill>
        <p:spPr>
          <a:xfrm>
            <a:off x="404813" y="4423174"/>
            <a:ext cx="2795587" cy="516731"/>
          </a:xfrm>
          <a:prstGeom prst="rect">
            <a:avLst/>
          </a:prstGeom>
          <a:noFill/>
          <a:ln>
            <a:noFill/>
          </a:ln>
        </p:spPr>
      </p:pic>
      <p:sp>
        <p:nvSpPr>
          <p:cNvPr id="567" name="Shape 567"/>
          <p:cNvSpPr txBox="1">
            <a:spLocks noGrp="1"/>
          </p:cNvSpPr>
          <p:nvPr>
            <p:ph type="body" idx="1"/>
          </p:nvPr>
        </p:nvSpPr>
        <p:spPr>
          <a:xfrm>
            <a:off x="0" y="4012407"/>
            <a:ext cx="8686800" cy="410766"/>
          </a:xfrm>
          <a:prstGeom prst="rect">
            <a:avLst/>
          </a:prstGeom>
          <a:noFill/>
          <a:ln>
            <a:noFill/>
          </a:ln>
        </p:spPr>
        <p:txBody>
          <a:bodyPr spcFirstLastPara="1" wrap="square" lIns="91425" tIns="91425" rIns="91425" bIns="91425" anchor="t" anchorCtr="0"/>
          <a:lstStyle>
            <a:lvl1pPr marL="457200" marR="0" lvl="0"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1pPr>
            <a:lvl2pPr marL="914400" marR="0" lvl="1"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2pPr>
            <a:lvl3pPr marL="1371600" marR="0" lvl="2"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3pPr>
            <a:lvl4pPr marL="1828800" marR="0" lvl="3"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4pPr>
            <a:lvl5pPr marL="2286000" marR="0" lvl="4"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568" name="Shape 568"/>
          <p:cNvSpPr>
            <a:spLocks noGrp="1"/>
          </p:cNvSpPr>
          <p:nvPr>
            <p:ph type="pic" idx="2"/>
          </p:nvPr>
        </p:nvSpPr>
        <p:spPr>
          <a:xfrm>
            <a:off x="4846637" y="0"/>
            <a:ext cx="4297363" cy="3943350"/>
          </a:xfrm>
          <a:prstGeom prst="rect">
            <a:avLst/>
          </a:prstGeom>
          <a:noFill/>
          <a:ln>
            <a:noFill/>
          </a:ln>
        </p:spPr>
        <p:txBody>
          <a:bodyPr spcFirstLastPara="1" wrap="square" lIns="91425" tIns="91425" rIns="91425" bIns="91425" anchor="ctr" anchorCtr="1"/>
          <a:lstStyle>
            <a:lvl1pPr marR="0" lvl="0" algn="l" rtl="0">
              <a:spcBef>
                <a:spcPts val="480"/>
              </a:spcBef>
              <a:spcAft>
                <a:spcPts val="0"/>
              </a:spcAft>
              <a:buClr>
                <a:schemeClr val="dk2"/>
              </a:buClr>
              <a:buSzPts val="2400"/>
              <a:buFont typeface="Arial"/>
              <a:buChar char="•"/>
              <a:defRPr sz="2400" b="0" i="0" u="none" strike="noStrike" cap="none">
                <a:solidFill>
                  <a:srgbClr val="595959"/>
                </a:solidFill>
                <a:latin typeface="Calibri"/>
                <a:ea typeface="Calibri"/>
                <a:cs typeface="Calibri"/>
                <a:sym typeface="Calibri"/>
              </a:defRPr>
            </a:lvl1pPr>
            <a:lvl2pPr marR="0" lvl="1" algn="l" rtl="0">
              <a:spcBef>
                <a:spcPts val="420"/>
              </a:spcBef>
              <a:spcAft>
                <a:spcPts val="0"/>
              </a:spcAft>
              <a:buClr>
                <a:schemeClr val="dk2"/>
              </a:buClr>
              <a:buSzPts val="2100"/>
              <a:buFont typeface="Arial"/>
              <a:buChar char="–"/>
              <a:defRPr sz="2100" b="0" i="0" u="none" strike="noStrike" cap="none">
                <a:solidFill>
                  <a:srgbClr val="595959"/>
                </a:solidFill>
                <a:latin typeface="Calibri"/>
                <a:ea typeface="Calibri"/>
                <a:cs typeface="Calibri"/>
                <a:sym typeface="Calibri"/>
              </a:defRPr>
            </a:lvl2pPr>
            <a:lvl3pPr marR="0" lvl="2" algn="l" rtl="0">
              <a:spcBef>
                <a:spcPts val="360"/>
              </a:spcBef>
              <a:spcAft>
                <a:spcPts val="0"/>
              </a:spcAft>
              <a:buClr>
                <a:schemeClr val="dk2"/>
              </a:buClr>
              <a:buSzPts val="1800"/>
              <a:buFont typeface="Arial"/>
              <a:buChar char="•"/>
              <a:defRPr sz="1800" b="0" i="0" u="none" strike="noStrike" cap="none">
                <a:solidFill>
                  <a:srgbClr val="595959"/>
                </a:solidFill>
                <a:latin typeface="Calibri"/>
                <a:ea typeface="Calibri"/>
                <a:cs typeface="Calibri"/>
                <a:sym typeface="Calibri"/>
              </a:defRPr>
            </a:lvl3pPr>
            <a:lvl4pPr marR="0" lvl="3"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4pPr>
            <a:lvl5pPr marR="0" lvl="4"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5pPr>
            <a:lvl6pPr marR="0" lvl="5"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R="0" lvl="6"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R="0" lvl="7"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R="0" lvl="8"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569" name="Shape 569"/>
          <p:cNvSpPr txBox="1">
            <a:spLocks noGrp="1"/>
          </p:cNvSpPr>
          <p:nvPr>
            <p:ph type="title"/>
          </p:nvPr>
        </p:nvSpPr>
        <p:spPr>
          <a:xfrm>
            <a:off x="0" y="0"/>
            <a:ext cx="4754880" cy="3943350"/>
          </a:xfrm>
          <a:prstGeom prst="rect">
            <a:avLst/>
          </a:prstGeom>
          <a:solidFill>
            <a:schemeClr val="lt2"/>
          </a:solidFill>
          <a:ln>
            <a:noFill/>
          </a:ln>
        </p:spPr>
        <p:txBody>
          <a:bodyPr spcFirstLastPara="1" wrap="square" lIns="91425" tIns="91425" rIns="91425" bIns="91425" anchor="b" anchorCtr="0"/>
          <a:lstStyle>
            <a:lvl1pPr marR="0" lvl="0" algn="l" rtl="0">
              <a:spcBef>
                <a:spcPts val="0"/>
              </a:spcBef>
              <a:spcAft>
                <a:spcPts val="0"/>
              </a:spcAft>
              <a:buSzPts val="1400"/>
              <a:buNone/>
              <a:defRPr sz="3300" b="0" i="0" u="none" strike="noStrike" cap="none">
                <a:solidFill>
                  <a:schemeClr val="lt1"/>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showMasterSp="0" matchingName="Title Slide 3">
  <p:cSld name="Title Slide 3">
    <p:spTree>
      <p:nvGrpSpPr>
        <p:cNvPr id="1" name="Shape 570"/>
        <p:cNvGrpSpPr/>
        <p:nvPr/>
      </p:nvGrpSpPr>
      <p:grpSpPr>
        <a:xfrm>
          <a:off x="0" y="0"/>
          <a:ext cx="0" cy="0"/>
          <a:chOff x="0" y="0"/>
          <a:chExt cx="0" cy="0"/>
        </a:xfrm>
      </p:grpSpPr>
      <p:sp>
        <p:nvSpPr>
          <p:cNvPr id="571" name="Shape 571"/>
          <p:cNvSpPr txBox="1"/>
          <p:nvPr/>
        </p:nvSpPr>
        <p:spPr>
          <a:xfrm>
            <a:off x="3673477" y="4766073"/>
            <a:ext cx="3253455" cy="207749"/>
          </a:xfrm>
          <a:prstGeom prst="rect">
            <a:avLst/>
          </a:prstGeom>
          <a:noFill/>
          <a:ln>
            <a:noFill/>
          </a:ln>
        </p:spPr>
        <p:txBody>
          <a:bodyPr spcFirstLastPara="1" wrap="square" lIns="0" tIns="45700" rIns="91425" bIns="45700" anchor="t" anchorCtr="0">
            <a:noAutofit/>
          </a:bodyPr>
          <a:lstStyle/>
          <a:p>
            <a:pPr marL="0" marR="0" lvl="0" indent="0" algn="l" rtl="0">
              <a:lnSpc>
                <a:spcPct val="100000"/>
              </a:lnSpc>
              <a:spcBef>
                <a:spcPts val="0"/>
              </a:spcBef>
              <a:spcAft>
                <a:spcPts val="0"/>
              </a:spcAft>
              <a:buClr>
                <a:srgbClr val="254061"/>
              </a:buClr>
              <a:buSzPts val="750"/>
              <a:buFont typeface="Arial"/>
              <a:buNone/>
            </a:pPr>
            <a:r>
              <a:rPr lang="en-US" sz="750" b="0" i="0" u="none" strike="noStrike" cap="none">
                <a:solidFill>
                  <a:srgbClr val="254061"/>
                </a:solidFill>
                <a:latin typeface="Calibri"/>
                <a:ea typeface="Calibri"/>
                <a:cs typeface="Calibri"/>
                <a:sym typeface="Calibri"/>
              </a:rPr>
              <a:t>WeArePublicHealth.org     twitter.com/Maricopahealth     facebook.com/MCDPH</a:t>
            </a:r>
            <a:endParaRPr/>
          </a:p>
        </p:txBody>
      </p:sp>
      <p:pic>
        <p:nvPicPr>
          <p:cNvPr id="572" name="Shape 572" descr="PH Letterhead Header.png"/>
          <p:cNvPicPr preferRelativeResize="0"/>
          <p:nvPr/>
        </p:nvPicPr>
        <p:blipFill rotWithShape="1">
          <a:blip r:embed="rId2">
            <a:alphaModFix/>
          </a:blip>
          <a:srcRect/>
          <a:stretch/>
        </p:blipFill>
        <p:spPr>
          <a:xfrm>
            <a:off x="404813" y="4423174"/>
            <a:ext cx="2795587" cy="516731"/>
          </a:xfrm>
          <a:prstGeom prst="rect">
            <a:avLst/>
          </a:prstGeom>
          <a:noFill/>
          <a:ln>
            <a:noFill/>
          </a:ln>
        </p:spPr>
      </p:pic>
      <p:sp>
        <p:nvSpPr>
          <p:cNvPr id="573" name="Shape 573"/>
          <p:cNvSpPr/>
          <p:nvPr/>
        </p:nvSpPr>
        <p:spPr>
          <a:xfrm>
            <a:off x="6762750" y="-11907"/>
            <a:ext cx="2381251" cy="3406379"/>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350"/>
              <a:buFont typeface="Arial"/>
              <a:buNone/>
            </a:pPr>
            <a:endParaRPr sz="1350" b="0" i="0" u="none" strike="noStrike" cap="none">
              <a:solidFill>
                <a:srgbClr val="FFFFFF"/>
              </a:solidFill>
              <a:latin typeface="Arial"/>
              <a:ea typeface="Arial"/>
              <a:cs typeface="Arial"/>
              <a:sym typeface="Arial"/>
            </a:endParaRPr>
          </a:p>
        </p:txBody>
      </p:sp>
      <p:sp>
        <p:nvSpPr>
          <p:cNvPr id="574" name="Shape 574"/>
          <p:cNvSpPr txBox="1">
            <a:spLocks noGrp="1"/>
          </p:cNvSpPr>
          <p:nvPr>
            <p:ph type="body" idx="1"/>
          </p:nvPr>
        </p:nvSpPr>
        <p:spPr>
          <a:xfrm>
            <a:off x="0" y="4000500"/>
            <a:ext cx="9144000" cy="353601"/>
          </a:xfrm>
          <a:prstGeom prst="rect">
            <a:avLst/>
          </a:prstGeom>
          <a:noFill/>
          <a:ln>
            <a:noFill/>
          </a:ln>
        </p:spPr>
        <p:txBody>
          <a:bodyPr spcFirstLastPara="1" wrap="square" lIns="91425" tIns="91425" rIns="91425" bIns="91425" anchor="t" anchorCtr="0"/>
          <a:lstStyle>
            <a:lvl1pPr marL="457200" marR="0" lvl="0"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1pPr>
            <a:lvl2pPr marL="914400" marR="0" lvl="1"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2pPr>
            <a:lvl3pPr marL="1371600" marR="0" lvl="2"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3pPr>
            <a:lvl4pPr marL="1828800" marR="0" lvl="3"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4pPr>
            <a:lvl5pPr marL="2286000" marR="0" lvl="4"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575" name="Shape 575"/>
          <p:cNvSpPr>
            <a:spLocks noGrp="1"/>
          </p:cNvSpPr>
          <p:nvPr>
            <p:ph type="pic" idx="2"/>
          </p:nvPr>
        </p:nvSpPr>
        <p:spPr>
          <a:xfrm>
            <a:off x="-1" y="0"/>
            <a:ext cx="6675097" cy="3394702"/>
          </a:xfrm>
          <a:prstGeom prst="rect">
            <a:avLst/>
          </a:prstGeom>
          <a:noFill/>
          <a:ln>
            <a:noFill/>
          </a:ln>
        </p:spPr>
        <p:txBody>
          <a:bodyPr spcFirstLastPara="1" wrap="square" lIns="91425" tIns="91425" rIns="91425" bIns="91425" anchor="ctr" anchorCtr="1"/>
          <a:lstStyle>
            <a:lvl1pPr marR="0" lvl="0" algn="l" rtl="0">
              <a:spcBef>
                <a:spcPts val="480"/>
              </a:spcBef>
              <a:spcAft>
                <a:spcPts val="0"/>
              </a:spcAft>
              <a:buClr>
                <a:schemeClr val="dk2"/>
              </a:buClr>
              <a:buSzPts val="2400"/>
              <a:buFont typeface="Arial"/>
              <a:buChar char="•"/>
              <a:defRPr sz="2400" b="0" i="0" u="none" strike="noStrike" cap="none">
                <a:solidFill>
                  <a:srgbClr val="595959"/>
                </a:solidFill>
                <a:latin typeface="Calibri"/>
                <a:ea typeface="Calibri"/>
                <a:cs typeface="Calibri"/>
                <a:sym typeface="Calibri"/>
              </a:defRPr>
            </a:lvl1pPr>
            <a:lvl2pPr marR="0" lvl="1" algn="l" rtl="0">
              <a:spcBef>
                <a:spcPts val="420"/>
              </a:spcBef>
              <a:spcAft>
                <a:spcPts val="0"/>
              </a:spcAft>
              <a:buClr>
                <a:schemeClr val="dk2"/>
              </a:buClr>
              <a:buSzPts val="2100"/>
              <a:buFont typeface="Arial"/>
              <a:buChar char="–"/>
              <a:defRPr sz="2100" b="0" i="0" u="none" strike="noStrike" cap="none">
                <a:solidFill>
                  <a:srgbClr val="595959"/>
                </a:solidFill>
                <a:latin typeface="Calibri"/>
                <a:ea typeface="Calibri"/>
                <a:cs typeface="Calibri"/>
                <a:sym typeface="Calibri"/>
              </a:defRPr>
            </a:lvl2pPr>
            <a:lvl3pPr marR="0" lvl="2" algn="l" rtl="0">
              <a:spcBef>
                <a:spcPts val="360"/>
              </a:spcBef>
              <a:spcAft>
                <a:spcPts val="0"/>
              </a:spcAft>
              <a:buClr>
                <a:schemeClr val="dk2"/>
              </a:buClr>
              <a:buSzPts val="1800"/>
              <a:buFont typeface="Arial"/>
              <a:buChar char="•"/>
              <a:defRPr sz="1800" b="0" i="0" u="none" strike="noStrike" cap="none">
                <a:solidFill>
                  <a:srgbClr val="595959"/>
                </a:solidFill>
                <a:latin typeface="Calibri"/>
                <a:ea typeface="Calibri"/>
                <a:cs typeface="Calibri"/>
                <a:sym typeface="Calibri"/>
              </a:defRPr>
            </a:lvl3pPr>
            <a:lvl4pPr marR="0" lvl="3"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4pPr>
            <a:lvl5pPr marR="0" lvl="4"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5pPr>
            <a:lvl6pPr marR="0" lvl="5"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R="0" lvl="6"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R="0" lvl="7"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R="0" lvl="8"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576" name="Shape 576"/>
          <p:cNvSpPr txBox="1">
            <a:spLocks noGrp="1"/>
          </p:cNvSpPr>
          <p:nvPr>
            <p:ph type="title"/>
          </p:nvPr>
        </p:nvSpPr>
        <p:spPr>
          <a:xfrm>
            <a:off x="0" y="3543300"/>
            <a:ext cx="9144000" cy="457200"/>
          </a:xfrm>
          <a:prstGeom prst="rect">
            <a:avLst/>
          </a:prstGeom>
          <a:noFill/>
          <a:ln>
            <a:noFill/>
          </a:ln>
        </p:spPr>
        <p:txBody>
          <a:bodyPr spcFirstLastPara="1" wrap="square" lIns="91425" tIns="91425" rIns="91425" bIns="91425" anchor="b" anchorCtr="0"/>
          <a:lstStyle>
            <a:lvl1pPr marR="0" lvl="0" algn="l" rtl="0">
              <a:spcBef>
                <a:spcPts val="0"/>
              </a:spcBef>
              <a:spcAft>
                <a:spcPts val="0"/>
              </a:spcAft>
              <a:buSzPts val="1400"/>
              <a:buNone/>
              <a:defRPr sz="3300" b="0" i="0" u="none" strike="noStrike" cap="none">
                <a:solidFill>
                  <a:schemeClr val="lt2"/>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showMasterSp="0" matchingName="Title Slide 4">
  <p:cSld name="Title Slide 4">
    <p:spTree>
      <p:nvGrpSpPr>
        <p:cNvPr id="1" name="Shape 577"/>
        <p:cNvGrpSpPr/>
        <p:nvPr/>
      </p:nvGrpSpPr>
      <p:grpSpPr>
        <a:xfrm>
          <a:off x="0" y="0"/>
          <a:ext cx="0" cy="0"/>
          <a:chOff x="0" y="0"/>
          <a:chExt cx="0" cy="0"/>
        </a:xfrm>
      </p:grpSpPr>
      <p:sp>
        <p:nvSpPr>
          <p:cNvPr id="578" name="Shape 578"/>
          <p:cNvSpPr txBox="1"/>
          <p:nvPr/>
        </p:nvSpPr>
        <p:spPr>
          <a:xfrm>
            <a:off x="4114803" y="4766073"/>
            <a:ext cx="3253455" cy="207749"/>
          </a:xfrm>
          <a:prstGeom prst="rect">
            <a:avLst/>
          </a:prstGeom>
          <a:noFill/>
          <a:ln>
            <a:noFill/>
          </a:ln>
        </p:spPr>
        <p:txBody>
          <a:bodyPr spcFirstLastPara="1" wrap="square" lIns="0" tIns="45700" rIns="91425" bIns="45700" anchor="t" anchorCtr="0">
            <a:noAutofit/>
          </a:bodyPr>
          <a:lstStyle/>
          <a:p>
            <a:pPr marL="0" marR="0" lvl="0" indent="0" algn="l" rtl="0">
              <a:lnSpc>
                <a:spcPct val="100000"/>
              </a:lnSpc>
              <a:spcBef>
                <a:spcPts val="0"/>
              </a:spcBef>
              <a:spcAft>
                <a:spcPts val="0"/>
              </a:spcAft>
              <a:buClr>
                <a:srgbClr val="254061"/>
              </a:buClr>
              <a:buSzPts val="750"/>
              <a:buFont typeface="Arial"/>
              <a:buNone/>
            </a:pPr>
            <a:r>
              <a:rPr lang="en-US" sz="750" b="0" i="0" u="none" strike="noStrike" cap="none">
                <a:solidFill>
                  <a:srgbClr val="254061"/>
                </a:solidFill>
                <a:latin typeface="Calibri"/>
                <a:ea typeface="Calibri"/>
                <a:cs typeface="Calibri"/>
                <a:sym typeface="Calibri"/>
              </a:rPr>
              <a:t>WeArePublicHealth.org     twitter.com/Maricopahealth     facebook.com/MCDPH</a:t>
            </a:r>
            <a:endParaRPr/>
          </a:p>
        </p:txBody>
      </p:sp>
      <p:pic>
        <p:nvPicPr>
          <p:cNvPr id="579" name="Shape 579" descr="PH Letterhead Header.png"/>
          <p:cNvPicPr preferRelativeResize="0"/>
          <p:nvPr/>
        </p:nvPicPr>
        <p:blipFill rotWithShape="1">
          <a:blip r:embed="rId2">
            <a:alphaModFix/>
          </a:blip>
          <a:srcRect/>
          <a:stretch/>
        </p:blipFill>
        <p:spPr>
          <a:xfrm>
            <a:off x="862014" y="4423174"/>
            <a:ext cx="2795587" cy="516731"/>
          </a:xfrm>
          <a:prstGeom prst="rect">
            <a:avLst/>
          </a:prstGeom>
          <a:noFill/>
          <a:ln>
            <a:noFill/>
          </a:ln>
        </p:spPr>
      </p:pic>
      <p:cxnSp>
        <p:nvCxnSpPr>
          <p:cNvPr id="580" name="Shape 580"/>
          <p:cNvCxnSpPr/>
          <p:nvPr/>
        </p:nvCxnSpPr>
        <p:spPr>
          <a:xfrm>
            <a:off x="457200" y="3463529"/>
            <a:ext cx="8229600" cy="0"/>
          </a:xfrm>
          <a:prstGeom prst="straightConnector1">
            <a:avLst/>
          </a:prstGeom>
          <a:noFill/>
          <a:ln w="76200" cap="flat" cmpd="sng">
            <a:solidFill>
              <a:schemeClr val="dk2"/>
            </a:solidFill>
            <a:prstDash val="solid"/>
            <a:round/>
            <a:headEnd type="none" w="sm" len="sm"/>
            <a:tailEnd type="none" w="sm" len="sm"/>
          </a:ln>
        </p:spPr>
      </p:cxnSp>
      <p:sp>
        <p:nvSpPr>
          <p:cNvPr id="581" name="Shape 581"/>
          <p:cNvSpPr txBox="1">
            <a:spLocks noGrp="1"/>
          </p:cNvSpPr>
          <p:nvPr>
            <p:ph type="body" idx="1"/>
          </p:nvPr>
        </p:nvSpPr>
        <p:spPr>
          <a:xfrm>
            <a:off x="457200" y="4012624"/>
            <a:ext cx="8229600" cy="410766"/>
          </a:xfrm>
          <a:prstGeom prst="rect">
            <a:avLst/>
          </a:prstGeom>
          <a:noFill/>
          <a:ln>
            <a:noFill/>
          </a:ln>
        </p:spPr>
        <p:txBody>
          <a:bodyPr spcFirstLastPara="1" wrap="square" lIns="91425" tIns="91425" rIns="91425" bIns="91425" anchor="t" anchorCtr="0"/>
          <a:lstStyle>
            <a:lvl1pPr marL="457200" marR="0" lvl="0" indent="-228600" algn="ctr"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1pPr>
            <a:lvl2pPr marL="914400" marR="0" lvl="1"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2pPr>
            <a:lvl3pPr marL="1371600" marR="0" lvl="2"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3pPr>
            <a:lvl4pPr marL="1828800" marR="0" lvl="3"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4pPr>
            <a:lvl5pPr marL="2286000" marR="0" lvl="4"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582" name="Shape 582"/>
          <p:cNvSpPr>
            <a:spLocks noGrp="1"/>
          </p:cNvSpPr>
          <p:nvPr>
            <p:ph type="pic" idx="2"/>
          </p:nvPr>
        </p:nvSpPr>
        <p:spPr>
          <a:xfrm>
            <a:off x="457200" y="0"/>
            <a:ext cx="8229600" cy="3257543"/>
          </a:xfrm>
          <a:prstGeom prst="rect">
            <a:avLst/>
          </a:prstGeom>
          <a:noFill/>
          <a:ln>
            <a:noFill/>
          </a:ln>
        </p:spPr>
        <p:txBody>
          <a:bodyPr spcFirstLastPara="1" wrap="square" lIns="91425" tIns="91425" rIns="91425" bIns="91425" anchor="ctr" anchorCtr="1"/>
          <a:lstStyle>
            <a:lvl1pPr marR="0" lvl="0" algn="l" rtl="0">
              <a:spcBef>
                <a:spcPts val="480"/>
              </a:spcBef>
              <a:spcAft>
                <a:spcPts val="0"/>
              </a:spcAft>
              <a:buClr>
                <a:schemeClr val="dk2"/>
              </a:buClr>
              <a:buSzPts val="2400"/>
              <a:buFont typeface="Arial"/>
              <a:buChar char="•"/>
              <a:defRPr sz="2400" b="0" i="0" u="none" strike="noStrike" cap="none">
                <a:solidFill>
                  <a:srgbClr val="595959"/>
                </a:solidFill>
                <a:latin typeface="Calibri"/>
                <a:ea typeface="Calibri"/>
                <a:cs typeface="Calibri"/>
                <a:sym typeface="Calibri"/>
              </a:defRPr>
            </a:lvl1pPr>
            <a:lvl2pPr marR="0" lvl="1" algn="l" rtl="0">
              <a:spcBef>
                <a:spcPts val="420"/>
              </a:spcBef>
              <a:spcAft>
                <a:spcPts val="0"/>
              </a:spcAft>
              <a:buClr>
                <a:schemeClr val="dk2"/>
              </a:buClr>
              <a:buSzPts val="2100"/>
              <a:buFont typeface="Arial"/>
              <a:buChar char="–"/>
              <a:defRPr sz="2100" b="0" i="0" u="none" strike="noStrike" cap="none">
                <a:solidFill>
                  <a:srgbClr val="595959"/>
                </a:solidFill>
                <a:latin typeface="Calibri"/>
                <a:ea typeface="Calibri"/>
                <a:cs typeface="Calibri"/>
                <a:sym typeface="Calibri"/>
              </a:defRPr>
            </a:lvl2pPr>
            <a:lvl3pPr marR="0" lvl="2" algn="l" rtl="0">
              <a:spcBef>
                <a:spcPts val="360"/>
              </a:spcBef>
              <a:spcAft>
                <a:spcPts val="0"/>
              </a:spcAft>
              <a:buClr>
                <a:schemeClr val="dk2"/>
              </a:buClr>
              <a:buSzPts val="1800"/>
              <a:buFont typeface="Arial"/>
              <a:buChar char="•"/>
              <a:defRPr sz="1800" b="0" i="0" u="none" strike="noStrike" cap="none">
                <a:solidFill>
                  <a:srgbClr val="595959"/>
                </a:solidFill>
                <a:latin typeface="Calibri"/>
                <a:ea typeface="Calibri"/>
                <a:cs typeface="Calibri"/>
                <a:sym typeface="Calibri"/>
              </a:defRPr>
            </a:lvl3pPr>
            <a:lvl4pPr marR="0" lvl="3"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4pPr>
            <a:lvl5pPr marR="0" lvl="4"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5pPr>
            <a:lvl6pPr marR="0" lvl="5"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R="0" lvl="6"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R="0" lvl="7"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R="0" lvl="8"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583" name="Shape 583"/>
          <p:cNvSpPr txBox="1">
            <a:spLocks noGrp="1"/>
          </p:cNvSpPr>
          <p:nvPr>
            <p:ph type="title"/>
          </p:nvPr>
        </p:nvSpPr>
        <p:spPr>
          <a:xfrm>
            <a:off x="469670" y="3543301"/>
            <a:ext cx="8217131" cy="457199"/>
          </a:xfrm>
          <a:prstGeom prst="rect">
            <a:avLst/>
          </a:prstGeom>
          <a:noFill/>
          <a:ln>
            <a:noFill/>
          </a:ln>
        </p:spPr>
        <p:txBody>
          <a:bodyPr spcFirstLastPara="1" wrap="square" lIns="91425" tIns="91425" rIns="91425" bIns="91425" anchor="ctr" anchorCtr="0"/>
          <a:lstStyle>
            <a:lvl1pPr marR="0" lvl="0" algn="l" rtl="0">
              <a:spcBef>
                <a:spcPts val="0"/>
              </a:spcBef>
              <a:spcAft>
                <a:spcPts val="0"/>
              </a:spcAft>
              <a:buSzPts val="1400"/>
              <a:buNone/>
              <a:defRPr sz="3300" b="0" i="0" u="none" strike="noStrike" cap="none">
                <a:solidFill>
                  <a:schemeClr val="lt2"/>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showMasterSp="0" matchingName="1_Chapter/Transition">
  <p:cSld name="1_Chapter/Transition">
    <p:spTree>
      <p:nvGrpSpPr>
        <p:cNvPr id="1" name="Shape 584"/>
        <p:cNvGrpSpPr/>
        <p:nvPr/>
      </p:nvGrpSpPr>
      <p:grpSpPr>
        <a:xfrm>
          <a:off x="0" y="0"/>
          <a:ext cx="0" cy="0"/>
          <a:chOff x="0" y="0"/>
          <a:chExt cx="0" cy="0"/>
        </a:xfrm>
      </p:grpSpPr>
      <p:sp>
        <p:nvSpPr>
          <p:cNvPr id="585" name="Shape 585"/>
          <p:cNvSpPr/>
          <p:nvPr/>
        </p:nvSpPr>
        <p:spPr>
          <a:xfrm>
            <a:off x="2" y="0"/>
            <a:ext cx="1189039" cy="51435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350"/>
              <a:buFont typeface="Arial"/>
              <a:buNone/>
            </a:pPr>
            <a:endParaRPr sz="1350" b="0" i="0" u="none" strike="noStrike" cap="none">
              <a:solidFill>
                <a:srgbClr val="FFFFFF"/>
              </a:solidFill>
              <a:latin typeface="Arial"/>
              <a:ea typeface="Arial"/>
              <a:cs typeface="Arial"/>
              <a:sym typeface="Arial"/>
            </a:endParaRPr>
          </a:p>
        </p:txBody>
      </p:sp>
      <p:sp>
        <p:nvSpPr>
          <p:cNvPr id="586" name="Shape 586"/>
          <p:cNvSpPr/>
          <p:nvPr/>
        </p:nvSpPr>
        <p:spPr>
          <a:xfrm>
            <a:off x="1279526" y="-9525"/>
            <a:ext cx="7864475" cy="3952875"/>
          </a:xfrm>
          <a:prstGeom prst="rect">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350"/>
              <a:buFont typeface="Arial"/>
              <a:buNone/>
            </a:pPr>
            <a:endParaRPr sz="1350" b="0" i="0" u="none" strike="noStrike" cap="none">
              <a:solidFill>
                <a:srgbClr val="FFFFFF"/>
              </a:solidFill>
              <a:latin typeface="Arial"/>
              <a:ea typeface="Arial"/>
              <a:cs typeface="Arial"/>
              <a:sym typeface="Arial"/>
            </a:endParaRPr>
          </a:p>
        </p:txBody>
      </p:sp>
      <p:pic>
        <p:nvPicPr>
          <p:cNvPr id="587" name="Shape 587"/>
          <p:cNvPicPr preferRelativeResize="0"/>
          <p:nvPr/>
        </p:nvPicPr>
        <p:blipFill rotWithShape="1">
          <a:blip r:embed="rId2">
            <a:alphaModFix/>
          </a:blip>
          <a:srcRect l="27296" t="17010" r="21719" b="22162"/>
          <a:stretch/>
        </p:blipFill>
        <p:spPr>
          <a:xfrm>
            <a:off x="382589" y="3874294"/>
            <a:ext cx="806451" cy="557213"/>
          </a:xfrm>
          <a:prstGeom prst="rect">
            <a:avLst/>
          </a:prstGeom>
          <a:noFill/>
          <a:ln>
            <a:noFill/>
          </a:ln>
        </p:spPr>
      </p:pic>
      <p:sp>
        <p:nvSpPr>
          <p:cNvPr id="588" name="Shape 588"/>
          <p:cNvSpPr txBox="1">
            <a:spLocks noGrp="1"/>
          </p:cNvSpPr>
          <p:nvPr>
            <p:ph type="title"/>
          </p:nvPr>
        </p:nvSpPr>
        <p:spPr>
          <a:xfrm>
            <a:off x="1279526" y="3943350"/>
            <a:ext cx="7863804" cy="742950"/>
          </a:xfrm>
          <a:prstGeom prst="rect">
            <a:avLst/>
          </a:prstGeom>
          <a:noFill/>
          <a:ln>
            <a:noFill/>
          </a:ln>
        </p:spPr>
        <p:txBody>
          <a:bodyPr spcFirstLastPara="1" wrap="square" lIns="91425" tIns="91425" rIns="91425" bIns="91425" anchor="t" anchorCtr="0"/>
          <a:lstStyle>
            <a:lvl1pPr marR="0" lvl="0" algn="l" rtl="0">
              <a:spcBef>
                <a:spcPts val="0"/>
              </a:spcBef>
              <a:spcAft>
                <a:spcPts val="0"/>
              </a:spcAft>
              <a:buSzPts val="1400"/>
              <a:buNone/>
              <a:defRPr sz="3300" b="0" i="0" u="none" strike="noStrike" cap="none">
                <a:solidFill>
                  <a:schemeClr val="lt2"/>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showMasterSp="0" matchingName="Chapter/Transition w/Footer">
  <p:cSld name="Chapter/Transition w/Footer">
    <p:spTree>
      <p:nvGrpSpPr>
        <p:cNvPr id="1" name="Shape 589"/>
        <p:cNvGrpSpPr/>
        <p:nvPr/>
      </p:nvGrpSpPr>
      <p:grpSpPr>
        <a:xfrm>
          <a:off x="0" y="0"/>
          <a:ext cx="0" cy="0"/>
          <a:chOff x="0" y="0"/>
          <a:chExt cx="0" cy="0"/>
        </a:xfrm>
      </p:grpSpPr>
      <p:sp>
        <p:nvSpPr>
          <p:cNvPr id="590" name="Shape 590"/>
          <p:cNvSpPr/>
          <p:nvPr/>
        </p:nvSpPr>
        <p:spPr>
          <a:xfrm>
            <a:off x="2" y="0"/>
            <a:ext cx="1189039" cy="51435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350"/>
              <a:buFont typeface="Arial"/>
              <a:buNone/>
            </a:pPr>
            <a:endParaRPr sz="1350" b="0" i="0" u="none" strike="noStrike" cap="none">
              <a:solidFill>
                <a:srgbClr val="FFFFFF"/>
              </a:solidFill>
              <a:latin typeface="Arial"/>
              <a:ea typeface="Arial"/>
              <a:cs typeface="Arial"/>
              <a:sym typeface="Arial"/>
            </a:endParaRPr>
          </a:p>
        </p:txBody>
      </p:sp>
      <p:sp>
        <p:nvSpPr>
          <p:cNvPr id="591" name="Shape 591"/>
          <p:cNvSpPr/>
          <p:nvPr/>
        </p:nvSpPr>
        <p:spPr>
          <a:xfrm>
            <a:off x="1279526" y="-9525"/>
            <a:ext cx="7864475" cy="3952875"/>
          </a:xfrm>
          <a:prstGeom prst="rect">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350"/>
              <a:buFont typeface="Arial"/>
              <a:buNone/>
            </a:pPr>
            <a:endParaRPr sz="1350" b="0" i="0" u="none" strike="noStrike" cap="none">
              <a:solidFill>
                <a:srgbClr val="FFFFFF"/>
              </a:solidFill>
              <a:latin typeface="Arial"/>
              <a:ea typeface="Arial"/>
              <a:cs typeface="Arial"/>
              <a:sym typeface="Arial"/>
            </a:endParaRPr>
          </a:p>
        </p:txBody>
      </p:sp>
      <p:pic>
        <p:nvPicPr>
          <p:cNvPr id="592" name="Shape 592"/>
          <p:cNvPicPr preferRelativeResize="0"/>
          <p:nvPr/>
        </p:nvPicPr>
        <p:blipFill rotWithShape="1">
          <a:blip r:embed="rId2">
            <a:alphaModFix/>
          </a:blip>
          <a:srcRect l="27296" t="17010" r="21719" b="22162"/>
          <a:stretch/>
        </p:blipFill>
        <p:spPr>
          <a:xfrm>
            <a:off x="382589" y="3874294"/>
            <a:ext cx="806451" cy="557213"/>
          </a:xfrm>
          <a:prstGeom prst="rect">
            <a:avLst/>
          </a:prstGeom>
          <a:noFill/>
          <a:ln>
            <a:noFill/>
          </a:ln>
        </p:spPr>
      </p:pic>
      <p:grpSp>
        <p:nvGrpSpPr>
          <p:cNvPr id="593" name="Shape 593"/>
          <p:cNvGrpSpPr/>
          <p:nvPr/>
        </p:nvGrpSpPr>
        <p:grpSpPr>
          <a:xfrm flipH="1">
            <a:off x="-2" y="4838700"/>
            <a:ext cx="9144003" cy="304800"/>
            <a:chOff x="-2" y="6451600"/>
            <a:chExt cx="9144003" cy="406400"/>
          </a:xfrm>
        </p:grpSpPr>
        <p:sp>
          <p:nvSpPr>
            <p:cNvPr id="594" name="Shape 594"/>
            <p:cNvSpPr/>
            <p:nvPr/>
          </p:nvSpPr>
          <p:spPr>
            <a:xfrm>
              <a:off x="-2" y="6451600"/>
              <a:ext cx="7872153" cy="406400"/>
            </a:xfrm>
            <a:prstGeom prst="rect">
              <a:avLst/>
            </a:prstGeom>
            <a:solidFill>
              <a:srgbClr val="59595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sp>
          <p:nvSpPr>
            <p:cNvPr id="595" name="Shape 595"/>
            <p:cNvSpPr/>
            <p:nvPr/>
          </p:nvSpPr>
          <p:spPr>
            <a:xfrm>
              <a:off x="7954964" y="6451600"/>
              <a:ext cx="1189037" cy="4064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grpSp>
      <p:sp>
        <p:nvSpPr>
          <p:cNvPr id="596" name="Shape 596"/>
          <p:cNvSpPr txBox="1">
            <a:spLocks noGrp="1"/>
          </p:cNvSpPr>
          <p:nvPr>
            <p:ph type="dt" idx="10"/>
          </p:nvPr>
        </p:nvSpPr>
        <p:spPr>
          <a:xfrm>
            <a:off x="7598152" y="4835128"/>
            <a:ext cx="1554163" cy="308372"/>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597" name="Shape 597"/>
          <p:cNvSpPr txBox="1">
            <a:spLocks noGrp="1"/>
          </p:cNvSpPr>
          <p:nvPr>
            <p:ph type="ftr" idx="11"/>
          </p:nvPr>
        </p:nvSpPr>
        <p:spPr>
          <a:xfrm>
            <a:off x="1279525" y="4835128"/>
            <a:ext cx="6310312" cy="308372"/>
          </a:xfrm>
          <a:prstGeom prst="rect">
            <a:avLst/>
          </a:prstGeom>
          <a:noFill/>
          <a:ln>
            <a:noFill/>
          </a:ln>
        </p:spPr>
        <p:txBody>
          <a:bodyPr spcFirstLastPara="1" wrap="square" lIns="91425" tIns="91425" rIns="91425" bIns="91425" anchor="ctr" anchorCtr="0"/>
          <a:lstStyle>
            <a:lvl1pPr marR="0" lvl="0" algn="ctr"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598" name="Shape 598"/>
          <p:cNvSpPr txBox="1">
            <a:spLocks noGrp="1"/>
          </p:cNvSpPr>
          <p:nvPr>
            <p:ph type="sldNum" idx="12"/>
          </p:nvPr>
        </p:nvSpPr>
        <p:spPr>
          <a:xfrm>
            <a:off x="1" y="4835128"/>
            <a:ext cx="1189037" cy="308372"/>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1pPr>
            <a:lvl2pPr marL="0" marR="0" lvl="1"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2pPr>
            <a:lvl3pPr marL="0" marR="0" lvl="2"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3pPr>
            <a:lvl4pPr marL="0" marR="0" lvl="3"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4pPr>
            <a:lvl5pPr marL="0" marR="0" lvl="4"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5pPr>
            <a:lvl6pPr marL="0" marR="0" lvl="5"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6pPr>
            <a:lvl7pPr marL="0" marR="0" lvl="6"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7pPr>
            <a:lvl8pPr marL="0" marR="0" lvl="7"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8pPr>
            <a:lvl9pPr marL="0" marR="0" lvl="8"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
        <p:nvSpPr>
          <p:cNvPr id="599" name="Shape 599"/>
          <p:cNvSpPr txBox="1">
            <a:spLocks noGrp="1"/>
          </p:cNvSpPr>
          <p:nvPr>
            <p:ph type="title"/>
          </p:nvPr>
        </p:nvSpPr>
        <p:spPr>
          <a:xfrm>
            <a:off x="1280197" y="3943350"/>
            <a:ext cx="7863804" cy="742950"/>
          </a:xfrm>
          <a:prstGeom prst="rect">
            <a:avLst/>
          </a:prstGeom>
          <a:noFill/>
          <a:ln>
            <a:noFill/>
          </a:ln>
        </p:spPr>
        <p:txBody>
          <a:bodyPr spcFirstLastPara="1" wrap="square" lIns="91425" tIns="91425" rIns="91425" bIns="91425" anchor="t" anchorCtr="0"/>
          <a:lstStyle>
            <a:lvl1pPr marR="0" lvl="0" algn="l" rtl="0">
              <a:spcBef>
                <a:spcPts val="0"/>
              </a:spcBef>
              <a:spcAft>
                <a:spcPts val="0"/>
              </a:spcAft>
              <a:buSzPts val="1400"/>
              <a:buNone/>
              <a:defRPr sz="3300" b="0" i="0" u="none" strike="noStrike" cap="none">
                <a:solidFill>
                  <a:schemeClr val="lt2"/>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showMasterSp="0" matchingName="Image Chapter/Transition">
  <p:cSld name="Image Chapter/Transition">
    <p:spTree>
      <p:nvGrpSpPr>
        <p:cNvPr id="1" name="Shape 600"/>
        <p:cNvGrpSpPr/>
        <p:nvPr/>
      </p:nvGrpSpPr>
      <p:grpSpPr>
        <a:xfrm>
          <a:off x="0" y="0"/>
          <a:ext cx="0" cy="0"/>
          <a:chOff x="0" y="0"/>
          <a:chExt cx="0" cy="0"/>
        </a:xfrm>
      </p:grpSpPr>
      <p:sp>
        <p:nvSpPr>
          <p:cNvPr id="601" name="Shape 601"/>
          <p:cNvSpPr txBox="1">
            <a:spLocks noGrp="1"/>
          </p:cNvSpPr>
          <p:nvPr>
            <p:ph type="title"/>
          </p:nvPr>
        </p:nvSpPr>
        <p:spPr>
          <a:xfrm>
            <a:off x="1280197" y="3943350"/>
            <a:ext cx="7863804" cy="1200150"/>
          </a:xfrm>
          <a:prstGeom prst="rect">
            <a:avLst/>
          </a:prstGeom>
          <a:solidFill>
            <a:schemeClr val="lt2"/>
          </a:solidFill>
          <a:ln>
            <a:noFill/>
          </a:ln>
        </p:spPr>
        <p:txBody>
          <a:bodyPr spcFirstLastPara="1" wrap="square" lIns="91425" tIns="91425" rIns="91425" bIns="91425" anchor="t" anchorCtr="0"/>
          <a:lstStyle>
            <a:lvl1pPr marR="0" lvl="0" algn="l" rtl="0">
              <a:spcBef>
                <a:spcPts val="0"/>
              </a:spcBef>
              <a:spcAft>
                <a:spcPts val="0"/>
              </a:spcAft>
              <a:buSzPts val="1400"/>
              <a:buNone/>
              <a:defRPr sz="3300" b="0" i="0" u="none" strike="noStrike" cap="none">
                <a:solidFill>
                  <a:schemeClr val="lt1"/>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
        <p:nvSpPr>
          <p:cNvPr id="602" name="Shape 602"/>
          <p:cNvSpPr/>
          <p:nvPr/>
        </p:nvSpPr>
        <p:spPr>
          <a:xfrm>
            <a:off x="2" y="0"/>
            <a:ext cx="1189039" cy="51435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350"/>
              <a:buFont typeface="Arial"/>
              <a:buNone/>
            </a:pPr>
            <a:endParaRPr sz="1350" b="0" i="0" u="none" strike="noStrike" cap="none">
              <a:solidFill>
                <a:srgbClr val="FFFFFF"/>
              </a:solidFill>
              <a:latin typeface="Arial"/>
              <a:ea typeface="Arial"/>
              <a:cs typeface="Arial"/>
              <a:sym typeface="Arial"/>
            </a:endParaRPr>
          </a:p>
        </p:txBody>
      </p:sp>
      <p:pic>
        <p:nvPicPr>
          <p:cNvPr id="603" name="Shape 603"/>
          <p:cNvPicPr preferRelativeResize="0"/>
          <p:nvPr/>
        </p:nvPicPr>
        <p:blipFill rotWithShape="1">
          <a:blip r:embed="rId2">
            <a:alphaModFix/>
          </a:blip>
          <a:srcRect l="27296" t="17010" r="21719" b="22162"/>
          <a:stretch/>
        </p:blipFill>
        <p:spPr>
          <a:xfrm>
            <a:off x="382589" y="3874294"/>
            <a:ext cx="806451" cy="557213"/>
          </a:xfrm>
          <a:prstGeom prst="rect">
            <a:avLst/>
          </a:prstGeom>
          <a:noFill/>
          <a:ln>
            <a:noFill/>
          </a:ln>
        </p:spPr>
      </p:pic>
      <p:sp>
        <p:nvSpPr>
          <p:cNvPr id="604" name="Shape 604"/>
          <p:cNvSpPr>
            <a:spLocks noGrp="1"/>
          </p:cNvSpPr>
          <p:nvPr>
            <p:ph type="pic" idx="2"/>
          </p:nvPr>
        </p:nvSpPr>
        <p:spPr>
          <a:xfrm>
            <a:off x="1279525" y="0"/>
            <a:ext cx="7864475" cy="3943335"/>
          </a:xfrm>
          <a:prstGeom prst="rect">
            <a:avLst/>
          </a:prstGeom>
          <a:noFill/>
          <a:ln>
            <a:noFill/>
          </a:ln>
        </p:spPr>
        <p:txBody>
          <a:bodyPr spcFirstLastPara="1" wrap="square" lIns="91425" tIns="91425" rIns="91425" bIns="91425" anchor="t" anchorCtr="0"/>
          <a:lstStyle>
            <a:lvl1pPr marR="0" lvl="0" algn="l" rtl="0">
              <a:spcBef>
                <a:spcPts val="480"/>
              </a:spcBef>
              <a:spcAft>
                <a:spcPts val="0"/>
              </a:spcAft>
              <a:buClr>
                <a:schemeClr val="dk2"/>
              </a:buClr>
              <a:buSzPts val="2400"/>
              <a:buFont typeface="Arial"/>
              <a:buChar char="•"/>
              <a:defRPr sz="2400" b="0" i="0" u="none" strike="noStrike" cap="none">
                <a:solidFill>
                  <a:srgbClr val="595959"/>
                </a:solidFill>
                <a:latin typeface="Calibri"/>
                <a:ea typeface="Calibri"/>
                <a:cs typeface="Calibri"/>
                <a:sym typeface="Calibri"/>
              </a:defRPr>
            </a:lvl1pPr>
            <a:lvl2pPr marR="0" lvl="1" algn="l" rtl="0">
              <a:spcBef>
                <a:spcPts val="420"/>
              </a:spcBef>
              <a:spcAft>
                <a:spcPts val="0"/>
              </a:spcAft>
              <a:buClr>
                <a:schemeClr val="dk2"/>
              </a:buClr>
              <a:buSzPts val="2100"/>
              <a:buFont typeface="Arial"/>
              <a:buChar char="–"/>
              <a:defRPr sz="2100" b="0" i="0" u="none" strike="noStrike" cap="none">
                <a:solidFill>
                  <a:srgbClr val="595959"/>
                </a:solidFill>
                <a:latin typeface="Calibri"/>
                <a:ea typeface="Calibri"/>
                <a:cs typeface="Calibri"/>
                <a:sym typeface="Calibri"/>
              </a:defRPr>
            </a:lvl2pPr>
            <a:lvl3pPr marR="0" lvl="2" algn="l" rtl="0">
              <a:spcBef>
                <a:spcPts val="360"/>
              </a:spcBef>
              <a:spcAft>
                <a:spcPts val="0"/>
              </a:spcAft>
              <a:buClr>
                <a:schemeClr val="dk2"/>
              </a:buClr>
              <a:buSzPts val="1800"/>
              <a:buFont typeface="Arial"/>
              <a:buChar char="•"/>
              <a:defRPr sz="1800" b="0" i="0" u="none" strike="noStrike" cap="none">
                <a:solidFill>
                  <a:srgbClr val="595959"/>
                </a:solidFill>
                <a:latin typeface="Calibri"/>
                <a:ea typeface="Calibri"/>
                <a:cs typeface="Calibri"/>
                <a:sym typeface="Calibri"/>
              </a:defRPr>
            </a:lvl3pPr>
            <a:lvl4pPr marR="0" lvl="3"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4pPr>
            <a:lvl5pPr marR="0" lvl="4"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5pPr>
            <a:lvl6pPr marR="0" lvl="5"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R="0" lvl="6"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R="0" lvl="7"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R="0" lvl="8"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showMasterSp="0" matchingName="Image Chapter/Transition w/ Footer">
  <p:cSld name="Image Chapter/Transition w/ Footer">
    <p:spTree>
      <p:nvGrpSpPr>
        <p:cNvPr id="1" name="Shape 605"/>
        <p:cNvGrpSpPr/>
        <p:nvPr/>
      </p:nvGrpSpPr>
      <p:grpSpPr>
        <a:xfrm>
          <a:off x="0" y="0"/>
          <a:ext cx="0" cy="0"/>
          <a:chOff x="0" y="0"/>
          <a:chExt cx="0" cy="0"/>
        </a:xfrm>
      </p:grpSpPr>
      <p:sp>
        <p:nvSpPr>
          <p:cNvPr id="606" name="Shape 606"/>
          <p:cNvSpPr txBox="1">
            <a:spLocks noGrp="1"/>
          </p:cNvSpPr>
          <p:nvPr>
            <p:ph type="title"/>
          </p:nvPr>
        </p:nvSpPr>
        <p:spPr>
          <a:xfrm>
            <a:off x="1280197" y="3943350"/>
            <a:ext cx="7863804" cy="800100"/>
          </a:xfrm>
          <a:prstGeom prst="rect">
            <a:avLst/>
          </a:prstGeom>
          <a:solidFill>
            <a:schemeClr val="lt2"/>
          </a:solidFill>
          <a:ln>
            <a:noFill/>
          </a:ln>
        </p:spPr>
        <p:txBody>
          <a:bodyPr spcFirstLastPara="1" wrap="square" lIns="91425" tIns="91425" rIns="91425" bIns="91425" anchor="t" anchorCtr="0"/>
          <a:lstStyle>
            <a:lvl1pPr marR="0" lvl="0" algn="l" rtl="0">
              <a:spcBef>
                <a:spcPts val="0"/>
              </a:spcBef>
              <a:spcAft>
                <a:spcPts val="0"/>
              </a:spcAft>
              <a:buSzPts val="1400"/>
              <a:buNone/>
              <a:defRPr sz="3300" b="0" i="0" u="none" strike="noStrike" cap="none">
                <a:solidFill>
                  <a:schemeClr val="lt1"/>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
        <p:nvSpPr>
          <p:cNvPr id="607" name="Shape 607"/>
          <p:cNvSpPr/>
          <p:nvPr/>
        </p:nvSpPr>
        <p:spPr>
          <a:xfrm>
            <a:off x="2" y="0"/>
            <a:ext cx="1189039" cy="51435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350"/>
              <a:buFont typeface="Arial"/>
              <a:buNone/>
            </a:pPr>
            <a:endParaRPr sz="1350" b="0" i="0" u="none" strike="noStrike" cap="none">
              <a:solidFill>
                <a:srgbClr val="FFFFFF"/>
              </a:solidFill>
              <a:latin typeface="Arial"/>
              <a:ea typeface="Arial"/>
              <a:cs typeface="Arial"/>
              <a:sym typeface="Arial"/>
            </a:endParaRPr>
          </a:p>
        </p:txBody>
      </p:sp>
      <p:pic>
        <p:nvPicPr>
          <p:cNvPr id="608" name="Shape 608"/>
          <p:cNvPicPr preferRelativeResize="0"/>
          <p:nvPr/>
        </p:nvPicPr>
        <p:blipFill rotWithShape="1">
          <a:blip r:embed="rId2">
            <a:alphaModFix/>
          </a:blip>
          <a:srcRect l="27296" t="17010" r="21719" b="22162"/>
          <a:stretch/>
        </p:blipFill>
        <p:spPr>
          <a:xfrm>
            <a:off x="382589" y="3874294"/>
            <a:ext cx="806451" cy="557213"/>
          </a:xfrm>
          <a:prstGeom prst="rect">
            <a:avLst/>
          </a:prstGeom>
          <a:noFill/>
          <a:ln>
            <a:noFill/>
          </a:ln>
        </p:spPr>
      </p:pic>
      <p:sp>
        <p:nvSpPr>
          <p:cNvPr id="609" name="Shape 609"/>
          <p:cNvSpPr>
            <a:spLocks noGrp="1"/>
          </p:cNvSpPr>
          <p:nvPr>
            <p:ph type="pic" idx="2"/>
          </p:nvPr>
        </p:nvSpPr>
        <p:spPr>
          <a:xfrm>
            <a:off x="1279525" y="0"/>
            <a:ext cx="7864475" cy="3943335"/>
          </a:xfrm>
          <a:prstGeom prst="rect">
            <a:avLst/>
          </a:prstGeom>
          <a:noFill/>
          <a:ln>
            <a:noFill/>
          </a:ln>
        </p:spPr>
        <p:txBody>
          <a:bodyPr spcFirstLastPara="1" wrap="square" lIns="91425" tIns="91425" rIns="91425" bIns="91425" anchor="t" anchorCtr="0"/>
          <a:lstStyle>
            <a:lvl1pPr marR="0" lvl="0" algn="l" rtl="0">
              <a:spcBef>
                <a:spcPts val="480"/>
              </a:spcBef>
              <a:spcAft>
                <a:spcPts val="0"/>
              </a:spcAft>
              <a:buClr>
                <a:schemeClr val="dk2"/>
              </a:buClr>
              <a:buSzPts val="2400"/>
              <a:buFont typeface="Arial"/>
              <a:buChar char="•"/>
              <a:defRPr sz="2400" b="0" i="0" u="none" strike="noStrike" cap="none">
                <a:solidFill>
                  <a:srgbClr val="595959"/>
                </a:solidFill>
                <a:latin typeface="Calibri"/>
                <a:ea typeface="Calibri"/>
                <a:cs typeface="Calibri"/>
                <a:sym typeface="Calibri"/>
              </a:defRPr>
            </a:lvl1pPr>
            <a:lvl2pPr marR="0" lvl="1" algn="l" rtl="0">
              <a:spcBef>
                <a:spcPts val="420"/>
              </a:spcBef>
              <a:spcAft>
                <a:spcPts val="0"/>
              </a:spcAft>
              <a:buClr>
                <a:schemeClr val="dk2"/>
              </a:buClr>
              <a:buSzPts val="2100"/>
              <a:buFont typeface="Arial"/>
              <a:buChar char="–"/>
              <a:defRPr sz="2100" b="0" i="0" u="none" strike="noStrike" cap="none">
                <a:solidFill>
                  <a:srgbClr val="595959"/>
                </a:solidFill>
                <a:latin typeface="Calibri"/>
                <a:ea typeface="Calibri"/>
                <a:cs typeface="Calibri"/>
                <a:sym typeface="Calibri"/>
              </a:defRPr>
            </a:lvl2pPr>
            <a:lvl3pPr marR="0" lvl="2" algn="l" rtl="0">
              <a:spcBef>
                <a:spcPts val="360"/>
              </a:spcBef>
              <a:spcAft>
                <a:spcPts val="0"/>
              </a:spcAft>
              <a:buClr>
                <a:schemeClr val="dk2"/>
              </a:buClr>
              <a:buSzPts val="1800"/>
              <a:buFont typeface="Arial"/>
              <a:buChar char="•"/>
              <a:defRPr sz="1800" b="0" i="0" u="none" strike="noStrike" cap="none">
                <a:solidFill>
                  <a:srgbClr val="595959"/>
                </a:solidFill>
                <a:latin typeface="Calibri"/>
                <a:ea typeface="Calibri"/>
                <a:cs typeface="Calibri"/>
                <a:sym typeface="Calibri"/>
              </a:defRPr>
            </a:lvl3pPr>
            <a:lvl4pPr marR="0" lvl="3"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4pPr>
            <a:lvl5pPr marR="0" lvl="4"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5pPr>
            <a:lvl6pPr marR="0" lvl="5"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R="0" lvl="6"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R="0" lvl="7"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R="0" lvl="8"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grpSp>
        <p:nvGrpSpPr>
          <p:cNvPr id="610" name="Shape 610"/>
          <p:cNvGrpSpPr/>
          <p:nvPr/>
        </p:nvGrpSpPr>
        <p:grpSpPr>
          <a:xfrm flipH="1">
            <a:off x="-2" y="4838700"/>
            <a:ext cx="9144003" cy="304800"/>
            <a:chOff x="-2" y="6451600"/>
            <a:chExt cx="9144003" cy="406400"/>
          </a:xfrm>
        </p:grpSpPr>
        <p:sp>
          <p:nvSpPr>
            <p:cNvPr id="611" name="Shape 611"/>
            <p:cNvSpPr/>
            <p:nvPr/>
          </p:nvSpPr>
          <p:spPr>
            <a:xfrm>
              <a:off x="-2" y="6451600"/>
              <a:ext cx="7872153" cy="406400"/>
            </a:xfrm>
            <a:prstGeom prst="rect">
              <a:avLst/>
            </a:prstGeom>
            <a:solidFill>
              <a:srgbClr val="59595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sp>
          <p:nvSpPr>
            <p:cNvPr id="612" name="Shape 612"/>
            <p:cNvSpPr/>
            <p:nvPr/>
          </p:nvSpPr>
          <p:spPr>
            <a:xfrm>
              <a:off x="7954964" y="6451600"/>
              <a:ext cx="1189037" cy="4064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grpSp>
      <p:sp>
        <p:nvSpPr>
          <p:cNvPr id="613" name="Shape 613"/>
          <p:cNvSpPr txBox="1">
            <a:spLocks noGrp="1"/>
          </p:cNvSpPr>
          <p:nvPr>
            <p:ph type="dt" idx="10"/>
          </p:nvPr>
        </p:nvSpPr>
        <p:spPr>
          <a:xfrm>
            <a:off x="7598152" y="4835128"/>
            <a:ext cx="1554163" cy="308372"/>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614" name="Shape 614"/>
          <p:cNvSpPr txBox="1">
            <a:spLocks noGrp="1"/>
          </p:cNvSpPr>
          <p:nvPr>
            <p:ph type="ftr" idx="11"/>
          </p:nvPr>
        </p:nvSpPr>
        <p:spPr>
          <a:xfrm>
            <a:off x="1279525" y="4835128"/>
            <a:ext cx="6310312" cy="308372"/>
          </a:xfrm>
          <a:prstGeom prst="rect">
            <a:avLst/>
          </a:prstGeom>
          <a:noFill/>
          <a:ln>
            <a:noFill/>
          </a:ln>
        </p:spPr>
        <p:txBody>
          <a:bodyPr spcFirstLastPara="1" wrap="square" lIns="91425" tIns="91425" rIns="91425" bIns="91425" anchor="ctr" anchorCtr="0"/>
          <a:lstStyle>
            <a:lvl1pPr marR="0" lvl="0" algn="ctr"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615" name="Shape 615"/>
          <p:cNvSpPr txBox="1">
            <a:spLocks noGrp="1"/>
          </p:cNvSpPr>
          <p:nvPr>
            <p:ph type="sldNum" idx="12"/>
          </p:nvPr>
        </p:nvSpPr>
        <p:spPr>
          <a:xfrm>
            <a:off x="1" y="4835128"/>
            <a:ext cx="1189037" cy="308372"/>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1pPr>
            <a:lvl2pPr marL="0" marR="0" lvl="1"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2pPr>
            <a:lvl3pPr marL="0" marR="0" lvl="2"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3pPr>
            <a:lvl4pPr marL="0" marR="0" lvl="3"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4pPr>
            <a:lvl5pPr marL="0" marR="0" lvl="4"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5pPr>
            <a:lvl6pPr marL="0" marR="0" lvl="5"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6pPr>
            <a:lvl7pPr marL="0" marR="0" lvl="6"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7pPr>
            <a:lvl8pPr marL="0" marR="0" lvl="7"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8pPr>
            <a:lvl9pPr marL="0" marR="0" lvl="8"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matchingName="Image_Chapter/Transition">
  <p:cSld name="Image_Chapter/Transition">
    <p:spTree>
      <p:nvGrpSpPr>
        <p:cNvPr id="1" name="Shape 616"/>
        <p:cNvGrpSpPr/>
        <p:nvPr/>
      </p:nvGrpSpPr>
      <p:grpSpPr>
        <a:xfrm>
          <a:off x="0" y="0"/>
          <a:ext cx="0" cy="0"/>
          <a:chOff x="0" y="0"/>
          <a:chExt cx="0" cy="0"/>
        </a:xfrm>
      </p:grpSpPr>
      <p:sp>
        <p:nvSpPr>
          <p:cNvPr id="617" name="Shape 617"/>
          <p:cNvSpPr/>
          <p:nvPr/>
        </p:nvSpPr>
        <p:spPr>
          <a:xfrm>
            <a:off x="1" y="0"/>
            <a:ext cx="1189037" cy="51435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pic>
        <p:nvPicPr>
          <p:cNvPr id="618" name="Shape 618"/>
          <p:cNvPicPr preferRelativeResize="0"/>
          <p:nvPr/>
        </p:nvPicPr>
        <p:blipFill rotWithShape="1">
          <a:blip r:embed="rId2">
            <a:alphaModFix/>
          </a:blip>
          <a:srcRect l="27296" t="17011" r="21719" b="22163"/>
          <a:stretch/>
        </p:blipFill>
        <p:spPr>
          <a:xfrm>
            <a:off x="382845" y="3874756"/>
            <a:ext cx="805912" cy="557213"/>
          </a:xfrm>
          <a:prstGeom prst="rect">
            <a:avLst/>
          </a:prstGeom>
          <a:noFill/>
          <a:ln>
            <a:noFill/>
          </a:ln>
        </p:spPr>
      </p:pic>
      <p:sp>
        <p:nvSpPr>
          <p:cNvPr id="619" name="Shape 619"/>
          <p:cNvSpPr>
            <a:spLocks noGrp="1"/>
          </p:cNvSpPr>
          <p:nvPr>
            <p:ph type="pic" idx="2"/>
          </p:nvPr>
        </p:nvSpPr>
        <p:spPr>
          <a:xfrm>
            <a:off x="1279526" y="0"/>
            <a:ext cx="7864475" cy="3952875"/>
          </a:xfrm>
          <a:prstGeom prst="rect">
            <a:avLst/>
          </a:prstGeom>
          <a:noFill/>
          <a:ln>
            <a:noFill/>
          </a:ln>
        </p:spPr>
        <p:txBody>
          <a:bodyPr spcFirstLastPara="1" wrap="square" lIns="91425" tIns="91425" rIns="91425" bIns="91425" anchor="t" anchorCtr="0"/>
          <a:lstStyle>
            <a:lvl1pPr marR="0" lvl="0" algn="l" rtl="0">
              <a:spcBef>
                <a:spcPts val="480"/>
              </a:spcBef>
              <a:spcAft>
                <a:spcPts val="0"/>
              </a:spcAft>
              <a:buClr>
                <a:schemeClr val="dk2"/>
              </a:buClr>
              <a:buSzPts val="2400"/>
              <a:buFont typeface="Arial"/>
              <a:buChar char="•"/>
              <a:defRPr sz="2400" b="0" i="0" u="none" strike="noStrike" cap="none">
                <a:solidFill>
                  <a:srgbClr val="595959"/>
                </a:solidFill>
                <a:latin typeface="Calibri"/>
                <a:ea typeface="Calibri"/>
                <a:cs typeface="Calibri"/>
                <a:sym typeface="Calibri"/>
              </a:defRPr>
            </a:lvl1pPr>
            <a:lvl2pPr marR="0" lvl="1" algn="l" rtl="0">
              <a:spcBef>
                <a:spcPts val="420"/>
              </a:spcBef>
              <a:spcAft>
                <a:spcPts val="0"/>
              </a:spcAft>
              <a:buClr>
                <a:schemeClr val="dk2"/>
              </a:buClr>
              <a:buSzPts val="2100"/>
              <a:buFont typeface="Arial"/>
              <a:buChar char="–"/>
              <a:defRPr sz="2100" b="0" i="0" u="none" strike="noStrike" cap="none">
                <a:solidFill>
                  <a:srgbClr val="595959"/>
                </a:solidFill>
                <a:latin typeface="Calibri"/>
                <a:ea typeface="Calibri"/>
                <a:cs typeface="Calibri"/>
                <a:sym typeface="Calibri"/>
              </a:defRPr>
            </a:lvl2pPr>
            <a:lvl3pPr marR="0" lvl="2" algn="l" rtl="0">
              <a:spcBef>
                <a:spcPts val="360"/>
              </a:spcBef>
              <a:spcAft>
                <a:spcPts val="0"/>
              </a:spcAft>
              <a:buClr>
                <a:schemeClr val="dk2"/>
              </a:buClr>
              <a:buSzPts val="1800"/>
              <a:buFont typeface="Arial"/>
              <a:buChar char="•"/>
              <a:defRPr sz="1800" b="0" i="0" u="none" strike="noStrike" cap="none">
                <a:solidFill>
                  <a:srgbClr val="595959"/>
                </a:solidFill>
                <a:latin typeface="Calibri"/>
                <a:ea typeface="Calibri"/>
                <a:cs typeface="Calibri"/>
                <a:sym typeface="Calibri"/>
              </a:defRPr>
            </a:lvl3pPr>
            <a:lvl4pPr marR="0" lvl="3"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4pPr>
            <a:lvl5pPr marR="0" lvl="4"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5pPr>
            <a:lvl6pPr marR="0" lvl="5"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R="0" lvl="6"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R="0" lvl="7"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R="0" lvl="8"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620" name="Shape 620"/>
          <p:cNvSpPr txBox="1">
            <a:spLocks noGrp="1"/>
          </p:cNvSpPr>
          <p:nvPr>
            <p:ph type="title"/>
          </p:nvPr>
        </p:nvSpPr>
        <p:spPr>
          <a:xfrm>
            <a:off x="1280197" y="3943352"/>
            <a:ext cx="7863804" cy="742949"/>
          </a:xfrm>
          <a:prstGeom prst="rect">
            <a:avLst/>
          </a:prstGeom>
          <a:noFill/>
          <a:ln>
            <a:noFill/>
          </a:ln>
        </p:spPr>
        <p:txBody>
          <a:bodyPr spcFirstLastPara="1" wrap="square" lIns="91425" tIns="91425" rIns="91425" bIns="91425" anchor="t" anchorCtr="0"/>
          <a:lstStyle>
            <a:lvl1pPr marR="0" lvl="0" algn="l" rtl="0">
              <a:spcBef>
                <a:spcPts val="0"/>
              </a:spcBef>
              <a:spcAft>
                <a:spcPts val="0"/>
              </a:spcAft>
              <a:buSzPts val="1400"/>
              <a:buNone/>
              <a:defRPr sz="3300" b="0" i="0" u="none" strike="noStrike" cap="none">
                <a:solidFill>
                  <a:schemeClr val="lt2"/>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matchingName="Image_Chapter/Transition w/Footer">
  <p:cSld name="Image_Chapter/Transition w/Footer">
    <p:spTree>
      <p:nvGrpSpPr>
        <p:cNvPr id="1" name="Shape 621"/>
        <p:cNvGrpSpPr/>
        <p:nvPr/>
      </p:nvGrpSpPr>
      <p:grpSpPr>
        <a:xfrm>
          <a:off x="0" y="0"/>
          <a:ext cx="0" cy="0"/>
          <a:chOff x="0" y="0"/>
          <a:chExt cx="0" cy="0"/>
        </a:xfrm>
      </p:grpSpPr>
      <p:sp>
        <p:nvSpPr>
          <p:cNvPr id="622" name="Shape 622"/>
          <p:cNvSpPr/>
          <p:nvPr/>
        </p:nvSpPr>
        <p:spPr>
          <a:xfrm>
            <a:off x="1" y="0"/>
            <a:ext cx="1189037" cy="51435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pic>
        <p:nvPicPr>
          <p:cNvPr id="623" name="Shape 623"/>
          <p:cNvPicPr preferRelativeResize="0"/>
          <p:nvPr/>
        </p:nvPicPr>
        <p:blipFill rotWithShape="1">
          <a:blip r:embed="rId2">
            <a:alphaModFix/>
          </a:blip>
          <a:srcRect l="27296" t="17011" r="21719" b="22163"/>
          <a:stretch/>
        </p:blipFill>
        <p:spPr>
          <a:xfrm>
            <a:off x="382845" y="3874756"/>
            <a:ext cx="805912" cy="557213"/>
          </a:xfrm>
          <a:prstGeom prst="rect">
            <a:avLst/>
          </a:prstGeom>
          <a:noFill/>
          <a:ln>
            <a:noFill/>
          </a:ln>
        </p:spPr>
      </p:pic>
      <p:sp>
        <p:nvSpPr>
          <p:cNvPr id="624" name="Shape 624"/>
          <p:cNvSpPr>
            <a:spLocks noGrp="1"/>
          </p:cNvSpPr>
          <p:nvPr>
            <p:ph type="pic" idx="2"/>
          </p:nvPr>
        </p:nvSpPr>
        <p:spPr>
          <a:xfrm>
            <a:off x="1279526" y="0"/>
            <a:ext cx="7864475" cy="3952875"/>
          </a:xfrm>
          <a:prstGeom prst="rect">
            <a:avLst/>
          </a:prstGeom>
          <a:noFill/>
          <a:ln>
            <a:noFill/>
          </a:ln>
        </p:spPr>
        <p:txBody>
          <a:bodyPr spcFirstLastPara="1" wrap="square" lIns="91425" tIns="91425" rIns="91425" bIns="91425" anchor="t" anchorCtr="0"/>
          <a:lstStyle>
            <a:lvl1pPr marR="0" lvl="0" algn="l" rtl="0">
              <a:spcBef>
                <a:spcPts val="480"/>
              </a:spcBef>
              <a:spcAft>
                <a:spcPts val="0"/>
              </a:spcAft>
              <a:buClr>
                <a:schemeClr val="dk2"/>
              </a:buClr>
              <a:buSzPts val="2400"/>
              <a:buFont typeface="Arial"/>
              <a:buChar char="•"/>
              <a:defRPr sz="2400" b="0" i="0" u="none" strike="noStrike" cap="none">
                <a:solidFill>
                  <a:srgbClr val="595959"/>
                </a:solidFill>
                <a:latin typeface="Calibri"/>
                <a:ea typeface="Calibri"/>
                <a:cs typeface="Calibri"/>
                <a:sym typeface="Calibri"/>
              </a:defRPr>
            </a:lvl1pPr>
            <a:lvl2pPr marR="0" lvl="1" algn="l" rtl="0">
              <a:spcBef>
                <a:spcPts val="420"/>
              </a:spcBef>
              <a:spcAft>
                <a:spcPts val="0"/>
              </a:spcAft>
              <a:buClr>
                <a:schemeClr val="dk2"/>
              </a:buClr>
              <a:buSzPts val="2100"/>
              <a:buFont typeface="Arial"/>
              <a:buChar char="–"/>
              <a:defRPr sz="2100" b="0" i="0" u="none" strike="noStrike" cap="none">
                <a:solidFill>
                  <a:srgbClr val="595959"/>
                </a:solidFill>
                <a:latin typeface="Calibri"/>
                <a:ea typeface="Calibri"/>
                <a:cs typeface="Calibri"/>
                <a:sym typeface="Calibri"/>
              </a:defRPr>
            </a:lvl2pPr>
            <a:lvl3pPr marR="0" lvl="2" algn="l" rtl="0">
              <a:spcBef>
                <a:spcPts val="360"/>
              </a:spcBef>
              <a:spcAft>
                <a:spcPts val="0"/>
              </a:spcAft>
              <a:buClr>
                <a:schemeClr val="dk2"/>
              </a:buClr>
              <a:buSzPts val="1800"/>
              <a:buFont typeface="Arial"/>
              <a:buChar char="•"/>
              <a:defRPr sz="1800" b="0" i="0" u="none" strike="noStrike" cap="none">
                <a:solidFill>
                  <a:srgbClr val="595959"/>
                </a:solidFill>
                <a:latin typeface="Calibri"/>
                <a:ea typeface="Calibri"/>
                <a:cs typeface="Calibri"/>
                <a:sym typeface="Calibri"/>
              </a:defRPr>
            </a:lvl3pPr>
            <a:lvl4pPr marR="0" lvl="3"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4pPr>
            <a:lvl5pPr marR="0" lvl="4"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5pPr>
            <a:lvl6pPr marR="0" lvl="5"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R="0" lvl="6"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R="0" lvl="7"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R="0" lvl="8"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grpSp>
        <p:nvGrpSpPr>
          <p:cNvPr id="625" name="Shape 625"/>
          <p:cNvGrpSpPr/>
          <p:nvPr/>
        </p:nvGrpSpPr>
        <p:grpSpPr>
          <a:xfrm flipH="1">
            <a:off x="-2" y="4838700"/>
            <a:ext cx="9144003" cy="304800"/>
            <a:chOff x="-2" y="6451600"/>
            <a:chExt cx="9144003" cy="406400"/>
          </a:xfrm>
        </p:grpSpPr>
        <p:sp>
          <p:nvSpPr>
            <p:cNvPr id="626" name="Shape 626"/>
            <p:cNvSpPr/>
            <p:nvPr/>
          </p:nvSpPr>
          <p:spPr>
            <a:xfrm>
              <a:off x="-2" y="6451600"/>
              <a:ext cx="7872153" cy="406400"/>
            </a:xfrm>
            <a:prstGeom prst="rect">
              <a:avLst/>
            </a:prstGeom>
            <a:solidFill>
              <a:srgbClr val="59595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sp>
          <p:nvSpPr>
            <p:cNvPr id="627" name="Shape 627"/>
            <p:cNvSpPr/>
            <p:nvPr/>
          </p:nvSpPr>
          <p:spPr>
            <a:xfrm>
              <a:off x="7954964" y="6451600"/>
              <a:ext cx="1189037" cy="4064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grpSp>
      <p:sp>
        <p:nvSpPr>
          <p:cNvPr id="628" name="Shape 628"/>
          <p:cNvSpPr txBox="1">
            <a:spLocks noGrp="1"/>
          </p:cNvSpPr>
          <p:nvPr>
            <p:ph type="dt" idx="10"/>
          </p:nvPr>
        </p:nvSpPr>
        <p:spPr>
          <a:xfrm>
            <a:off x="7598152" y="4835128"/>
            <a:ext cx="1554163" cy="308372"/>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629" name="Shape 629"/>
          <p:cNvSpPr txBox="1">
            <a:spLocks noGrp="1"/>
          </p:cNvSpPr>
          <p:nvPr>
            <p:ph type="ftr" idx="11"/>
          </p:nvPr>
        </p:nvSpPr>
        <p:spPr>
          <a:xfrm>
            <a:off x="1279525" y="4835128"/>
            <a:ext cx="6310312" cy="308372"/>
          </a:xfrm>
          <a:prstGeom prst="rect">
            <a:avLst/>
          </a:prstGeom>
          <a:noFill/>
          <a:ln>
            <a:noFill/>
          </a:ln>
        </p:spPr>
        <p:txBody>
          <a:bodyPr spcFirstLastPara="1" wrap="square" lIns="91425" tIns="91425" rIns="91425" bIns="91425" anchor="ctr" anchorCtr="0"/>
          <a:lstStyle>
            <a:lvl1pPr marR="0" lvl="0" algn="ctr"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630" name="Shape 630"/>
          <p:cNvSpPr txBox="1">
            <a:spLocks noGrp="1"/>
          </p:cNvSpPr>
          <p:nvPr>
            <p:ph type="sldNum" idx="12"/>
          </p:nvPr>
        </p:nvSpPr>
        <p:spPr>
          <a:xfrm>
            <a:off x="1" y="4835128"/>
            <a:ext cx="1189037" cy="308372"/>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1pPr>
            <a:lvl2pPr marL="0" marR="0" lvl="1"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2pPr>
            <a:lvl3pPr marL="0" marR="0" lvl="2"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3pPr>
            <a:lvl4pPr marL="0" marR="0" lvl="3"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4pPr>
            <a:lvl5pPr marL="0" marR="0" lvl="4"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5pPr>
            <a:lvl6pPr marL="0" marR="0" lvl="5"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6pPr>
            <a:lvl7pPr marL="0" marR="0" lvl="6"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7pPr>
            <a:lvl8pPr marL="0" marR="0" lvl="7"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8pPr>
            <a:lvl9pPr marL="0" marR="0" lvl="8"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
        <p:nvSpPr>
          <p:cNvPr id="631" name="Shape 631"/>
          <p:cNvSpPr txBox="1">
            <a:spLocks noGrp="1"/>
          </p:cNvSpPr>
          <p:nvPr>
            <p:ph type="title"/>
          </p:nvPr>
        </p:nvSpPr>
        <p:spPr>
          <a:xfrm>
            <a:off x="1280197" y="3943352"/>
            <a:ext cx="7863804" cy="742949"/>
          </a:xfrm>
          <a:prstGeom prst="rect">
            <a:avLst/>
          </a:prstGeom>
          <a:noFill/>
          <a:ln>
            <a:noFill/>
          </a:ln>
        </p:spPr>
        <p:txBody>
          <a:bodyPr spcFirstLastPara="1" wrap="square" lIns="91425" tIns="91425" rIns="91425" bIns="91425" anchor="t" anchorCtr="0"/>
          <a:lstStyle>
            <a:lvl1pPr marR="0" lvl="0" algn="l" rtl="0">
              <a:spcBef>
                <a:spcPts val="0"/>
              </a:spcBef>
              <a:spcAft>
                <a:spcPts val="0"/>
              </a:spcAft>
              <a:buSzPts val="1400"/>
              <a:buNone/>
              <a:defRPr sz="3300" b="0" i="0" u="none" strike="noStrike" cap="none">
                <a:solidFill>
                  <a:schemeClr val="lt2"/>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matchingName="Contact Info">
  <p:cSld name="Contact Info">
    <p:spTree>
      <p:nvGrpSpPr>
        <p:cNvPr id="1" name="Shape 632"/>
        <p:cNvGrpSpPr/>
        <p:nvPr/>
      </p:nvGrpSpPr>
      <p:grpSpPr>
        <a:xfrm>
          <a:off x="0" y="0"/>
          <a:ext cx="0" cy="0"/>
          <a:chOff x="0" y="0"/>
          <a:chExt cx="0" cy="0"/>
        </a:xfrm>
      </p:grpSpPr>
      <p:sp>
        <p:nvSpPr>
          <p:cNvPr id="633" name="Shape 633"/>
          <p:cNvSpPr txBox="1">
            <a:spLocks noGrp="1"/>
          </p:cNvSpPr>
          <p:nvPr>
            <p:ph type="title"/>
          </p:nvPr>
        </p:nvSpPr>
        <p:spPr>
          <a:xfrm>
            <a:off x="1280197" y="1"/>
            <a:ext cx="7863804" cy="3051572"/>
          </a:xfrm>
          <a:prstGeom prst="rect">
            <a:avLst/>
          </a:prstGeom>
          <a:solidFill>
            <a:schemeClr val="lt2"/>
          </a:solidFill>
          <a:ln>
            <a:noFill/>
          </a:ln>
        </p:spPr>
        <p:txBody>
          <a:bodyPr spcFirstLastPara="1" wrap="square" lIns="91425" tIns="91425" rIns="91425" bIns="91425" anchor="b" anchorCtr="0"/>
          <a:lstStyle>
            <a:lvl1pPr marR="0" lvl="0" algn="l" rtl="0">
              <a:spcBef>
                <a:spcPts val="0"/>
              </a:spcBef>
              <a:spcAft>
                <a:spcPts val="0"/>
              </a:spcAft>
              <a:buSzPts val="1400"/>
              <a:buNone/>
              <a:defRPr sz="3300" b="0" i="0" u="none" strike="noStrike" cap="none">
                <a:solidFill>
                  <a:schemeClr val="lt1"/>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
        <p:nvSpPr>
          <p:cNvPr id="634" name="Shape 634"/>
          <p:cNvSpPr/>
          <p:nvPr/>
        </p:nvSpPr>
        <p:spPr>
          <a:xfrm>
            <a:off x="2" y="1"/>
            <a:ext cx="1189039" cy="3051572"/>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350"/>
              <a:buFont typeface="Arial"/>
              <a:buNone/>
            </a:pPr>
            <a:endParaRPr sz="1350" b="0" i="0" u="none" strike="noStrike" cap="none">
              <a:solidFill>
                <a:srgbClr val="FFFFFF"/>
              </a:solidFill>
              <a:latin typeface="Arial"/>
              <a:ea typeface="Arial"/>
              <a:cs typeface="Arial"/>
              <a:sym typeface="Arial"/>
            </a:endParaRPr>
          </a:p>
        </p:txBody>
      </p:sp>
      <p:pic>
        <p:nvPicPr>
          <p:cNvPr id="635" name="Shape 635"/>
          <p:cNvPicPr preferRelativeResize="0"/>
          <p:nvPr/>
        </p:nvPicPr>
        <p:blipFill rotWithShape="1">
          <a:blip r:embed="rId2">
            <a:alphaModFix/>
          </a:blip>
          <a:srcRect l="27296" t="17010" r="21719" b="22162"/>
          <a:stretch/>
        </p:blipFill>
        <p:spPr>
          <a:xfrm>
            <a:off x="382589" y="2297906"/>
            <a:ext cx="806451" cy="557213"/>
          </a:xfrm>
          <a:prstGeom prst="rect">
            <a:avLst/>
          </a:prstGeom>
          <a:noFill/>
          <a:ln>
            <a:noFill/>
          </a:ln>
        </p:spPr>
      </p:pic>
      <p:sp>
        <p:nvSpPr>
          <p:cNvPr id="636" name="Shape 636"/>
          <p:cNvSpPr txBox="1">
            <a:spLocks noGrp="1"/>
          </p:cNvSpPr>
          <p:nvPr>
            <p:ph type="body" idx="1"/>
          </p:nvPr>
        </p:nvSpPr>
        <p:spPr>
          <a:xfrm>
            <a:off x="1279477" y="3121093"/>
            <a:ext cx="7864475" cy="342188"/>
          </a:xfrm>
          <a:prstGeom prst="rect">
            <a:avLst/>
          </a:prstGeom>
          <a:noFill/>
          <a:ln>
            <a:noFill/>
          </a:ln>
        </p:spPr>
        <p:txBody>
          <a:bodyPr spcFirstLastPara="1" wrap="square" lIns="91425" tIns="91425" rIns="91425" bIns="91425" anchor="t" anchorCtr="0"/>
          <a:lstStyle>
            <a:lvl1pPr marL="457200" marR="0" lvl="0" indent="-228600" algn="l" rtl="0">
              <a:spcBef>
                <a:spcPts val="360"/>
              </a:spcBef>
              <a:spcAft>
                <a:spcPts val="0"/>
              </a:spcAft>
              <a:buClr>
                <a:schemeClr val="dk2"/>
              </a:buClr>
              <a:buSzPts val="1800"/>
              <a:buFont typeface="Arial"/>
              <a:buNone/>
              <a:defRPr sz="1800" b="1" i="0" u="none" strike="noStrike" cap="none">
                <a:solidFill>
                  <a:srgbClr val="595959"/>
                </a:solidFill>
                <a:latin typeface="Calibri"/>
                <a:ea typeface="Calibri"/>
                <a:cs typeface="Calibri"/>
                <a:sym typeface="Calibri"/>
              </a:defRPr>
            </a:lvl1pPr>
            <a:lvl2pPr marL="914400" marR="0" lvl="1"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2pPr>
            <a:lvl3pPr marL="1371600" marR="0" lvl="2"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3pPr>
            <a:lvl4pPr marL="1828800" marR="0" lvl="3"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4pPr>
            <a:lvl5pPr marL="2286000" marR="0" lvl="4"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637" name="Shape 637"/>
          <p:cNvSpPr txBox="1">
            <a:spLocks noGrp="1"/>
          </p:cNvSpPr>
          <p:nvPr>
            <p:ph type="body" idx="2"/>
          </p:nvPr>
        </p:nvSpPr>
        <p:spPr>
          <a:xfrm>
            <a:off x="1279527" y="3463281"/>
            <a:ext cx="7864425" cy="342188"/>
          </a:xfrm>
          <a:prstGeom prst="rect">
            <a:avLst/>
          </a:prstGeom>
          <a:noFill/>
          <a:ln>
            <a:noFill/>
          </a:ln>
        </p:spPr>
        <p:txBody>
          <a:bodyPr spcFirstLastPara="1" wrap="square" lIns="91425" tIns="91425" rIns="91425" bIns="91425" anchor="t" anchorCtr="0"/>
          <a:lstStyle>
            <a:lvl1pPr marL="457200" marR="0" lvl="0" indent="-228600" algn="l" rtl="0">
              <a:spcBef>
                <a:spcPts val="360"/>
              </a:spcBef>
              <a:spcAft>
                <a:spcPts val="0"/>
              </a:spcAft>
              <a:buClr>
                <a:schemeClr val="dk2"/>
              </a:buClr>
              <a:buSzPts val="1800"/>
              <a:buFont typeface="Arial"/>
              <a:buNone/>
              <a:defRPr sz="1800" b="1" i="0" u="none" strike="noStrike" cap="none">
                <a:solidFill>
                  <a:srgbClr val="595959"/>
                </a:solidFill>
                <a:latin typeface="Calibri"/>
                <a:ea typeface="Calibri"/>
                <a:cs typeface="Calibri"/>
                <a:sym typeface="Calibri"/>
              </a:defRPr>
            </a:lvl1pPr>
            <a:lvl2pPr marL="914400" marR="0" lvl="1"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2pPr>
            <a:lvl3pPr marL="1371600" marR="0" lvl="2"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3pPr>
            <a:lvl4pPr marL="1828800" marR="0" lvl="3"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4pPr>
            <a:lvl5pPr marL="2286000" marR="0" lvl="4"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638" name="Shape 638"/>
          <p:cNvSpPr txBox="1">
            <a:spLocks noGrp="1"/>
          </p:cNvSpPr>
          <p:nvPr>
            <p:ph type="body" idx="3"/>
          </p:nvPr>
        </p:nvSpPr>
        <p:spPr>
          <a:xfrm>
            <a:off x="1279527" y="4013332"/>
            <a:ext cx="7864425" cy="342188"/>
          </a:xfrm>
          <a:prstGeom prst="rect">
            <a:avLst/>
          </a:prstGeom>
          <a:noFill/>
          <a:ln>
            <a:noFill/>
          </a:ln>
        </p:spPr>
        <p:txBody>
          <a:bodyPr spcFirstLastPara="1" wrap="square" lIns="91425" tIns="91425" rIns="91425" bIns="91425" anchor="t" anchorCtr="0"/>
          <a:lstStyle>
            <a:lvl1pPr marL="457200" marR="0" lvl="0" indent="-228600" algn="l" rtl="0">
              <a:spcBef>
                <a:spcPts val="360"/>
              </a:spcBef>
              <a:spcAft>
                <a:spcPts val="0"/>
              </a:spcAft>
              <a:buClr>
                <a:schemeClr val="dk2"/>
              </a:buClr>
              <a:buSzPts val="1800"/>
              <a:buFont typeface="Arial"/>
              <a:buNone/>
              <a:defRPr sz="1800" b="0" i="0" u="none" strike="noStrike" cap="none">
                <a:solidFill>
                  <a:srgbClr val="595959"/>
                </a:solidFill>
                <a:latin typeface="Calibri"/>
                <a:ea typeface="Calibri"/>
                <a:cs typeface="Calibri"/>
                <a:sym typeface="Calibri"/>
              </a:defRPr>
            </a:lvl1pPr>
            <a:lvl2pPr marL="914400" marR="0" lvl="1"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2pPr>
            <a:lvl3pPr marL="1371600" marR="0" lvl="2"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3pPr>
            <a:lvl4pPr marL="1828800" marR="0" lvl="3"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4pPr>
            <a:lvl5pPr marL="2286000" marR="0" lvl="4"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639" name="Shape 639"/>
          <p:cNvSpPr txBox="1">
            <a:spLocks noGrp="1"/>
          </p:cNvSpPr>
          <p:nvPr>
            <p:ph type="body" idx="4"/>
          </p:nvPr>
        </p:nvSpPr>
        <p:spPr>
          <a:xfrm>
            <a:off x="1279578" y="4355520"/>
            <a:ext cx="7864375" cy="342188"/>
          </a:xfrm>
          <a:prstGeom prst="rect">
            <a:avLst/>
          </a:prstGeom>
          <a:noFill/>
          <a:ln>
            <a:noFill/>
          </a:ln>
        </p:spPr>
        <p:txBody>
          <a:bodyPr spcFirstLastPara="1" wrap="square" lIns="91425" tIns="91425" rIns="91425" bIns="91425" anchor="t" anchorCtr="0"/>
          <a:lstStyle>
            <a:lvl1pPr marL="457200" marR="0" lvl="0" indent="-228600" algn="l" rtl="0">
              <a:spcBef>
                <a:spcPts val="360"/>
              </a:spcBef>
              <a:spcAft>
                <a:spcPts val="0"/>
              </a:spcAft>
              <a:buClr>
                <a:schemeClr val="dk2"/>
              </a:buClr>
              <a:buSzPts val="1800"/>
              <a:buFont typeface="Arial"/>
              <a:buNone/>
              <a:defRPr sz="1800" b="0" i="0" u="none" strike="noStrike" cap="none">
                <a:solidFill>
                  <a:srgbClr val="595959"/>
                </a:solidFill>
                <a:latin typeface="Calibri"/>
                <a:ea typeface="Calibri"/>
                <a:cs typeface="Calibri"/>
                <a:sym typeface="Calibri"/>
              </a:defRPr>
            </a:lvl1pPr>
            <a:lvl2pPr marL="914400" marR="0" lvl="1"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2pPr>
            <a:lvl3pPr marL="1371600" marR="0" lvl="2"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3pPr>
            <a:lvl4pPr marL="1828800" marR="0" lvl="3"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4pPr>
            <a:lvl5pPr marL="2286000" marR="0" lvl="4"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hree Image_Right w/ Footer">
  <p:cSld name="Three Image_Right w/ Footer">
    <p:spTree>
      <p:nvGrpSpPr>
        <p:cNvPr id="1" name="Shape 64"/>
        <p:cNvGrpSpPr/>
        <p:nvPr/>
      </p:nvGrpSpPr>
      <p:grpSpPr>
        <a:xfrm>
          <a:off x="0" y="0"/>
          <a:ext cx="0" cy="0"/>
          <a:chOff x="0" y="0"/>
          <a:chExt cx="0" cy="0"/>
        </a:xfrm>
      </p:grpSpPr>
      <p:sp>
        <p:nvSpPr>
          <p:cNvPr id="65" name="Shape 65"/>
          <p:cNvSpPr>
            <a:spLocks noGrp="1"/>
          </p:cNvSpPr>
          <p:nvPr>
            <p:ph type="pic" idx="2"/>
          </p:nvPr>
        </p:nvSpPr>
        <p:spPr>
          <a:xfrm>
            <a:off x="0" y="1102056"/>
            <a:ext cx="5943600" cy="3657601"/>
          </a:xfrm>
          <a:prstGeom prst="rect">
            <a:avLst/>
          </a:prstGeom>
          <a:noFill/>
          <a:ln>
            <a:noFill/>
          </a:ln>
        </p:spPr>
        <p:txBody>
          <a:bodyPr spcFirstLastPara="1" wrap="square" lIns="91425" tIns="91425" rIns="91425" bIns="91425" anchor="t" anchorCtr="0"/>
          <a:lstStyle>
            <a:lvl1pPr marR="0" lvl="0" algn="l" rtl="0">
              <a:spcBef>
                <a:spcPts val="480"/>
              </a:spcBef>
              <a:spcAft>
                <a:spcPts val="0"/>
              </a:spcAft>
              <a:buClr>
                <a:schemeClr val="dk2"/>
              </a:buClr>
              <a:buSzPts val="2400"/>
              <a:buFont typeface="Arial"/>
              <a:buChar char="•"/>
              <a:defRPr sz="2400" b="0" i="0" u="none" strike="noStrike" cap="none">
                <a:solidFill>
                  <a:srgbClr val="595959"/>
                </a:solidFill>
                <a:latin typeface="Calibri"/>
                <a:ea typeface="Calibri"/>
                <a:cs typeface="Calibri"/>
                <a:sym typeface="Calibri"/>
              </a:defRPr>
            </a:lvl1pPr>
            <a:lvl2pPr marR="0" lvl="1" algn="l" rtl="0">
              <a:spcBef>
                <a:spcPts val="420"/>
              </a:spcBef>
              <a:spcAft>
                <a:spcPts val="0"/>
              </a:spcAft>
              <a:buClr>
                <a:schemeClr val="dk2"/>
              </a:buClr>
              <a:buSzPts val="2100"/>
              <a:buFont typeface="Arial"/>
              <a:buChar char="–"/>
              <a:defRPr sz="2100" b="0" i="0" u="none" strike="noStrike" cap="none">
                <a:solidFill>
                  <a:srgbClr val="595959"/>
                </a:solidFill>
                <a:latin typeface="Calibri"/>
                <a:ea typeface="Calibri"/>
                <a:cs typeface="Calibri"/>
                <a:sym typeface="Calibri"/>
              </a:defRPr>
            </a:lvl2pPr>
            <a:lvl3pPr marR="0" lvl="2" algn="l" rtl="0">
              <a:spcBef>
                <a:spcPts val="360"/>
              </a:spcBef>
              <a:spcAft>
                <a:spcPts val="0"/>
              </a:spcAft>
              <a:buClr>
                <a:schemeClr val="dk2"/>
              </a:buClr>
              <a:buSzPts val="1800"/>
              <a:buFont typeface="Arial"/>
              <a:buChar char="•"/>
              <a:defRPr sz="1800" b="0" i="0" u="none" strike="noStrike" cap="none">
                <a:solidFill>
                  <a:srgbClr val="595959"/>
                </a:solidFill>
                <a:latin typeface="Calibri"/>
                <a:ea typeface="Calibri"/>
                <a:cs typeface="Calibri"/>
                <a:sym typeface="Calibri"/>
              </a:defRPr>
            </a:lvl3pPr>
            <a:lvl4pPr marR="0" lvl="3"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4pPr>
            <a:lvl5pPr marR="0" lvl="4"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5pPr>
            <a:lvl6pPr marR="0" lvl="5"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R="0" lvl="6"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R="0" lvl="7"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R="0" lvl="8"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66" name="Shape 66"/>
          <p:cNvSpPr>
            <a:spLocks noGrp="1"/>
          </p:cNvSpPr>
          <p:nvPr>
            <p:ph type="pic" idx="3"/>
          </p:nvPr>
        </p:nvSpPr>
        <p:spPr>
          <a:xfrm>
            <a:off x="6019800" y="1100138"/>
            <a:ext cx="3124200" cy="1796796"/>
          </a:xfrm>
          <a:prstGeom prst="rect">
            <a:avLst/>
          </a:prstGeom>
          <a:noFill/>
          <a:ln>
            <a:noFill/>
          </a:ln>
        </p:spPr>
        <p:txBody>
          <a:bodyPr spcFirstLastPara="1" wrap="square" lIns="91425" tIns="91425" rIns="91425" bIns="91425" anchor="t" anchorCtr="0"/>
          <a:lstStyle>
            <a:lvl1pPr marR="0" lvl="0" algn="l" rtl="0">
              <a:spcBef>
                <a:spcPts val="480"/>
              </a:spcBef>
              <a:spcAft>
                <a:spcPts val="0"/>
              </a:spcAft>
              <a:buClr>
                <a:schemeClr val="dk2"/>
              </a:buClr>
              <a:buSzPts val="2400"/>
              <a:buFont typeface="Arial"/>
              <a:buChar char="•"/>
              <a:defRPr sz="2400" b="0" i="0" u="none" strike="noStrike" cap="none">
                <a:solidFill>
                  <a:srgbClr val="595959"/>
                </a:solidFill>
                <a:latin typeface="Calibri"/>
                <a:ea typeface="Calibri"/>
                <a:cs typeface="Calibri"/>
                <a:sym typeface="Calibri"/>
              </a:defRPr>
            </a:lvl1pPr>
            <a:lvl2pPr marR="0" lvl="1" algn="l" rtl="0">
              <a:spcBef>
                <a:spcPts val="420"/>
              </a:spcBef>
              <a:spcAft>
                <a:spcPts val="0"/>
              </a:spcAft>
              <a:buClr>
                <a:schemeClr val="dk2"/>
              </a:buClr>
              <a:buSzPts val="2100"/>
              <a:buFont typeface="Arial"/>
              <a:buChar char="–"/>
              <a:defRPr sz="2100" b="0" i="0" u="none" strike="noStrike" cap="none">
                <a:solidFill>
                  <a:srgbClr val="595959"/>
                </a:solidFill>
                <a:latin typeface="Calibri"/>
                <a:ea typeface="Calibri"/>
                <a:cs typeface="Calibri"/>
                <a:sym typeface="Calibri"/>
              </a:defRPr>
            </a:lvl2pPr>
            <a:lvl3pPr marR="0" lvl="2" algn="l" rtl="0">
              <a:spcBef>
                <a:spcPts val="360"/>
              </a:spcBef>
              <a:spcAft>
                <a:spcPts val="0"/>
              </a:spcAft>
              <a:buClr>
                <a:schemeClr val="dk2"/>
              </a:buClr>
              <a:buSzPts val="1800"/>
              <a:buFont typeface="Arial"/>
              <a:buChar char="•"/>
              <a:defRPr sz="1800" b="0" i="0" u="none" strike="noStrike" cap="none">
                <a:solidFill>
                  <a:srgbClr val="595959"/>
                </a:solidFill>
                <a:latin typeface="Calibri"/>
                <a:ea typeface="Calibri"/>
                <a:cs typeface="Calibri"/>
                <a:sym typeface="Calibri"/>
              </a:defRPr>
            </a:lvl3pPr>
            <a:lvl4pPr marR="0" lvl="3"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4pPr>
            <a:lvl5pPr marR="0" lvl="4"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5pPr>
            <a:lvl6pPr marR="0" lvl="5"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R="0" lvl="6"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R="0" lvl="7"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R="0" lvl="8"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67" name="Shape 67"/>
          <p:cNvSpPr>
            <a:spLocks noGrp="1"/>
          </p:cNvSpPr>
          <p:nvPr>
            <p:ph type="pic" idx="4"/>
          </p:nvPr>
        </p:nvSpPr>
        <p:spPr>
          <a:xfrm>
            <a:off x="6019800" y="2957513"/>
            <a:ext cx="3124200" cy="1796796"/>
          </a:xfrm>
          <a:prstGeom prst="rect">
            <a:avLst/>
          </a:prstGeom>
          <a:noFill/>
          <a:ln>
            <a:noFill/>
          </a:ln>
        </p:spPr>
        <p:txBody>
          <a:bodyPr spcFirstLastPara="1" wrap="square" lIns="91425" tIns="91425" rIns="91425" bIns="91425" anchor="t" anchorCtr="0"/>
          <a:lstStyle>
            <a:lvl1pPr marR="0" lvl="0" algn="l" rtl="0">
              <a:spcBef>
                <a:spcPts val="480"/>
              </a:spcBef>
              <a:spcAft>
                <a:spcPts val="0"/>
              </a:spcAft>
              <a:buClr>
                <a:schemeClr val="dk2"/>
              </a:buClr>
              <a:buSzPts val="2400"/>
              <a:buFont typeface="Arial"/>
              <a:buChar char="•"/>
              <a:defRPr sz="2400" b="0" i="0" u="none" strike="noStrike" cap="none">
                <a:solidFill>
                  <a:srgbClr val="595959"/>
                </a:solidFill>
                <a:latin typeface="Calibri"/>
                <a:ea typeface="Calibri"/>
                <a:cs typeface="Calibri"/>
                <a:sym typeface="Calibri"/>
              </a:defRPr>
            </a:lvl1pPr>
            <a:lvl2pPr marR="0" lvl="1" algn="l" rtl="0">
              <a:spcBef>
                <a:spcPts val="420"/>
              </a:spcBef>
              <a:spcAft>
                <a:spcPts val="0"/>
              </a:spcAft>
              <a:buClr>
                <a:schemeClr val="dk2"/>
              </a:buClr>
              <a:buSzPts val="2100"/>
              <a:buFont typeface="Arial"/>
              <a:buChar char="–"/>
              <a:defRPr sz="2100" b="0" i="0" u="none" strike="noStrike" cap="none">
                <a:solidFill>
                  <a:srgbClr val="595959"/>
                </a:solidFill>
                <a:latin typeface="Calibri"/>
                <a:ea typeface="Calibri"/>
                <a:cs typeface="Calibri"/>
                <a:sym typeface="Calibri"/>
              </a:defRPr>
            </a:lvl2pPr>
            <a:lvl3pPr marR="0" lvl="2" algn="l" rtl="0">
              <a:spcBef>
                <a:spcPts val="360"/>
              </a:spcBef>
              <a:spcAft>
                <a:spcPts val="0"/>
              </a:spcAft>
              <a:buClr>
                <a:schemeClr val="dk2"/>
              </a:buClr>
              <a:buSzPts val="1800"/>
              <a:buFont typeface="Arial"/>
              <a:buChar char="•"/>
              <a:defRPr sz="1800" b="0" i="0" u="none" strike="noStrike" cap="none">
                <a:solidFill>
                  <a:srgbClr val="595959"/>
                </a:solidFill>
                <a:latin typeface="Calibri"/>
                <a:ea typeface="Calibri"/>
                <a:cs typeface="Calibri"/>
                <a:sym typeface="Calibri"/>
              </a:defRPr>
            </a:lvl3pPr>
            <a:lvl4pPr marR="0" lvl="3"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4pPr>
            <a:lvl5pPr marR="0" lvl="4"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5pPr>
            <a:lvl6pPr marR="0" lvl="5"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R="0" lvl="6"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R="0" lvl="7"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R="0" lvl="8"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68" name="Shape 68"/>
          <p:cNvSpPr txBox="1">
            <a:spLocks noGrp="1"/>
          </p:cNvSpPr>
          <p:nvPr>
            <p:ph type="title"/>
          </p:nvPr>
        </p:nvSpPr>
        <p:spPr>
          <a:xfrm>
            <a:off x="-9698" y="1"/>
            <a:ext cx="7863804" cy="1033895"/>
          </a:xfrm>
          <a:prstGeom prst="rect">
            <a:avLst/>
          </a:prstGeom>
          <a:solidFill>
            <a:schemeClr val="lt2"/>
          </a:solidFill>
          <a:ln>
            <a:noFill/>
          </a:ln>
        </p:spPr>
        <p:txBody>
          <a:bodyPr spcFirstLastPara="1" wrap="square" lIns="91425" tIns="91425" rIns="91425" bIns="91425" anchor="b" anchorCtr="0"/>
          <a:lstStyle>
            <a:lvl1pPr marR="0" lvl="0" algn="l" rtl="0">
              <a:spcBef>
                <a:spcPts val="0"/>
              </a:spcBef>
              <a:spcAft>
                <a:spcPts val="0"/>
              </a:spcAft>
              <a:buSzPts val="1400"/>
              <a:buNone/>
              <a:defRPr sz="3300" b="0" i="0" u="none" strike="noStrike" cap="none">
                <a:solidFill>
                  <a:schemeClr val="lt1"/>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grpSp>
        <p:nvGrpSpPr>
          <p:cNvPr id="69" name="Shape 69"/>
          <p:cNvGrpSpPr/>
          <p:nvPr/>
        </p:nvGrpSpPr>
        <p:grpSpPr>
          <a:xfrm>
            <a:off x="-2" y="4838700"/>
            <a:ext cx="9144003" cy="304800"/>
            <a:chOff x="-2" y="6451600"/>
            <a:chExt cx="9144003" cy="406400"/>
          </a:xfrm>
        </p:grpSpPr>
        <p:sp>
          <p:nvSpPr>
            <p:cNvPr id="70" name="Shape 70"/>
            <p:cNvSpPr/>
            <p:nvPr/>
          </p:nvSpPr>
          <p:spPr>
            <a:xfrm>
              <a:off x="-2" y="6451600"/>
              <a:ext cx="7872153" cy="406400"/>
            </a:xfrm>
            <a:prstGeom prst="rect">
              <a:avLst/>
            </a:prstGeom>
            <a:solidFill>
              <a:srgbClr val="59595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sp>
          <p:nvSpPr>
            <p:cNvPr id="71" name="Shape 71"/>
            <p:cNvSpPr/>
            <p:nvPr/>
          </p:nvSpPr>
          <p:spPr>
            <a:xfrm>
              <a:off x="7954964" y="6451600"/>
              <a:ext cx="1189037" cy="4064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grpSp>
      <p:sp>
        <p:nvSpPr>
          <p:cNvPr id="72" name="Shape 72"/>
          <p:cNvSpPr txBox="1">
            <a:spLocks noGrp="1"/>
          </p:cNvSpPr>
          <p:nvPr>
            <p:ph type="dt" idx="10"/>
          </p:nvPr>
        </p:nvSpPr>
        <p:spPr>
          <a:xfrm>
            <a:off x="2" y="4835128"/>
            <a:ext cx="1554163" cy="308372"/>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73" name="Shape 73"/>
          <p:cNvSpPr txBox="1">
            <a:spLocks noGrp="1"/>
          </p:cNvSpPr>
          <p:nvPr>
            <p:ph type="ftr" idx="11"/>
          </p:nvPr>
        </p:nvSpPr>
        <p:spPr>
          <a:xfrm>
            <a:off x="1554163" y="4835128"/>
            <a:ext cx="6310312" cy="308372"/>
          </a:xfrm>
          <a:prstGeom prst="rect">
            <a:avLst/>
          </a:prstGeom>
          <a:noFill/>
          <a:ln>
            <a:noFill/>
          </a:ln>
        </p:spPr>
        <p:txBody>
          <a:bodyPr spcFirstLastPara="1" wrap="square" lIns="91425" tIns="91425" rIns="91425" bIns="91425" anchor="ctr" anchorCtr="0"/>
          <a:lstStyle>
            <a:lvl1pPr marR="0" lvl="0" algn="ctr"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74" name="Shape 74"/>
          <p:cNvSpPr txBox="1">
            <a:spLocks noGrp="1"/>
          </p:cNvSpPr>
          <p:nvPr>
            <p:ph type="sldNum" idx="12"/>
          </p:nvPr>
        </p:nvSpPr>
        <p:spPr>
          <a:xfrm>
            <a:off x="7954965" y="4835128"/>
            <a:ext cx="1189037" cy="308372"/>
          </a:xfrm>
          <a:prstGeom prst="rect">
            <a:avLst/>
          </a:prstGeom>
          <a:noFill/>
          <a:ln>
            <a:noFill/>
          </a:ln>
        </p:spPr>
        <p:txBody>
          <a:bodyPr spcFirstLastPara="1" wrap="square" lIns="91425" tIns="45700" rIns="91425" bIns="45700" anchor="ctr" anchorCtr="0">
            <a:noAutofit/>
          </a:bodyPr>
          <a:lstStyle>
            <a:lvl1pPr marL="0" marR="0" lvl="0"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1pPr>
            <a:lvl2pPr marL="0" marR="0" lvl="1"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2pPr>
            <a:lvl3pPr marL="0" marR="0" lvl="2"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3pPr>
            <a:lvl4pPr marL="0" marR="0" lvl="3"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4pPr>
            <a:lvl5pPr marL="0" marR="0" lvl="4"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5pPr>
            <a:lvl6pPr marL="0" marR="0" lvl="5"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6pPr>
            <a:lvl7pPr marL="0" marR="0" lvl="6"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7pPr>
            <a:lvl8pPr marL="0" marR="0" lvl="7"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8pPr>
            <a:lvl9pPr marL="0" marR="0" lvl="8"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matchingName="1_Contact Info w/Footer">
  <p:cSld name="1_Contact Info w/Footer">
    <p:spTree>
      <p:nvGrpSpPr>
        <p:cNvPr id="1" name="Shape 640"/>
        <p:cNvGrpSpPr/>
        <p:nvPr/>
      </p:nvGrpSpPr>
      <p:grpSpPr>
        <a:xfrm>
          <a:off x="0" y="0"/>
          <a:ext cx="0" cy="0"/>
          <a:chOff x="0" y="0"/>
          <a:chExt cx="0" cy="0"/>
        </a:xfrm>
      </p:grpSpPr>
      <p:grpSp>
        <p:nvGrpSpPr>
          <p:cNvPr id="641" name="Shape 641"/>
          <p:cNvGrpSpPr/>
          <p:nvPr/>
        </p:nvGrpSpPr>
        <p:grpSpPr>
          <a:xfrm flipH="1">
            <a:off x="-2" y="4838700"/>
            <a:ext cx="9144003" cy="304800"/>
            <a:chOff x="-2" y="6451600"/>
            <a:chExt cx="9144003" cy="406400"/>
          </a:xfrm>
        </p:grpSpPr>
        <p:sp>
          <p:nvSpPr>
            <p:cNvPr id="642" name="Shape 642"/>
            <p:cNvSpPr/>
            <p:nvPr/>
          </p:nvSpPr>
          <p:spPr>
            <a:xfrm>
              <a:off x="-2" y="6451600"/>
              <a:ext cx="7872153" cy="406400"/>
            </a:xfrm>
            <a:prstGeom prst="rect">
              <a:avLst/>
            </a:prstGeom>
            <a:solidFill>
              <a:srgbClr val="59595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sp>
          <p:nvSpPr>
            <p:cNvPr id="643" name="Shape 643"/>
            <p:cNvSpPr/>
            <p:nvPr/>
          </p:nvSpPr>
          <p:spPr>
            <a:xfrm>
              <a:off x="7954964" y="6451600"/>
              <a:ext cx="1189037" cy="4064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grpSp>
      <p:sp>
        <p:nvSpPr>
          <p:cNvPr id="644" name="Shape 644"/>
          <p:cNvSpPr txBox="1">
            <a:spLocks noGrp="1"/>
          </p:cNvSpPr>
          <p:nvPr>
            <p:ph type="title"/>
          </p:nvPr>
        </p:nvSpPr>
        <p:spPr>
          <a:xfrm>
            <a:off x="1280197" y="0"/>
            <a:ext cx="7863804" cy="3047654"/>
          </a:xfrm>
          <a:prstGeom prst="rect">
            <a:avLst/>
          </a:prstGeom>
          <a:solidFill>
            <a:schemeClr val="lt2"/>
          </a:solidFill>
          <a:ln>
            <a:noFill/>
          </a:ln>
        </p:spPr>
        <p:txBody>
          <a:bodyPr spcFirstLastPara="1" wrap="square" lIns="91425" tIns="91425" rIns="91425" bIns="91425" anchor="b" anchorCtr="0"/>
          <a:lstStyle>
            <a:lvl1pPr marR="0" lvl="0" algn="l" rtl="0">
              <a:spcBef>
                <a:spcPts val="0"/>
              </a:spcBef>
              <a:spcAft>
                <a:spcPts val="0"/>
              </a:spcAft>
              <a:buSzPts val="1400"/>
              <a:buNone/>
              <a:defRPr sz="3300" b="0" i="0" u="none" strike="noStrike" cap="none">
                <a:solidFill>
                  <a:schemeClr val="lt1"/>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
        <p:nvSpPr>
          <p:cNvPr id="645" name="Shape 645"/>
          <p:cNvSpPr/>
          <p:nvPr/>
        </p:nvSpPr>
        <p:spPr>
          <a:xfrm>
            <a:off x="2" y="0"/>
            <a:ext cx="1189039" cy="51435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350"/>
              <a:buFont typeface="Arial"/>
              <a:buNone/>
            </a:pPr>
            <a:endParaRPr sz="1350" b="0" i="0" u="none" strike="noStrike" cap="none">
              <a:solidFill>
                <a:srgbClr val="FFFFFF"/>
              </a:solidFill>
              <a:latin typeface="Arial"/>
              <a:ea typeface="Arial"/>
              <a:cs typeface="Arial"/>
              <a:sym typeface="Arial"/>
            </a:endParaRPr>
          </a:p>
        </p:txBody>
      </p:sp>
      <p:pic>
        <p:nvPicPr>
          <p:cNvPr id="646" name="Shape 646"/>
          <p:cNvPicPr preferRelativeResize="0"/>
          <p:nvPr/>
        </p:nvPicPr>
        <p:blipFill rotWithShape="1">
          <a:blip r:embed="rId2">
            <a:alphaModFix/>
          </a:blip>
          <a:srcRect l="27296" t="17010" r="21719" b="22162"/>
          <a:stretch/>
        </p:blipFill>
        <p:spPr>
          <a:xfrm>
            <a:off x="382589" y="2297906"/>
            <a:ext cx="806451" cy="557213"/>
          </a:xfrm>
          <a:prstGeom prst="rect">
            <a:avLst/>
          </a:prstGeom>
          <a:noFill/>
          <a:ln>
            <a:noFill/>
          </a:ln>
        </p:spPr>
      </p:pic>
      <p:sp>
        <p:nvSpPr>
          <p:cNvPr id="647" name="Shape 647"/>
          <p:cNvSpPr txBox="1">
            <a:spLocks noGrp="1"/>
          </p:cNvSpPr>
          <p:nvPr>
            <p:ph type="body" idx="1"/>
          </p:nvPr>
        </p:nvSpPr>
        <p:spPr>
          <a:xfrm>
            <a:off x="1279477" y="3121093"/>
            <a:ext cx="7864475" cy="342188"/>
          </a:xfrm>
          <a:prstGeom prst="rect">
            <a:avLst/>
          </a:prstGeom>
          <a:noFill/>
          <a:ln>
            <a:noFill/>
          </a:ln>
        </p:spPr>
        <p:txBody>
          <a:bodyPr spcFirstLastPara="1" wrap="square" lIns="91425" tIns="91425" rIns="91425" bIns="91425" anchor="t" anchorCtr="0"/>
          <a:lstStyle>
            <a:lvl1pPr marL="457200" marR="0" lvl="0" indent="-228600" algn="l" rtl="0">
              <a:spcBef>
                <a:spcPts val="360"/>
              </a:spcBef>
              <a:spcAft>
                <a:spcPts val="0"/>
              </a:spcAft>
              <a:buClr>
                <a:schemeClr val="dk2"/>
              </a:buClr>
              <a:buSzPts val="1800"/>
              <a:buFont typeface="Arial"/>
              <a:buNone/>
              <a:defRPr sz="1800" b="1" i="0" u="none" strike="noStrike" cap="none">
                <a:solidFill>
                  <a:srgbClr val="595959"/>
                </a:solidFill>
                <a:latin typeface="Calibri"/>
                <a:ea typeface="Calibri"/>
                <a:cs typeface="Calibri"/>
                <a:sym typeface="Calibri"/>
              </a:defRPr>
            </a:lvl1pPr>
            <a:lvl2pPr marL="914400" marR="0" lvl="1"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2pPr>
            <a:lvl3pPr marL="1371600" marR="0" lvl="2"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3pPr>
            <a:lvl4pPr marL="1828800" marR="0" lvl="3"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4pPr>
            <a:lvl5pPr marL="2286000" marR="0" lvl="4"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648" name="Shape 648"/>
          <p:cNvSpPr txBox="1">
            <a:spLocks noGrp="1"/>
          </p:cNvSpPr>
          <p:nvPr>
            <p:ph type="body" idx="2"/>
          </p:nvPr>
        </p:nvSpPr>
        <p:spPr>
          <a:xfrm>
            <a:off x="1279527" y="3463281"/>
            <a:ext cx="7864425" cy="342188"/>
          </a:xfrm>
          <a:prstGeom prst="rect">
            <a:avLst/>
          </a:prstGeom>
          <a:noFill/>
          <a:ln>
            <a:noFill/>
          </a:ln>
        </p:spPr>
        <p:txBody>
          <a:bodyPr spcFirstLastPara="1" wrap="square" lIns="91425" tIns="91425" rIns="91425" bIns="91425" anchor="t" anchorCtr="0"/>
          <a:lstStyle>
            <a:lvl1pPr marL="457200" marR="0" lvl="0" indent="-228600" algn="l" rtl="0">
              <a:spcBef>
                <a:spcPts val="360"/>
              </a:spcBef>
              <a:spcAft>
                <a:spcPts val="0"/>
              </a:spcAft>
              <a:buClr>
                <a:schemeClr val="dk2"/>
              </a:buClr>
              <a:buSzPts val="1800"/>
              <a:buFont typeface="Arial"/>
              <a:buNone/>
              <a:defRPr sz="1800" b="1" i="0" u="none" strike="noStrike" cap="none">
                <a:solidFill>
                  <a:srgbClr val="595959"/>
                </a:solidFill>
                <a:latin typeface="Calibri"/>
                <a:ea typeface="Calibri"/>
                <a:cs typeface="Calibri"/>
                <a:sym typeface="Calibri"/>
              </a:defRPr>
            </a:lvl1pPr>
            <a:lvl2pPr marL="914400" marR="0" lvl="1"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2pPr>
            <a:lvl3pPr marL="1371600" marR="0" lvl="2"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3pPr>
            <a:lvl4pPr marL="1828800" marR="0" lvl="3"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4pPr>
            <a:lvl5pPr marL="2286000" marR="0" lvl="4"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649" name="Shape 649"/>
          <p:cNvSpPr txBox="1">
            <a:spLocks noGrp="1"/>
          </p:cNvSpPr>
          <p:nvPr>
            <p:ph type="body" idx="3"/>
          </p:nvPr>
        </p:nvSpPr>
        <p:spPr>
          <a:xfrm>
            <a:off x="1279527" y="4013332"/>
            <a:ext cx="7864425" cy="342188"/>
          </a:xfrm>
          <a:prstGeom prst="rect">
            <a:avLst/>
          </a:prstGeom>
          <a:noFill/>
          <a:ln>
            <a:noFill/>
          </a:ln>
        </p:spPr>
        <p:txBody>
          <a:bodyPr spcFirstLastPara="1" wrap="square" lIns="91425" tIns="91425" rIns="91425" bIns="91425" anchor="t" anchorCtr="0"/>
          <a:lstStyle>
            <a:lvl1pPr marL="457200" marR="0" lvl="0" indent="-228600" algn="l" rtl="0">
              <a:spcBef>
                <a:spcPts val="360"/>
              </a:spcBef>
              <a:spcAft>
                <a:spcPts val="0"/>
              </a:spcAft>
              <a:buClr>
                <a:schemeClr val="dk2"/>
              </a:buClr>
              <a:buSzPts val="1800"/>
              <a:buFont typeface="Arial"/>
              <a:buNone/>
              <a:defRPr sz="1800" b="0" i="0" u="none" strike="noStrike" cap="none">
                <a:solidFill>
                  <a:srgbClr val="595959"/>
                </a:solidFill>
                <a:latin typeface="Calibri"/>
                <a:ea typeface="Calibri"/>
                <a:cs typeface="Calibri"/>
                <a:sym typeface="Calibri"/>
              </a:defRPr>
            </a:lvl1pPr>
            <a:lvl2pPr marL="914400" marR="0" lvl="1"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2pPr>
            <a:lvl3pPr marL="1371600" marR="0" lvl="2"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3pPr>
            <a:lvl4pPr marL="1828800" marR="0" lvl="3"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4pPr>
            <a:lvl5pPr marL="2286000" marR="0" lvl="4"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650" name="Shape 650"/>
          <p:cNvSpPr txBox="1">
            <a:spLocks noGrp="1"/>
          </p:cNvSpPr>
          <p:nvPr>
            <p:ph type="body" idx="4"/>
          </p:nvPr>
        </p:nvSpPr>
        <p:spPr>
          <a:xfrm>
            <a:off x="1279578" y="4355520"/>
            <a:ext cx="7864375" cy="342188"/>
          </a:xfrm>
          <a:prstGeom prst="rect">
            <a:avLst/>
          </a:prstGeom>
          <a:noFill/>
          <a:ln>
            <a:noFill/>
          </a:ln>
        </p:spPr>
        <p:txBody>
          <a:bodyPr spcFirstLastPara="1" wrap="square" lIns="91425" tIns="91425" rIns="91425" bIns="91425" anchor="t" anchorCtr="0"/>
          <a:lstStyle>
            <a:lvl1pPr marL="457200" marR="0" lvl="0" indent="-228600" algn="l" rtl="0">
              <a:spcBef>
                <a:spcPts val="360"/>
              </a:spcBef>
              <a:spcAft>
                <a:spcPts val="0"/>
              </a:spcAft>
              <a:buClr>
                <a:schemeClr val="dk2"/>
              </a:buClr>
              <a:buSzPts val="1800"/>
              <a:buFont typeface="Arial"/>
              <a:buNone/>
              <a:defRPr sz="1800" b="0" i="0" u="none" strike="noStrike" cap="none">
                <a:solidFill>
                  <a:srgbClr val="595959"/>
                </a:solidFill>
                <a:latin typeface="Calibri"/>
                <a:ea typeface="Calibri"/>
                <a:cs typeface="Calibri"/>
                <a:sym typeface="Calibri"/>
              </a:defRPr>
            </a:lvl1pPr>
            <a:lvl2pPr marL="914400" marR="0" lvl="1"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2pPr>
            <a:lvl3pPr marL="1371600" marR="0" lvl="2"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3pPr>
            <a:lvl4pPr marL="1828800" marR="0" lvl="3"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4pPr>
            <a:lvl5pPr marL="2286000" marR="0" lvl="4"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651" name="Shape 651"/>
          <p:cNvSpPr txBox="1">
            <a:spLocks noGrp="1"/>
          </p:cNvSpPr>
          <p:nvPr>
            <p:ph type="dt" idx="10"/>
          </p:nvPr>
        </p:nvSpPr>
        <p:spPr>
          <a:xfrm>
            <a:off x="7598152" y="4835128"/>
            <a:ext cx="1554163" cy="308372"/>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652" name="Shape 652"/>
          <p:cNvSpPr txBox="1">
            <a:spLocks noGrp="1"/>
          </p:cNvSpPr>
          <p:nvPr>
            <p:ph type="ftr" idx="11"/>
          </p:nvPr>
        </p:nvSpPr>
        <p:spPr>
          <a:xfrm>
            <a:off x="1279525" y="4835128"/>
            <a:ext cx="6310312" cy="308372"/>
          </a:xfrm>
          <a:prstGeom prst="rect">
            <a:avLst/>
          </a:prstGeom>
          <a:noFill/>
          <a:ln>
            <a:noFill/>
          </a:ln>
        </p:spPr>
        <p:txBody>
          <a:bodyPr spcFirstLastPara="1" wrap="square" lIns="91425" tIns="91425" rIns="91425" bIns="91425" anchor="ctr" anchorCtr="0"/>
          <a:lstStyle>
            <a:lvl1pPr marR="0" lvl="0" algn="ctr"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653" name="Shape 653"/>
          <p:cNvSpPr txBox="1">
            <a:spLocks noGrp="1"/>
          </p:cNvSpPr>
          <p:nvPr>
            <p:ph type="sldNum" idx="12"/>
          </p:nvPr>
        </p:nvSpPr>
        <p:spPr>
          <a:xfrm>
            <a:off x="1" y="4835128"/>
            <a:ext cx="1189037" cy="308372"/>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1pPr>
            <a:lvl2pPr marL="0" marR="0" lvl="1"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2pPr>
            <a:lvl3pPr marL="0" marR="0" lvl="2"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3pPr>
            <a:lvl4pPr marL="0" marR="0" lvl="3"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4pPr>
            <a:lvl5pPr marL="0" marR="0" lvl="4"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5pPr>
            <a:lvl6pPr marL="0" marR="0" lvl="5"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6pPr>
            <a:lvl7pPr marL="0" marR="0" lvl="6"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7pPr>
            <a:lvl8pPr marL="0" marR="0" lvl="7"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8pPr>
            <a:lvl9pPr marL="0" marR="0" lvl="8"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matchingName="Contact Info w/Picture">
  <p:cSld name="Contact Info w/Picture">
    <p:spTree>
      <p:nvGrpSpPr>
        <p:cNvPr id="1" name="Shape 654"/>
        <p:cNvGrpSpPr/>
        <p:nvPr/>
      </p:nvGrpSpPr>
      <p:grpSpPr>
        <a:xfrm>
          <a:off x="0" y="0"/>
          <a:ext cx="0" cy="0"/>
          <a:chOff x="0" y="0"/>
          <a:chExt cx="0" cy="0"/>
        </a:xfrm>
      </p:grpSpPr>
      <p:sp>
        <p:nvSpPr>
          <p:cNvPr id="655" name="Shape 655"/>
          <p:cNvSpPr/>
          <p:nvPr/>
        </p:nvSpPr>
        <p:spPr>
          <a:xfrm>
            <a:off x="2" y="0"/>
            <a:ext cx="1189039" cy="257175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350"/>
              <a:buFont typeface="Arial"/>
              <a:buNone/>
            </a:pPr>
            <a:endParaRPr sz="1350" b="0" i="0" u="none" strike="noStrike" cap="none">
              <a:solidFill>
                <a:srgbClr val="FFFFFF"/>
              </a:solidFill>
              <a:latin typeface="Arial"/>
              <a:ea typeface="Arial"/>
              <a:cs typeface="Arial"/>
              <a:sym typeface="Arial"/>
            </a:endParaRPr>
          </a:p>
        </p:txBody>
      </p:sp>
      <p:pic>
        <p:nvPicPr>
          <p:cNvPr id="656" name="Shape 656"/>
          <p:cNvPicPr preferRelativeResize="0"/>
          <p:nvPr/>
        </p:nvPicPr>
        <p:blipFill rotWithShape="1">
          <a:blip r:embed="rId2">
            <a:alphaModFix/>
          </a:blip>
          <a:srcRect l="27296" t="17010" r="21719" b="22162"/>
          <a:stretch/>
        </p:blipFill>
        <p:spPr>
          <a:xfrm>
            <a:off x="382589" y="1816894"/>
            <a:ext cx="806451" cy="557213"/>
          </a:xfrm>
          <a:prstGeom prst="rect">
            <a:avLst/>
          </a:prstGeom>
          <a:noFill/>
          <a:ln>
            <a:noFill/>
          </a:ln>
        </p:spPr>
      </p:pic>
      <p:sp>
        <p:nvSpPr>
          <p:cNvPr id="657" name="Shape 657"/>
          <p:cNvSpPr txBox="1">
            <a:spLocks noGrp="1"/>
          </p:cNvSpPr>
          <p:nvPr>
            <p:ph type="body" idx="1"/>
          </p:nvPr>
        </p:nvSpPr>
        <p:spPr>
          <a:xfrm>
            <a:off x="3840488" y="2641039"/>
            <a:ext cx="5303512" cy="342188"/>
          </a:xfrm>
          <a:prstGeom prst="rect">
            <a:avLst/>
          </a:prstGeom>
          <a:noFill/>
          <a:ln>
            <a:noFill/>
          </a:ln>
        </p:spPr>
        <p:txBody>
          <a:bodyPr spcFirstLastPara="1" wrap="square" lIns="91425" tIns="91425" rIns="91425" bIns="91425" anchor="t" anchorCtr="0"/>
          <a:lstStyle>
            <a:lvl1pPr marL="457200" marR="0" lvl="0" indent="-228600" algn="l" rtl="0">
              <a:spcBef>
                <a:spcPts val="360"/>
              </a:spcBef>
              <a:spcAft>
                <a:spcPts val="0"/>
              </a:spcAft>
              <a:buClr>
                <a:schemeClr val="dk2"/>
              </a:buClr>
              <a:buSzPts val="1800"/>
              <a:buFont typeface="Arial"/>
              <a:buNone/>
              <a:defRPr sz="1800" b="1" i="0" u="none" strike="noStrike" cap="none">
                <a:solidFill>
                  <a:srgbClr val="595959"/>
                </a:solidFill>
                <a:latin typeface="Calibri"/>
                <a:ea typeface="Calibri"/>
                <a:cs typeface="Calibri"/>
                <a:sym typeface="Calibri"/>
              </a:defRPr>
            </a:lvl1pPr>
            <a:lvl2pPr marL="914400" marR="0" lvl="1"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2pPr>
            <a:lvl3pPr marL="1371600" marR="0" lvl="2"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3pPr>
            <a:lvl4pPr marL="1828800" marR="0" lvl="3"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4pPr>
            <a:lvl5pPr marL="2286000" marR="0" lvl="4"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658" name="Shape 658"/>
          <p:cNvSpPr txBox="1">
            <a:spLocks noGrp="1"/>
          </p:cNvSpPr>
          <p:nvPr>
            <p:ph type="body" idx="2"/>
          </p:nvPr>
        </p:nvSpPr>
        <p:spPr>
          <a:xfrm>
            <a:off x="3840539" y="2983225"/>
            <a:ext cx="5303463" cy="342188"/>
          </a:xfrm>
          <a:prstGeom prst="rect">
            <a:avLst/>
          </a:prstGeom>
          <a:noFill/>
          <a:ln>
            <a:noFill/>
          </a:ln>
        </p:spPr>
        <p:txBody>
          <a:bodyPr spcFirstLastPara="1" wrap="square" lIns="91425" tIns="91425" rIns="91425" bIns="91425" anchor="t" anchorCtr="0"/>
          <a:lstStyle>
            <a:lvl1pPr marL="457200" marR="0" lvl="0" indent="-228600" algn="l" rtl="0">
              <a:spcBef>
                <a:spcPts val="360"/>
              </a:spcBef>
              <a:spcAft>
                <a:spcPts val="0"/>
              </a:spcAft>
              <a:buClr>
                <a:schemeClr val="dk2"/>
              </a:buClr>
              <a:buSzPts val="1800"/>
              <a:buFont typeface="Arial"/>
              <a:buNone/>
              <a:defRPr sz="1800" b="1" i="0" u="none" strike="noStrike" cap="none">
                <a:solidFill>
                  <a:srgbClr val="595959"/>
                </a:solidFill>
                <a:latin typeface="Calibri"/>
                <a:ea typeface="Calibri"/>
                <a:cs typeface="Calibri"/>
                <a:sym typeface="Calibri"/>
              </a:defRPr>
            </a:lvl1pPr>
            <a:lvl2pPr marL="914400" marR="0" lvl="1"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2pPr>
            <a:lvl3pPr marL="1371600" marR="0" lvl="2"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3pPr>
            <a:lvl4pPr marL="1828800" marR="0" lvl="3"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4pPr>
            <a:lvl5pPr marL="2286000" marR="0" lvl="4"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659" name="Shape 659"/>
          <p:cNvSpPr txBox="1">
            <a:spLocks noGrp="1"/>
          </p:cNvSpPr>
          <p:nvPr>
            <p:ph type="body" idx="3"/>
          </p:nvPr>
        </p:nvSpPr>
        <p:spPr>
          <a:xfrm>
            <a:off x="3840539" y="3533278"/>
            <a:ext cx="5303412" cy="342188"/>
          </a:xfrm>
          <a:prstGeom prst="rect">
            <a:avLst/>
          </a:prstGeom>
          <a:noFill/>
          <a:ln>
            <a:noFill/>
          </a:ln>
        </p:spPr>
        <p:txBody>
          <a:bodyPr spcFirstLastPara="1" wrap="square" lIns="91425" tIns="91425" rIns="91425" bIns="91425" anchor="t" anchorCtr="0"/>
          <a:lstStyle>
            <a:lvl1pPr marL="457200" marR="0" lvl="0" indent="-228600" algn="l" rtl="0">
              <a:spcBef>
                <a:spcPts val="360"/>
              </a:spcBef>
              <a:spcAft>
                <a:spcPts val="0"/>
              </a:spcAft>
              <a:buClr>
                <a:schemeClr val="dk2"/>
              </a:buClr>
              <a:buSzPts val="1800"/>
              <a:buFont typeface="Arial"/>
              <a:buNone/>
              <a:defRPr sz="1800" b="0" i="0" u="none" strike="noStrike" cap="none">
                <a:solidFill>
                  <a:srgbClr val="595959"/>
                </a:solidFill>
                <a:latin typeface="Calibri"/>
                <a:ea typeface="Calibri"/>
                <a:cs typeface="Calibri"/>
                <a:sym typeface="Calibri"/>
              </a:defRPr>
            </a:lvl1pPr>
            <a:lvl2pPr marL="914400" marR="0" lvl="1"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2pPr>
            <a:lvl3pPr marL="1371600" marR="0" lvl="2"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3pPr>
            <a:lvl4pPr marL="1828800" marR="0" lvl="3"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4pPr>
            <a:lvl5pPr marL="2286000" marR="0" lvl="4"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660" name="Shape 660"/>
          <p:cNvSpPr txBox="1">
            <a:spLocks noGrp="1"/>
          </p:cNvSpPr>
          <p:nvPr>
            <p:ph type="body" idx="4"/>
          </p:nvPr>
        </p:nvSpPr>
        <p:spPr>
          <a:xfrm>
            <a:off x="3840589" y="3875465"/>
            <a:ext cx="5303412" cy="342188"/>
          </a:xfrm>
          <a:prstGeom prst="rect">
            <a:avLst/>
          </a:prstGeom>
          <a:noFill/>
          <a:ln>
            <a:noFill/>
          </a:ln>
        </p:spPr>
        <p:txBody>
          <a:bodyPr spcFirstLastPara="1" wrap="square" lIns="91425" tIns="91425" rIns="91425" bIns="91425" anchor="t" anchorCtr="0"/>
          <a:lstStyle>
            <a:lvl1pPr marL="457200" marR="0" lvl="0" indent="-228600" algn="l" rtl="0">
              <a:spcBef>
                <a:spcPts val="360"/>
              </a:spcBef>
              <a:spcAft>
                <a:spcPts val="0"/>
              </a:spcAft>
              <a:buClr>
                <a:schemeClr val="dk2"/>
              </a:buClr>
              <a:buSzPts val="1800"/>
              <a:buFont typeface="Arial"/>
              <a:buNone/>
              <a:defRPr sz="1800" b="0" i="0" u="none" strike="noStrike" cap="none">
                <a:solidFill>
                  <a:srgbClr val="595959"/>
                </a:solidFill>
                <a:latin typeface="Calibri"/>
                <a:ea typeface="Calibri"/>
                <a:cs typeface="Calibri"/>
                <a:sym typeface="Calibri"/>
              </a:defRPr>
            </a:lvl1pPr>
            <a:lvl2pPr marL="914400" marR="0" lvl="1"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2pPr>
            <a:lvl3pPr marL="1371600" marR="0" lvl="2"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3pPr>
            <a:lvl4pPr marL="1828800" marR="0" lvl="3"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4pPr>
            <a:lvl5pPr marL="2286000" marR="0" lvl="4"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661" name="Shape 661"/>
          <p:cNvSpPr>
            <a:spLocks noGrp="1"/>
          </p:cNvSpPr>
          <p:nvPr>
            <p:ph type="pic" idx="5"/>
          </p:nvPr>
        </p:nvSpPr>
        <p:spPr>
          <a:xfrm>
            <a:off x="1279527" y="0"/>
            <a:ext cx="2470151" cy="2571750"/>
          </a:xfrm>
          <a:prstGeom prst="rect">
            <a:avLst/>
          </a:prstGeom>
          <a:noFill/>
          <a:ln>
            <a:noFill/>
          </a:ln>
        </p:spPr>
        <p:txBody>
          <a:bodyPr spcFirstLastPara="1" wrap="square" lIns="91425" tIns="91425" rIns="91425" bIns="91425" anchor="t" anchorCtr="0"/>
          <a:lstStyle>
            <a:lvl1pPr marR="0" lvl="0" algn="l" rtl="0">
              <a:spcBef>
                <a:spcPts val="480"/>
              </a:spcBef>
              <a:spcAft>
                <a:spcPts val="0"/>
              </a:spcAft>
              <a:buClr>
                <a:schemeClr val="dk2"/>
              </a:buClr>
              <a:buSzPts val="2400"/>
              <a:buFont typeface="Arial"/>
              <a:buChar char="•"/>
              <a:defRPr sz="2400" b="0" i="0" u="none" strike="noStrike" cap="none">
                <a:solidFill>
                  <a:srgbClr val="595959"/>
                </a:solidFill>
                <a:latin typeface="Calibri"/>
                <a:ea typeface="Calibri"/>
                <a:cs typeface="Calibri"/>
                <a:sym typeface="Calibri"/>
              </a:defRPr>
            </a:lvl1pPr>
            <a:lvl2pPr marR="0" lvl="1" algn="l" rtl="0">
              <a:spcBef>
                <a:spcPts val="420"/>
              </a:spcBef>
              <a:spcAft>
                <a:spcPts val="0"/>
              </a:spcAft>
              <a:buClr>
                <a:schemeClr val="dk2"/>
              </a:buClr>
              <a:buSzPts val="2100"/>
              <a:buFont typeface="Arial"/>
              <a:buChar char="–"/>
              <a:defRPr sz="2100" b="0" i="0" u="none" strike="noStrike" cap="none">
                <a:solidFill>
                  <a:srgbClr val="595959"/>
                </a:solidFill>
                <a:latin typeface="Calibri"/>
                <a:ea typeface="Calibri"/>
                <a:cs typeface="Calibri"/>
                <a:sym typeface="Calibri"/>
              </a:defRPr>
            </a:lvl2pPr>
            <a:lvl3pPr marR="0" lvl="2" algn="l" rtl="0">
              <a:spcBef>
                <a:spcPts val="360"/>
              </a:spcBef>
              <a:spcAft>
                <a:spcPts val="0"/>
              </a:spcAft>
              <a:buClr>
                <a:schemeClr val="dk2"/>
              </a:buClr>
              <a:buSzPts val="1800"/>
              <a:buFont typeface="Arial"/>
              <a:buChar char="•"/>
              <a:defRPr sz="1800" b="0" i="0" u="none" strike="noStrike" cap="none">
                <a:solidFill>
                  <a:srgbClr val="595959"/>
                </a:solidFill>
                <a:latin typeface="Calibri"/>
                <a:ea typeface="Calibri"/>
                <a:cs typeface="Calibri"/>
                <a:sym typeface="Calibri"/>
              </a:defRPr>
            </a:lvl3pPr>
            <a:lvl4pPr marR="0" lvl="3"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4pPr>
            <a:lvl5pPr marR="0" lvl="4"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5pPr>
            <a:lvl6pPr marR="0" lvl="5"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R="0" lvl="6"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R="0" lvl="7"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R="0" lvl="8"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662" name="Shape 662"/>
          <p:cNvSpPr txBox="1">
            <a:spLocks noGrp="1"/>
          </p:cNvSpPr>
          <p:nvPr>
            <p:ph type="title"/>
          </p:nvPr>
        </p:nvSpPr>
        <p:spPr>
          <a:xfrm>
            <a:off x="3859877" y="-4503"/>
            <a:ext cx="5284124" cy="2590800"/>
          </a:xfrm>
          <a:prstGeom prst="rect">
            <a:avLst/>
          </a:prstGeom>
          <a:solidFill>
            <a:schemeClr val="lt2"/>
          </a:solidFill>
          <a:ln>
            <a:noFill/>
          </a:ln>
        </p:spPr>
        <p:txBody>
          <a:bodyPr spcFirstLastPara="1" wrap="square" lIns="91425" tIns="91425" rIns="91425" bIns="91425" anchor="b" anchorCtr="0"/>
          <a:lstStyle>
            <a:lvl1pPr marR="0" lvl="0" algn="l" rtl="0">
              <a:spcBef>
                <a:spcPts val="0"/>
              </a:spcBef>
              <a:spcAft>
                <a:spcPts val="0"/>
              </a:spcAft>
              <a:buSzPts val="1400"/>
              <a:buNone/>
              <a:defRPr sz="3300" b="0" i="0" u="none" strike="noStrike" cap="none">
                <a:solidFill>
                  <a:schemeClr val="lt1"/>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matchingName="Contact Info w/Pic Footer">
  <p:cSld name="Contact Info w/Pic Footer">
    <p:spTree>
      <p:nvGrpSpPr>
        <p:cNvPr id="1" name="Shape 663"/>
        <p:cNvGrpSpPr/>
        <p:nvPr/>
      </p:nvGrpSpPr>
      <p:grpSpPr>
        <a:xfrm>
          <a:off x="0" y="0"/>
          <a:ext cx="0" cy="0"/>
          <a:chOff x="0" y="0"/>
          <a:chExt cx="0" cy="0"/>
        </a:xfrm>
      </p:grpSpPr>
      <p:sp>
        <p:nvSpPr>
          <p:cNvPr id="664" name="Shape 664"/>
          <p:cNvSpPr txBox="1">
            <a:spLocks noGrp="1"/>
          </p:cNvSpPr>
          <p:nvPr>
            <p:ph type="title"/>
          </p:nvPr>
        </p:nvSpPr>
        <p:spPr>
          <a:xfrm>
            <a:off x="3857105" y="0"/>
            <a:ext cx="5303520" cy="2571750"/>
          </a:xfrm>
          <a:prstGeom prst="rect">
            <a:avLst/>
          </a:prstGeom>
          <a:solidFill>
            <a:schemeClr val="lt2"/>
          </a:solidFill>
          <a:ln>
            <a:noFill/>
          </a:ln>
        </p:spPr>
        <p:txBody>
          <a:bodyPr spcFirstLastPara="1" wrap="square" lIns="91425" tIns="91425" rIns="91425" bIns="91425" anchor="b" anchorCtr="0"/>
          <a:lstStyle>
            <a:lvl1pPr marR="0" lvl="0" algn="l" rtl="0">
              <a:spcBef>
                <a:spcPts val="0"/>
              </a:spcBef>
              <a:spcAft>
                <a:spcPts val="0"/>
              </a:spcAft>
              <a:buSzPts val="1400"/>
              <a:buNone/>
              <a:defRPr sz="3300" b="0" i="0" u="none" strike="noStrike" cap="none">
                <a:solidFill>
                  <a:schemeClr val="lt1"/>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
        <p:nvSpPr>
          <p:cNvPr id="665" name="Shape 665"/>
          <p:cNvSpPr/>
          <p:nvPr/>
        </p:nvSpPr>
        <p:spPr>
          <a:xfrm>
            <a:off x="2" y="0"/>
            <a:ext cx="1189039" cy="257175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350"/>
              <a:buFont typeface="Arial"/>
              <a:buNone/>
            </a:pPr>
            <a:endParaRPr sz="1350" b="0" i="0" u="none" strike="noStrike" cap="none">
              <a:solidFill>
                <a:srgbClr val="FFFFFF"/>
              </a:solidFill>
              <a:latin typeface="Arial"/>
              <a:ea typeface="Arial"/>
              <a:cs typeface="Arial"/>
              <a:sym typeface="Arial"/>
            </a:endParaRPr>
          </a:p>
        </p:txBody>
      </p:sp>
      <p:pic>
        <p:nvPicPr>
          <p:cNvPr id="666" name="Shape 666"/>
          <p:cNvPicPr preferRelativeResize="0"/>
          <p:nvPr/>
        </p:nvPicPr>
        <p:blipFill rotWithShape="1">
          <a:blip r:embed="rId2">
            <a:alphaModFix/>
          </a:blip>
          <a:srcRect l="27296" t="17010" r="21719" b="22162"/>
          <a:stretch/>
        </p:blipFill>
        <p:spPr>
          <a:xfrm>
            <a:off x="382589" y="1816894"/>
            <a:ext cx="806451" cy="557213"/>
          </a:xfrm>
          <a:prstGeom prst="rect">
            <a:avLst/>
          </a:prstGeom>
          <a:noFill/>
          <a:ln>
            <a:noFill/>
          </a:ln>
        </p:spPr>
      </p:pic>
      <p:sp>
        <p:nvSpPr>
          <p:cNvPr id="667" name="Shape 667"/>
          <p:cNvSpPr txBox="1">
            <a:spLocks noGrp="1"/>
          </p:cNvSpPr>
          <p:nvPr>
            <p:ph type="body" idx="1"/>
          </p:nvPr>
        </p:nvSpPr>
        <p:spPr>
          <a:xfrm>
            <a:off x="3840488" y="2641039"/>
            <a:ext cx="5303512" cy="342188"/>
          </a:xfrm>
          <a:prstGeom prst="rect">
            <a:avLst/>
          </a:prstGeom>
          <a:noFill/>
          <a:ln>
            <a:noFill/>
          </a:ln>
        </p:spPr>
        <p:txBody>
          <a:bodyPr spcFirstLastPara="1" wrap="square" lIns="91425" tIns="91425" rIns="91425" bIns="91425" anchor="t" anchorCtr="0"/>
          <a:lstStyle>
            <a:lvl1pPr marL="457200" marR="0" lvl="0" indent="-228600" algn="l" rtl="0">
              <a:spcBef>
                <a:spcPts val="360"/>
              </a:spcBef>
              <a:spcAft>
                <a:spcPts val="0"/>
              </a:spcAft>
              <a:buClr>
                <a:schemeClr val="dk2"/>
              </a:buClr>
              <a:buSzPts val="1800"/>
              <a:buFont typeface="Arial"/>
              <a:buNone/>
              <a:defRPr sz="1800" b="1" i="0" u="none" strike="noStrike" cap="none">
                <a:solidFill>
                  <a:srgbClr val="595959"/>
                </a:solidFill>
                <a:latin typeface="Calibri"/>
                <a:ea typeface="Calibri"/>
                <a:cs typeface="Calibri"/>
                <a:sym typeface="Calibri"/>
              </a:defRPr>
            </a:lvl1pPr>
            <a:lvl2pPr marL="914400" marR="0" lvl="1"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2pPr>
            <a:lvl3pPr marL="1371600" marR="0" lvl="2"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3pPr>
            <a:lvl4pPr marL="1828800" marR="0" lvl="3"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4pPr>
            <a:lvl5pPr marL="2286000" marR="0" lvl="4"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668" name="Shape 668"/>
          <p:cNvSpPr txBox="1">
            <a:spLocks noGrp="1"/>
          </p:cNvSpPr>
          <p:nvPr>
            <p:ph type="body" idx="2"/>
          </p:nvPr>
        </p:nvSpPr>
        <p:spPr>
          <a:xfrm>
            <a:off x="3840539" y="2983225"/>
            <a:ext cx="5303463" cy="342188"/>
          </a:xfrm>
          <a:prstGeom prst="rect">
            <a:avLst/>
          </a:prstGeom>
          <a:noFill/>
          <a:ln>
            <a:noFill/>
          </a:ln>
        </p:spPr>
        <p:txBody>
          <a:bodyPr spcFirstLastPara="1" wrap="square" lIns="91425" tIns="91425" rIns="91425" bIns="91425" anchor="t" anchorCtr="0"/>
          <a:lstStyle>
            <a:lvl1pPr marL="457200" marR="0" lvl="0" indent="-228600" algn="l" rtl="0">
              <a:spcBef>
                <a:spcPts val="360"/>
              </a:spcBef>
              <a:spcAft>
                <a:spcPts val="0"/>
              </a:spcAft>
              <a:buClr>
                <a:schemeClr val="dk2"/>
              </a:buClr>
              <a:buSzPts val="1800"/>
              <a:buFont typeface="Arial"/>
              <a:buNone/>
              <a:defRPr sz="1800" b="1" i="0" u="none" strike="noStrike" cap="none">
                <a:solidFill>
                  <a:srgbClr val="595959"/>
                </a:solidFill>
                <a:latin typeface="Calibri"/>
                <a:ea typeface="Calibri"/>
                <a:cs typeface="Calibri"/>
                <a:sym typeface="Calibri"/>
              </a:defRPr>
            </a:lvl1pPr>
            <a:lvl2pPr marL="914400" marR="0" lvl="1"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2pPr>
            <a:lvl3pPr marL="1371600" marR="0" lvl="2"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3pPr>
            <a:lvl4pPr marL="1828800" marR="0" lvl="3"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4pPr>
            <a:lvl5pPr marL="2286000" marR="0" lvl="4"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669" name="Shape 669"/>
          <p:cNvSpPr txBox="1">
            <a:spLocks noGrp="1"/>
          </p:cNvSpPr>
          <p:nvPr>
            <p:ph type="body" idx="3"/>
          </p:nvPr>
        </p:nvSpPr>
        <p:spPr>
          <a:xfrm>
            <a:off x="3840539" y="3533278"/>
            <a:ext cx="5303412" cy="342188"/>
          </a:xfrm>
          <a:prstGeom prst="rect">
            <a:avLst/>
          </a:prstGeom>
          <a:noFill/>
          <a:ln>
            <a:noFill/>
          </a:ln>
        </p:spPr>
        <p:txBody>
          <a:bodyPr spcFirstLastPara="1" wrap="square" lIns="91425" tIns="91425" rIns="91425" bIns="91425" anchor="t" anchorCtr="0"/>
          <a:lstStyle>
            <a:lvl1pPr marL="457200" marR="0" lvl="0" indent="-228600" algn="l" rtl="0">
              <a:spcBef>
                <a:spcPts val="360"/>
              </a:spcBef>
              <a:spcAft>
                <a:spcPts val="0"/>
              </a:spcAft>
              <a:buClr>
                <a:schemeClr val="dk2"/>
              </a:buClr>
              <a:buSzPts val="1800"/>
              <a:buFont typeface="Arial"/>
              <a:buNone/>
              <a:defRPr sz="1800" b="0" i="0" u="none" strike="noStrike" cap="none">
                <a:solidFill>
                  <a:srgbClr val="595959"/>
                </a:solidFill>
                <a:latin typeface="Calibri"/>
                <a:ea typeface="Calibri"/>
                <a:cs typeface="Calibri"/>
                <a:sym typeface="Calibri"/>
              </a:defRPr>
            </a:lvl1pPr>
            <a:lvl2pPr marL="914400" marR="0" lvl="1"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2pPr>
            <a:lvl3pPr marL="1371600" marR="0" lvl="2"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3pPr>
            <a:lvl4pPr marL="1828800" marR="0" lvl="3"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4pPr>
            <a:lvl5pPr marL="2286000" marR="0" lvl="4"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670" name="Shape 670"/>
          <p:cNvSpPr txBox="1">
            <a:spLocks noGrp="1"/>
          </p:cNvSpPr>
          <p:nvPr>
            <p:ph type="body" idx="4"/>
          </p:nvPr>
        </p:nvSpPr>
        <p:spPr>
          <a:xfrm>
            <a:off x="3840589" y="3875465"/>
            <a:ext cx="5303412" cy="342188"/>
          </a:xfrm>
          <a:prstGeom prst="rect">
            <a:avLst/>
          </a:prstGeom>
          <a:noFill/>
          <a:ln>
            <a:noFill/>
          </a:ln>
        </p:spPr>
        <p:txBody>
          <a:bodyPr spcFirstLastPara="1" wrap="square" lIns="91425" tIns="91425" rIns="91425" bIns="91425" anchor="t" anchorCtr="0"/>
          <a:lstStyle>
            <a:lvl1pPr marL="457200" marR="0" lvl="0" indent="-228600" algn="l" rtl="0">
              <a:spcBef>
                <a:spcPts val="360"/>
              </a:spcBef>
              <a:spcAft>
                <a:spcPts val="0"/>
              </a:spcAft>
              <a:buClr>
                <a:schemeClr val="dk2"/>
              </a:buClr>
              <a:buSzPts val="1800"/>
              <a:buFont typeface="Arial"/>
              <a:buNone/>
              <a:defRPr sz="1800" b="0" i="0" u="none" strike="noStrike" cap="none">
                <a:solidFill>
                  <a:srgbClr val="595959"/>
                </a:solidFill>
                <a:latin typeface="Calibri"/>
                <a:ea typeface="Calibri"/>
                <a:cs typeface="Calibri"/>
                <a:sym typeface="Calibri"/>
              </a:defRPr>
            </a:lvl1pPr>
            <a:lvl2pPr marL="914400" marR="0" lvl="1"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2pPr>
            <a:lvl3pPr marL="1371600" marR="0" lvl="2"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3pPr>
            <a:lvl4pPr marL="1828800" marR="0" lvl="3"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4pPr>
            <a:lvl5pPr marL="2286000" marR="0" lvl="4"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671" name="Shape 671"/>
          <p:cNvSpPr>
            <a:spLocks noGrp="1"/>
          </p:cNvSpPr>
          <p:nvPr>
            <p:ph type="pic" idx="5"/>
          </p:nvPr>
        </p:nvSpPr>
        <p:spPr>
          <a:xfrm>
            <a:off x="1279527" y="0"/>
            <a:ext cx="2470151" cy="2571750"/>
          </a:xfrm>
          <a:prstGeom prst="rect">
            <a:avLst/>
          </a:prstGeom>
          <a:noFill/>
          <a:ln>
            <a:noFill/>
          </a:ln>
        </p:spPr>
        <p:txBody>
          <a:bodyPr spcFirstLastPara="1" wrap="square" lIns="91425" tIns="91425" rIns="91425" bIns="91425" anchor="t" anchorCtr="0"/>
          <a:lstStyle>
            <a:lvl1pPr marR="0" lvl="0" algn="l" rtl="0">
              <a:spcBef>
                <a:spcPts val="480"/>
              </a:spcBef>
              <a:spcAft>
                <a:spcPts val="0"/>
              </a:spcAft>
              <a:buClr>
                <a:schemeClr val="dk2"/>
              </a:buClr>
              <a:buSzPts val="2400"/>
              <a:buFont typeface="Arial"/>
              <a:buChar char="•"/>
              <a:defRPr sz="2400" b="0" i="0" u="none" strike="noStrike" cap="none">
                <a:solidFill>
                  <a:srgbClr val="595959"/>
                </a:solidFill>
                <a:latin typeface="Calibri"/>
                <a:ea typeface="Calibri"/>
                <a:cs typeface="Calibri"/>
                <a:sym typeface="Calibri"/>
              </a:defRPr>
            </a:lvl1pPr>
            <a:lvl2pPr marR="0" lvl="1" algn="l" rtl="0">
              <a:spcBef>
                <a:spcPts val="420"/>
              </a:spcBef>
              <a:spcAft>
                <a:spcPts val="0"/>
              </a:spcAft>
              <a:buClr>
                <a:schemeClr val="dk2"/>
              </a:buClr>
              <a:buSzPts val="2100"/>
              <a:buFont typeface="Arial"/>
              <a:buChar char="–"/>
              <a:defRPr sz="2100" b="0" i="0" u="none" strike="noStrike" cap="none">
                <a:solidFill>
                  <a:srgbClr val="595959"/>
                </a:solidFill>
                <a:latin typeface="Calibri"/>
                <a:ea typeface="Calibri"/>
                <a:cs typeface="Calibri"/>
                <a:sym typeface="Calibri"/>
              </a:defRPr>
            </a:lvl2pPr>
            <a:lvl3pPr marR="0" lvl="2" algn="l" rtl="0">
              <a:spcBef>
                <a:spcPts val="360"/>
              </a:spcBef>
              <a:spcAft>
                <a:spcPts val="0"/>
              </a:spcAft>
              <a:buClr>
                <a:schemeClr val="dk2"/>
              </a:buClr>
              <a:buSzPts val="1800"/>
              <a:buFont typeface="Arial"/>
              <a:buChar char="•"/>
              <a:defRPr sz="1800" b="0" i="0" u="none" strike="noStrike" cap="none">
                <a:solidFill>
                  <a:srgbClr val="595959"/>
                </a:solidFill>
                <a:latin typeface="Calibri"/>
                <a:ea typeface="Calibri"/>
                <a:cs typeface="Calibri"/>
                <a:sym typeface="Calibri"/>
              </a:defRPr>
            </a:lvl3pPr>
            <a:lvl4pPr marR="0" lvl="3"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4pPr>
            <a:lvl5pPr marR="0" lvl="4"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5pPr>
            <a:lvl6pPr marR="0" lvl="5"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R="0" lvl="6"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R="0" lvl="7"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R="0" lvl="8"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grpSp>
        <p:nvGrpSpPr>
          <p:cNvPr id="672" name="Shape 672"/>
          <p:cNvGrpSpPr/>
          <p:nvPr/>
        </p:nvGrpSpPr>
        <p:grpSpPr>
          <a:xfrm flipH="1">
            <a:off x="-2" y="4838700"/>
            <a:ext cx="9144003" cy="304800"/>
            <a:chOff x="-2" y="6451600"/>
            <a:chExt cx="9144003" cy="406400"/>
          </a:xfrm>
        </p:grpSpPr>
        <p:sp>
          <p:nvSpPr>
            <p:cNvPr id="673" name="Shape 673"/>
            <p:cNvSpPr/>
            <p:nvPr/>
          </p:nvSpPr>
          <p:spPr>
            <a:xfrm>
              <a:off x="-2" y="6451600"/>
              <a:ext cx="7872153" cy="406400"/>
            </a:xfrm>
            <a:prstGeom prst="rect">
              <a:avLst/>
            </a:prstGeom>
            <a:solidFill>
              <a:srgbClr val="59595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sp>
          <p:nvSpPr>
            <p:cNvPr id="674" name="Shape 674"/>
            <p:cNvSpPr/>
            <p:nvPr/>
          </p:nvSpPr>
          <p:spPr>
            <a:xfrm>
              <a:off x="7954964" y="6451600"/>
              <a:ext cx="1189037" cy="4064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grpSp>
      <p:sp>
        <p:nvSpPr>
          <p:cNvPr id="675" name="Shape 675"/>
          <p:cNvSpPr txBox="1">
            <a:spLocks noGrp="1"/>
          </p:cNvSpPr>
          <p:nvPr>
            <p:ph type="dt" idx="10"/>
          </p:nvPr>
        </p:nvSpPr>
        <p:spPr>
          <a:xfrm>
            <a:off x="7598152" y="4835128"/>
            <a:ext cx="1554163" cy="308372"/>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676" name="Shape 676"/>
          <p:cNvSpPr txBox="1">
            <a:spLocks noGrp="1"/>
          </p:cNvSpPr>
          <p:nvPr>
            <p:ph type="ftr" idx="11"/>
          </p:nvPr>
        </p:nvSpPr>
        <p:spPr>
          <a:xfrm>
            <a:off x="1279525" y="4835128"/>
            <a:ext cx="6310312" cy="308372"/>
          </a:xfrm>
          <a:prstGeom prst="rect">
            <a:avLst/>
          </a:prstGeom>
          <a:noFill/>
          <a:ln>
            <a:noFill/>
          </a:ln>
        </p:spPr>
        <p:txBody>
          <a:bodyPr spcFirstLastPara="1" wrap="square" lIns="91425" tIns="91425" rIns="91425" bIns="91425" anchor="ctr" anchorCtr="0"/>
          <a:lstStyle>
            <a:lvl1pPr marR="0" lvl="0" algn="ctr"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677" name="Shape 677"/>
          <p:cNvSpPr txBox="1">
            <a:spLocks noGrp="1"/>
          </p:cNvSpPr>
          <p:nvPr>
            <p:ph type="sldNum" idx="12"/>
          </p:nvPr>
        </p:nvSpPr>
        <p:spPr>
          <a:xfrm>
            <a:off x="1" y="4835128"/>
            <a:ext cx="1189037" cy="308372"/>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1pPr>
            <a:lvl2pPr marL="0" marR="0" lvl="1"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2pPr>
            <a:lvl3pPr marL="0" marR="0" lvl="2"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3pPr>
            <a:lvl4pPr marL="0" marR="0" lvl="3"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4pPr>
            <a:lvl5pPr marL="0" marR="0" lvl="4"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5pPr>
            <a:lvl6pPr marL="0" marR="0" lvl="5"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6pPr>
            <a:lvl7pPr marL="0" marR="0" lvl="6"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7pPr>
            <a:lvl8pPr marL="0" marR="0" lvl="7"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8pPr>
            <a:lvl9pPr marL="0" marR="0" lvl="8" indent="0" algn="r"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matchingName="Questions">
  <p:cSld name="Questions">
    <p:spTree>
      <p:nvGrpSpPr>
        <p:cNvPr id="1" name="Shape 678"/>
        <p:cNvGrpSpPr/>
        <p:nvPr/>
      </p:nvGrpSpPr>
      <p:grpSpPr>
        <a:xfrm>
          <a:off x="0" y="0"/>
          <a:ext cx="0" cy="0"/>
          <a:chOff x="0" y="0"/>
          <a:chExt cx="0" cy="0"/>
        </a:xfrm>
      </p:grpSpPr>
      <p:pic>
        <p:nvPicPr>
          <p:cNvPr id="679" name="Shape 679" descr="j0439536"/>
          <p:cNvPicPr preferRelativeResize="0"/>
          <p:nvPr/>
        </p:nvPicPr>
        <p:blipFill rotWithShape="1">
          <a:blip r:embed="rId2">
            <a:alphaModFix/>
          </a:blip>
          <a:srcRect/>
          <a:stretch/>
        </p:blipFill>
        <p:spPr>
          <a:xfrm>
            <a:off x="2" y="1085850"/>
            <a:ext cx="7864475" cy="4057650"/>
          </a:xfrm>
          <a:prstGeom prst="rect">
            <a:avLst/>
          </a:prstGeom>
          <a:noFill/>
          <a:ln>
            <a:noFill/>
          </a:ln>
        </p:spPr>
      </p:pic>
      <p:pic>
        <p:nvPicPr>
          <p:cNvPr id="680" name="Shape 680"/>
          <p:cNvPicPr preferRelativeResize="0"/>
          <p:nvPr/>
        </p:nvPicPr>
        <p:blipFill rotWithShape="1">
          <a:blip r:embed="rId3">
            <a:alphaModFix/>
          </a:blip>
          <a:srcRect l="27296" t="17010" r="21719" b="22162"/>
          <a:stretch/>
        </p:blipFill>
        <p:spPr>
          <a:xfrm>
            <a:off x="8047039" y="377428"/>
            <a:ext cx="804863" cy="557213"/>
          </a:xfrm>
          <a:prstGeom prst="rect">
            <a:avLst/>
          </a:prstGeom>
          <a:noFill/>
          <a:ln>
            <a:noFill/>
          </a:ln>
        </p:spPr>
      </p:pic>
      <p:sp>
        <p:nvSpPr>
          <p:cNvPr id="681" name="Shape 681"/>
          <p:cNvSpPr/>
          <p:nvPr/>
        </p:nvSpPr>
        <p:spPr>
          <a:xfrm>
            <a:off x="7954963" y="971550"/>
            <a:ext cx="1189039" cy="417195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350"/>
              <a:buFont typeface="Arial"/>
              <a:buNone/>
            </a:pPr>
            <a:endParaRPr sz="1350" b="0" i="0" u="none" strike="noStrike" cap="none">
              <a:solidFill>
                <a:srgbClr val="FFFFFF"/>
              </a:solidFill>
              <a:latin typeface="Arial"/>
              <a:ea typeface="Arial"/>
              <a:cs typeface="Arial"/>
              <a:sym typeface="Arial"/>
            </a:endParaRPr>
          </a:p>
        </p:txBody>
      </p:sp>
      <p:sp>
        <p:nvSpPr>
          <p:cNvPr id="682" name="Shape 682"/>
          <p:cNvSpPr txBox="1">
            <a:spLocks noGrp="1"/>
          </p:cNvSpPr>
          <p:nvPr>
            <p:ph type="title"/>
          </p:nvPr>
        </p:nvSpPr>
        <p:spPr>
          <a:xfrm>
            <a:off x="-9698" y="1"/>
            <a:ext cx="7863804" cy="1033895"/>
          </a:xfrm>
          <a:prstGeom prst="rect">
            <a:avLst/>
          </a:prstGeom>
          <a:solidFill>
            <a:schemeClr val="lt2"/>
          </a:solidFill>
          <a:ln>
            <a:noFill/>
          </a:ln>
        </p:spPr>
        <p:txBody>
          <a:bodyPr spcFirstLastPara="1" wrap="square" lIns="91425" tIns="91425" rIns="91425" bIns="91425" anchor="b" anchorCtr="0"/>
          <a:lstStyle>
            <a:lvl1pPr marR="0" lvl="0" algn="l" rtl="0">
              <a:spcBef>
                <a:spcPts val="0"/>
              </a:spcBef>
              <a:spcAft>
                <a:spcPts val="0"/>
              </a:spcAft>
              <a:buSzPts val="1400"/>
              <a:buNone/>
              <a:defRPr sz="3300" b="0" i="0" u="none" strike="noStrike" cap="none">
                <a:solidFill>
                  <a:schemeClr val="lt1"/>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
        <p:nvSpPr>
          <p:cNvPr id="683" name="Shape 683"/>
          <p:cNvSpPr/>
          <p:nvPr/>
        </p:nvSpPr>
        <p:spPr>
          <a:xfrm>
            <a:off x="7954963" y="971550"/>
            <a:ext cx="1189039" cy="417195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350"/>
              <a:buFont typeface="Arial"/>
              <a:buNone/>
            </a:pPr>
            <a:endParaRPr sz="1350" b="0" i="0" u="none" strike="noStrike" cap="none">
              <a:solidFill>
                <a:srgbClr val="FFFFFF"/>
              </a:solidFill>
              <a:latin typeface="Arial"/>
              <a:ea typeface="Arial"/>
              <a:cs typeface="Arial"/>
              <a:sym typeface="Arial"/>
            </a:endParaRPr>
          </a:p>
        </p:txBody>
      </p:sp>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matchingName="Question Slide w/Footer">
  <p:cSld name="Question Slide w/Footer">
    <p:spTree>
      <p:nvGrpSpPr>
        <p:cNvPr id="1" name="Shape 684"/>
        <p:cNvGrpSpPr/>
        <p:nvPr/>
      </p:nvGrpSpPr>
      <p:grpSpPr>
        <a:xfrm>
          <a:off x="0" y="0"/>
          <a:ext cx="0" cy="0"/>
          <a:chOff x="0" y="0"/>
          <a:chExt cx="0" cy="0"/>
        </a:xfrm>
      </p:grpSpPr>
      <p:pic>
        <p:nvPicPr>
          <p:cNvPr id="685" name="Shape 685" descr="j0439536"/>
          <p:cNvPicPr preferRelativeResize="0"/>
          <p:nvPr/>
        </p:nvPicPr>
        <p:blipFill rotWithShape="1">
          <a:blip r:embed="rId2">
            <a:alphaModFix/>
          </a:blip>
          <a:srcRect l="3076" r="4616" b="1400"/>
          <a:stretch/>
        </p:blipFill>
        <p:spPr>
          <a:xfrm>
            <a:off x="0" y="1085851"/>
            <a:ext cx="7848600" cy="3661172"/>
          </a:xfrm>
          <a:prstGeom prst="rect">
            <a:avLst/>
          </a:prstGeom>
          <a:noFill/>
          <a:ln>
            <a:noFill/>
          </a:ln>
        </p:spPr>
      </p:pic>
      <p:sp>
        <p:nvSpPr>
          <p:cNvPr id="686" name="Shape 686"/>
          <p:cNvSpPr/>
          <p:nvPr/>
        </p:nvSpPr>
        <p:spPr>
          <a:xfrm>
            <a:off x="7954963" y="971550"/>
            <a:ext cx="1189039" cy="417195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350"/>
              <a:buFont typeface="Arial"/>
              <a:buNone/>
            </a:pPr>
            <a:endParaRPr sz="1350" b="0" i="0" u="none" strike="noStrike" cap="none">
              <a:solidFill>
                <a:srgbClr val="FFFFFF"/>
              </a:solidFill>
              <a:latin typeface="Arial"/>
              <a:ea typeface="Arial"/>
              <a:cs typeface="Arial"/>
              <a:sym typeface="Arial"/>
            </a:endParaRPr>
          </a:p>
        </p:txBody>
      </p:sp>
      <p:grpSp>
        <p:nvGrpSpPr>
          <p:cNvPr id="687" name="Shape 687"/>
          <p:cNvGrpSpPr/>
          <p:nvPr/>
        </p:nvGrpSpPr>
        <p:grpSpPr>
          <a:xfrm>
            <a:off x="-2" y="4838700"/>
            <a:ext cx="9144003" cy="304800"/>
            <a:chOff x="-2" y="6451600"/>
            <a:chExt cx="9144003" cy="406400"/>
          </a:xfrm>
        </p:grpSpPr>
        <p:sp>
          <p:nvSpPr>
            <p:cNvPr id="688" name="Shape 688"/>
            <p:cNvSpPr/>
            <p:nvPr/>
          </p:nvSpPr>
          <p:spPr>
            <a:xfrm>
              <a:off x="-2" y="6451600"/>
              <a:ext cx="7872153" cy="406400"/>
            </a:xfrm>
            <a:prstGeom prst="rect">
              <a:avLst/>
            </a:prstGeom>
            <a:solidFill>
              <a:srgbClr val="59595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sp>
          <p:nvSpPr>
            <p:cNvPr id="689" name="Shape 689"/>
            <p:cNvSpPr/>
            <p:nvPr/>
          </p:nvSpPr>
          <p:spPr>
            <a:xfrm>
              <a:off x="7954964" y="6451600"/>
              <a:ext cx="1189037" cy="4064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grpSp>
      <p:sp>
        <p:nvSpPr>
          <p:cNvPr id="690" name="Shape 690"/>
          <p:cNvSpPr txBox="1">
            <a:spLocks noGrp="1"/>
          </p:cNvSpPr>
          <p:nvPr>
            <p:ph type="title"/>
          </p:nvPr>
        </p:nvSpPr>
        <p:spPr>
          <a:xfrm>
            <a:off x="-9698" y="1"/>
            <a:ext cx="7863804" cy="1033895"/>
          </a:xfrm>
          <a:prstGeom prst="rect">
            <a:avLst/>
          </a:prstGeom>
          <a:solidFill>
            <a:schemeClr val="lt2"/>
          </a:solidFill>
          <a:ln>
            <a:noFill/>
          </a:ln>
        </p:spPr>
        <p:txBody>
          <a:bodyPr spcFirstLastPara="1" wrap="square" lIns="91425" tIns="91425" rIns="91425" bIns="91425" anchor="b" anchorCtr="0"/>
          <a:lstStyle>
            <a:lvl1pPr marR="0" lvl="0" algn="l" rtl="0">
              <a:spcBef>
                <a:spcPts val="0"/>
              </a:spcBef>
              <a:spcAft>
                <a:spcPts val="0"/>
              </a:spcAft>
              <a:buSzPts val="1400"/>
              <a:buNone/>
              <a:defRPr sz="3300" b="0" i="0" u="none" strike="noStrike" cap="none">
                <a:solidFill>
                  <a:schemeClr val="lt1"/>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
        <p:nvSpPr>
          <p:cNvPr id="691" name="Shape 691"/>
          <p:cNvSpPr txBox="1">
            <a:spLocks noGrp="1"/>
          </p:cNvSpPr>
          <p:nvPr>
            <p:ph type="dt" idx="10"/>
          </p:nvPr>
        </p:nvSpPr>
        <p:spPr>
          <a:xfrm>
            <a:off x="2" y="4835128"/>
            <a:ext cx="1554163" cy="308372"/>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692" name="Shape 692"/>
          <p:cNvSpPr txBox="1">
            <a:spLocks noGrp="1"/>
          </p:cNvSpPr>
          <p:nvPr>
            <p:ph type="ftr" idx="11"/>
          </p:nvPr>
        </p:nvSpPr>
        <p:spPr>
          <a:xfrm>
            <a:off x="1554163" y="4835128"/>
            <a:ext cx="6310312" cy="308372"/>
          </a:xfrm>
          <a:prstGeom prst="rect">
            <a:avLst/>
          </a:prstGeom>
          <a:noFill/>
          <a:ln>
            <a:noFill/>
          </a:ln>
        </p:spPr>
        <p:txBody>
          <a:bodyPr spcFirstLastPara="1" wrap="square" lIns="91425" tIns="91425" rIns="91425" bIns="91425" anchor="ctr" anchorCtr="0"/>
          <a:lstStyle>
            <a:lvl1pPr marR="0" lvl="0" algn="ctr"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693" name="Shape 693"/>
          <p:cNvSpPr txBox="1">
            <a:spLocks noGrp="1"/>
          </p:cNvSpPr>
          <p:nvPr>
            <p:ph type="sldNum" idx="12"/>
          </p:nvPr>
        </p:nvSpPr>
        <p:spPr>
          <a:xfrm>
            <a:off x="7954965" y="4835128"/>
            <a:ext cx="1189037" cy="308372"/>
          </a:xfrm>
          <a:prstGeom prst="rect">
            <a:avLst/>
          </a:prstGeom>
          <a:noFill/>
          <a:ln>
            <a:noFill/>
          </a:ln>
        </p:spPr>
        <p:txBody>
          <a:bodyPr spcFirstLastPara="1" wrap="square" lIns="91425" tIns="45700" rIns="91425" bIns="45700" anchor="ctr" anchorCtr="0">
            <a:noAutofit/>
          </a:bodyPr>
          <a:lstStyle>
            <a:lvl1pPr marL="0" marR="0" lvl="0"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1pPr>
            <a:lvl2pPr marL="0" marR="0" lvl="1"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2pPr>
            <a:lvl3pPr marL="0" marR="0" lvl="2"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3pPr>
            <a:lvl4pPr marL="0" marR="0" lvl="3"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4pPr>
            <a:lvl5pPr marL="0" marR="0" lvl="4"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5pPr>
            <a:lvl6pPr marL="0" marR="0" lvl="5"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6pPr>
            <a:lvl7pPr marL="0" marR="0" lvl="6"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7pPr>
            <a:lvl8pPr marL="0" marR="0" lvl="7"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8pPr>
            <a:lvl9pPr marL="0" marR="0" lvl="8"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
        <p:nvSpPr>
          <p:cNvPr id="694" name="Shape 694"/>
          <p:cNvSpPr/>
          <p:nvPr/>
        </p:nvSpPr>
        <p:spPr>
          <a:xfrm>
            <a:off x="7954963" y="971550"/>
            <a:ext cx="1189039" cy="417195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350"/>
              <a:buFont typeface="Arial"/>
              <a:buNone/>
            </a:pPr>
            <a:endParaRPr sz="1350" b="0" i="0" u="none" strike="noStrike" cap="none">
              <a:solidFill>
                <a:srgbClr val="FFFFFF"/>
              </a:solidFill>
              <a:latin typeface="Arial"/>
              <a:ea typeface="Arial"/>
              <a:cs typeface="Arial"/>
              <a:sym typeface="Arial"/>
            </a:endParaRPr>
          </a:p>
        </p:txBody>
      </p:sp>
    </p:spTree>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matchingName="Standard Slide">
  <p:cSld name="Standard Slide">
    <p:spTree>
      <p:nvGrpSpPr>
        <p:cNvPr id="1" name="Shape 705"/>
        <p:cNvGrpSpPr/>
        <p:nvPr/>
      </p:nvGrpSpPr>
      <p:grpSpPr>
        <a:xfrm>
          <a:off x="0" y="0"/>
          <a:ext cx="0" cy="0"/>
          <a:chOff x="0" y="0"/>
          <a:chExt cx="0" cy="0"/>
        </a:xfrm>
      </p:grpSpPr>
      <p:sp>
        <p:nvSpPr>
          <p:cNvPr id="706" name="Shape 706"/>
          <p:cNvSpPr txBox="1">
            <a:spLocks noGrp="1"/>
          </p:cNvSpPr>
          <p:nvPr>
            <p:ph type="title"/>
          </p:nvPr>
        </p:nvSpPr>
        <p:spPr>
          <a:xfrm>
            <a:off x="-9698" y="1"/>
            <a:ext cx="7863804" cy="1033895"/>
          </a:xfrm>
          <a:prstGeom prst="rect">
            <a:avLst/>
          </a:prstGeom>
          <a:solidFill>
            <a:schemeClr val="lt2"/>
          </a:solidFill>
          <a:ln>
            <a:noFill/>
          </a:ln>
        </p:spPr>
        <p:txBody>
          <a:bodyPr spcFirstLastPara="1" wrap="square" lIns="91425" tIns="91425" rIns="91425" bIns="91425" anchor="b" anchorCtr="0"/>
          <a:lstStyle>
            <a:lvl1pPr marR="0" lvl="0" algn="l" rtl="0">
              <a:spcBef>
                <a:spcPts val="0"/>
              </a:spcBef>
              <a:spcAft>
                <a:spcPts val="0"/>
              </a:spcAft>
              <a:buSzPts val="1400"/>
              <a:buNone/>
              <a:defRPr sz="3300" b="0" i="0" u="none" strike="noStrike" cap="none">
                <a:solidFill>
                  <a:schemeClr val="lt1"/>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
        <p:nvSpPr>
          <p:cNvPr id="707" name="Shape 707"/>
          <p:cNvSpPr txBox="1">
            <a:spLocks noGrp="1"/>
          </p:cNvSpPr>
          <p:nvPr>
            <p:ph type="body" idx="1"/>
          </p:nvPr>
        </p:nvSpPr>
        <p:spPr>
          <a:xfrm>
            <a:off x="457200" y="1200150"/>
            <a:ext cx="8229600" cy="3371850"/>
          </a:xfrm>
          <a:prstGeom prst="rect">
            <a:avLst/>
          </a:prstGeom>
          <a:noFill/>
          <a:ln>
            <a:noFill/>
          </a:ln>
        </p:spPr>
        <p:txBody>
          <a:bodyPr spcFirstLastPara="1" wrap="square" lIns="91425" tIns="91425" rIns="91425" bIns="91425" anchor="t" anchorCtr="0"/>
          <a:lstStyle>
            <a:lvl1pPr marL="457200" marR="0" lvl="0" indent="-381000" algn="l" rtl="0">
              <a:spcBef>
                <a:spcPts val="480"/>
              </a:spcBef>
              <a:spcAft>
                <a:spcPts val="0"/>
              </a:spcAft>
              <a:buClr>
                <a:schemeClr val="dk2"/>
              </a:buClr>
              <a:buSzPts val="2400"/>
              <a:buFont typeface="Arial"/>
              <a:buChar char="•"/>
              <a:defRPr sz="2400" b="0" i="0" u="none" strike="noStrike" cap="none">
                <a:solidFill>
                  <a:srgbClr val="595959"/>
                </a:solidFill>
                <a:latin typeface="Calibri"/>
                <a:ea typeface="Calibri"/>
                <a:cs typeface="Calibri"/>
                <a:sym typeface="Calibri"/>
              </a:defRPr>
            </a:lvl1pPr>
            <a:lvl2pPr marL="914400" marR="0" lvl="1" indent="-361950" algn="l" rtl="0">
              <a:spcBef>
                <a:spcPts val="420"/>
              </a:spcBef>
              <a:spcAft>
                <a:spcPts val="0"/>
              </a:spcAft>
              <a:buClr>
                <a:schemeClr val="dk2"/>
              </a:buClr>
              <a:buSzPts val="2100"/>
              <a:buFont typeface="Arial"/>
              <a:buChar char="–"/>
              <a:defRPr sz="2100" b="0" i="0" u="none" strike="noStrike" cap="none">
                <a:solidFill>
                  <a:srgbClr val="595959"/>
                </a:solidFill>
                <a:latin typeface="Calibri"/>
                <a:ea typeface="Calibri"/>
                <a:cs typeface="Calibri"/>
                <a:sym typeface="Calibri"/>
              </a:defRPr>
            </a:lvl2pPr>
            <a:lvl3pPr marL="1371600" marR="0" lvl="2" indent="-342900" algn="l" rtl="0">
              <a:spcBef>
                <a:spcPts val="360"/>
              </a:spcBef>
              <a:spcAft>
                <a:spcPts val="0"/>
              </a:spcAft>
              <a:buClr>
                <a:schemeClr val="dk2"/>
              </a:buClr>
              <a:buSzPts val="1800"/>
              <a:buFont typeface="Arial"/>
              <a:buChar char="•"/>
              <a:defRPr sz="1800" b="0" i="0" u="none" strike="noStrike" cap="none">
                <a:solidFill>
                  <a:srgbClr val="595959"/>
                </a:solidFill>
                <a:latin typeface="Calibri"/>
                <a:ea typeface="Calibri"/>
                <a:cs typeface="Calibri"/>
                <a:sym typeface="Calibri"/>
              </a:defRPr>
            </a:lvl3pPr>
            <a:lvl4pPr marL="1828800" marR="0" lvl="3" indent="-323850"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4pPr>
            <a:lvl5pPr marL="2286000" marR="0" lvl="4" indent="-323850"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showMasterSp="0" matchingName="Title Slide 1">
  <p:cSld name="Title Slide 1">
    <p:spTree>
      <p:nvGrpSpPr>
        <p:cNvPr id="1" name="Shape 708"/>
        <p:cNvGrpSpPr/>
        <p:nvPr/>
      </p:nvGrpSpPr>
      <p:grpSpPr>
        <a:xfrm>
          <a:off x="0" y="0"/>
          <a:ext cx="0" cy="0"/>
          <a:chOff x="0" y="0"/>
          <a:chExt cx="0" cy="0"/>
        </a:xfrm>
      </p:grpSpPr>
      <p:sp>
        <p:nvSpPr>
          <p:cNvPr id="709" name="Shape 709"/>
          <p:cNvSpPr txBox="1">
            <a:spLocks noGrp="1"/>
          </p:cNvSpPr>
          <p:nvPr>
            <p:ph type="title"/>
          </p:nvPr>
        </p:nvSpPr>
        <p:spPr>
          <a:xfrm>
            <a:off x="-9698" y="0"/>
            <a:ext cx="7863804" cy="3943350"/>
          </a:xfrm>
          <a:prstGeom prst="rect">
            <a:avLst/>
          </a:prstGeom>
          <a:solidFill>
            <a:schemeClr val="lt2"/>
          </a:solidFill>
          <a:ln>
            <a:noFill/>
          </a:ln>
        </p:spPr>
        <p:txBody>
          <a:bodyPr spcFirstLastPara="1" wrap="square" lIns="91425" tIns="91425" rIns="91425" bIns="91425" anchor="b" anchorCtr="0"/>
          <a:lstStyle>
            <a:lvl1pPr marR="0" lvl="0" algn="l" rtl="0">
              <a:spcBef>
                <a:spcPts val="0"/>
              </a:spcBef>
              <a:spcAft>
                <a:spcPts val="0"/>
              </a:spcAft>
              <a:buSzPts val="1400"/>
              <a:buNone/>
              <a:defRPr sz="3300" b="0" i="0" u="none" strike="noStrike" cap="none">
                <a:solidFill>
                  <a:schemeClr val="lt1"/>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
        <p:nvSpPr>
          <p:cNvPr id="710" name="Shape 710"/>
          <p:cNvSpPr/>
          <p:nvPr/>
        </p:nvSpPr>
        <p:spPr>
          <a:xfrm>
            <a:off x="7954965" y="0"/>
            <a:ext cx="1189037" cy="394335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350"/>
              <a:buFont typeface="Arial"/>
              <a:buNone/>
            </a:pPr>
            <a:endParaRPr sz="1350" b="0" i="0" u="none" strike="noStrike" cap="none">
              <a:solidFill>
                <a:srgbClr val="FFFFFF"/>
              </a:solidFill>
              <a:latin typeface="Arial"/>
              <a:ea typeface="Arial"/>
              <a:cs typeface="Arial"/>
              <a:sym typeface="Arial"/>
            </a:endParaRPr>
          </a:p>
        </p:txBody>
      </p:sp>
      <p:sp>
        <p:nvSpPr>
          <p:cNvPr id="711" name="Shape 711"/>
          <p:cNvSpPr txBox="1"/>
          <p:nvPr/>
        </p:nvSpPr>
        <p:spPr>
          <a:xfrm>
            <a:off x="3673477" y="4766073"/>
            <a:ext cx="3253455" cy="207749"/>
          </a:xfrm>
          <a:prstGeom prst="rect">
            <a:avLst/>
          </a:prstGeom>
          <a:noFill/>
          <a:ln>
            <a:noFill/>
          </a:ln>
        </p:spPr>
        <p:txBody>
          <a:bodyPr spcFirstLastPara="1" wrap="square" lIns="0" tIns="45700" rIns="91425" bIns="45700" anchor="t" anchorCtr="0">
            <a:noAutofit/>
          </a:bodyPr>
          <a:lstStyle/>
          <a:p>
            <a:pPr marL="0" marR="0" lvl="0" indent="0" algn="l" rtl="0">
              <a:lnSpc>
                <a:spcPct val="100000"/>
              </a:lnSpc>
              <a:spcBef>
                <a:spcPts val="0"/>
              </a:spcBef>
              <a:spcAft>
                <a:spcPts val="0"/>
              </a:spcAft>
              <a:buClr>
                <a:srgbClr val="254061"/>
              </a:buClr>
              <a:buSzPts val="750"/>
              <a:buFont typeface="Arial"/>
              <a:buNone/>
            </a:pPr>
            <a:r>
              <a:rPr lang="en-US" sz="750" b="0" i="0" u="none" strike="noStrike" cap="none">
                <a:solidFill>
                  <a:srgbClr val="254061"/>
                </a:solidFill>
                <a:latin typeface="Calibri"/>
                <a:ea typeface="Calibri"/>
                <a:cs typeface="Calibri"/>
                <a:sym typeface="Calibri"/>
              </a:rPr>
              <a:t>WeArePublicHealth.org     twitter.com/Maricopahealth     facebook.com/MCDPH</a:t>
            </a:r>
            <a:endParaRPr/>
          </a:p>
        </p:txBody>
      </p:sp>
      <p:pic>
        <p:nvPicPr>
          <p:cNvPr id="712" name="Shape 712" descr="PH Letterhead Header.png"/>
          <p:cNvPicPr preferRelativeResize="0"/>
          <p:nvPr/>
        </p:nvPicPr>
        <p:blipFill rotWithShape="1">
          <a:blip r:embed="rId2">
            <a:alphaModFix/>
          </a:blip>
          <a:srcRect/>
          <a:stretch/>
        </p:blipFill>
        <p:spPr>
          <a:xfrm>
            <a:off x="404813" y="4423174"/>
            <a:ext cx="2795587" cy="516731"/>
          </a:xfrm>
          <a:prstGeom prst="rect">
            <a:avLst/>
          </a:prstGeom>
          <a:noFill/>
          <a:ln>
            <a:noFill/>
          </a:ln>
        </p:spPr>
      </p:pic>
      <p:sp>
        <p:nvSpPr>
          <p:cNvPr id="713" name="Shape 713"/>
          <p:cNvSpPr txBox="1">
            <a:spLocks noGrp="1"/>
          </p:cNvSpPr>
          <p:nvPr>
            <p:ph type="body" idx="1"/>
          </p:nvPr>
        </p:nvSpPr>
        <p:spPr>
          <a:xfrm>
            <a:off x="2" y="4012624"/>
            <a:ext cx="7864475" cy="410766"/>
          </a:xfrm>
          <a:prstGeom prst="rect">
            <a:avLst/>
          </a:prstGeom>
          <a:noFill/>
          <a:ln>
            <a:noFill/>
          </a:ln>
        </p:spPr>
        <p:txBody>
          <a:bodyPr spcFirstLastPara="1" wrap="square" lIns="91425" tIns="91425" rIns="91425" bIns="91425" anchor="t" anchorCtr="0"/>
          <a:lstStyle>
            <a:lvl1pPr marL="457200" marR="0" lvl="0"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1pPr>
            <a:lvl2pPr marL="914400" marR="0" lvl="1"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2pPr>
            <a:lvl3pPr marL="1371600" marR="0" lvl="2"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3pPr>
            <a:lvl4pPr marL="1828800" marR="0" lvl="3"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4pPr>
            <a:lvl5pPr marL="2286000" marR="0" lvl="4"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matchingName="Standard Slide w/Footer">
  <p:cSld name="Standard Slide w/Footer">
    <p:spTree>
      <p:nvGrpSpPr>
        <p:cNvPr id="1" name="Shape 714"/>
        <p:cNvGrpSpPr/>
        <p:nvPr/>
      </p:nvGrpSpPr>
      <p:grpSpPr>
        <a:xfrm>
          <a:off x="0" y="0"/>
          <a:ext cx="0" cy="0"/>
          <a:chOff x="0" y="0"/>
          <a:chExt cx="0" cy="0"/>
        </a:xfrm>
      </p:grpSpPr>
      <p:sp>
        <p:nvSpPr>
          <p:cNvPr id="715" name="Shape 715"/>
          <p:cNvSpPr txBox="1">
            <a:spLocks noGrp="1"/>
          </p:cNvSpPr>
          <p:nvPr>
            <p:ph type="title"/>
          </p:nvPr>
        </p:nvSpPr>
        <p:spPr>
          <a:xfrm>
            <a:off x="-9698" y="1"/>
            <a:ext cx="7863804" cy="1033895"/>
          </a:xfrm>
          <a:prstGeom prst="rect">
            <a:avLst/>
          </a:prstGeom>
          <a:solidFill>
            <a:schemeClr val="lt2"/>
          </a:solidFill>
          <a:ln>
            <a:noFill/>
          </a:ln>
        </p:spPr>
        <p:txBody>
          <a:bodyPr spcFirstLastPara="1" wrap="square" lIns="91425" tIns="91425" rIns="91425" bIns="91425" anchor="b" anchorCtr="0"/>
          <a:lstStyle>
            <a:lvl1pPr marR="0" lvl="0" algn="l" rtl="0">
              <a:spcBef>
                <a:spcPts val="0"/>
              </a:spcBef>
              <a:spcAft>
                <a:spcPts val="0"/>
              </a:spcAft>
              <a:buSzPts val="1400"/>
              <a:buNone/>
              <a:defRPr sz="3300" b="0" i="0" u="none" strike="noStrike" cap="none">
                <a:solidFill>
                  <a:schemeClr val="lt1"/>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
        <p:nvSpPr>
          <p:cNvPr id="716" name="Shape 716"/>
          <p:cNvSpPr txBox="1">
            <a:spLocks noGrp="1"/>
          </p:cNvSpPr>
          <p:nvPr>
            <p:ph type="body" idx="1"/>
          </p:nvPr>
        </p:nvSpPr>
        <p:spPr>
          <a:xfrm>
            <a:off x="457200" y="1200150"/>
            <a:ext cx="8229600" cy="3371850"/>
          </a:xfrm>
          <a:prstGeom prst="rect">
            <a:avLst/>
          </a:prstGeom>
          <a:noFill/>
          <a:ln>
            <a:noFill/>
          </a:ln>
        </p:spPr>
        <p:txBody>
          <a:bodyPr spcFirstLastPara="1" wrap="square" lIns="91425" tIns="91425" rIns="91425" bIns="91425" anchor="t" anchorCtr="0"/>
          <a:lstStyle>
            <a:lvl1pPr marL="457200" marR="0" lvl="0" indent="-381000" algn="l" rtl="0">
              <a:spcBef>
                <a:spcPts val="480"/>
              </a:spcBef>
              <a:spcAft>
                <a:spcPts val="0"/>
              </a:spcAft>
              <a:buClr>
                <a:schemeClr val="dk2"/>
              </a:buClr>
              <a:buSzPts val="2400"/>
              <a:buFont typeface="Arial"/>
              <a:buChar char="•"/>
              <a:defRPr sz="2400" b="0" i="0" u="none" strike="noStrike" cap="none">
                <a:solidFill>
                  <a:srgbClr val="595959"/>
                </a:solidFill>
                <a:latin typeface="Calibri"/>
                <a:ea typeface="Calibri"/>
                <a:cs typeface="Calibri"/>
                <a:sym typeface="Calibri"/>
              </a:defRPr>
            </a:lvl1pPr>
            <a:lvl2pPr marL="914400" marR="0" lvl="1" indent="-361950" algn="l" rtl="0">
              <a:spcBef>
                <a:spcPts val="420"/>
              </a:spcBef>
              <a:spcAft>
                <a:spcPts val="0"/>
              </a:spcAft>
              <a:buClr>
                <a:schemeClr val="dk2"/>
              </a:buClr>
              <a:buSzPts val="2100"/>
              <a:buFont typeface="Arial"/>
              <a:buChar char="–"/>
              <a:defRPr sz="2100" b="0" i="0" u="none" strike="noStrike" cap="none">
                <a:solidFill>
                  <a:srgbClr val="595959"/>
                </a:solidFill>
                <a:latin typeface="Calibri"/>
                <a:ea typeface="Calibri"/>
                <a:cs typeface="Calibri"/>
                <a:sym typeface="Calibri"/>
              </a:defRPr>
            </a:lvl2pPr>
            <a:lvl3pPr marL="1371600" marR="0" lvl="2" indent="-342900" algn="l" rtl="0">
              <a:spcBef>
                <a:spcPts val="360"/>
              </a:spcBef>
              <a:spcAft>
                <a:spcPts val="0"/>
              </a:spcAft>
              <a:buClr>
                <a:schemeClr val="dk2"/>
              </a:buClr>
              <a:buSzPts val="1800"/>
              <a:buFont typeface="Arial"/>
              <a:buChar char="•"/>
              <a:defRPr sz="1800" b="0" i="0" u="none" strike="noStrike" cap="none">
                <a:solidFill>
                  <a:srgbClr val="595959"/>
                </a:solidFill>
                <a:latin typeface="Calibri"/>
                <a:ea typeface="Calibri"/>
                <a:cs typeface="Calibri"/>
                <a:sym typeface="Calibri"/>
              </a:defRPr>
            </a:lvl3pPr>
            <a:lvl4pPr marL="1828800" marR="0" lvl="3" indent="-323850"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4pPr>
            <a:lvl5pPr marL="2286000" marR="0" lvl="4" indent="-323850"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grpSp>
        <p:nvGrpSpPr>
          <p:cNvPr id="717" name="Shape 717"/>
          <p:cNvGrpSpPr/>
          <p:nvPr/>
        </p:nvGrpSpPr>
        <p:grpSpPr>
          <a:xfrm>
            <a:off x="-2" y="4838700"/>
            <a:ext cx="9144003" cy="304800"/>
            <a:chOff x="-2" y="6451600"/>
            <a:chExt cx="9144003" cy="406400"/>
          </a:xfrm>
        </p:grpSpPr>
        <p:sp>
          <p:nvSpPr>
            <p:cNvPr id="718" name="Shape 718"/>
            <p:cNvSpPr/>
            <p:nvPr/>
          </p:nvSpPr>
          <p:spPr>
            <a:xfrm>
              <a:off x="-2" y="6451600"/>
              <a:ext cx="7872153" cy="406400"/>
            </a:xfrm>
            <a:prstGeom prst="rect">
              <a:avLst/>
            </a:prstGeom>
            <a:solidFill>
              <a:srgbClr val="59595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sp>
          <p:nvSpPr>
            <p:cNvPr id="719" name="Shape 719"/>
            <p:cNvSpPr/>
            <p:nvPr/>
          </p:nvSpPr>
          <p:spPr>
            <a:xfrm>
              <a:off x="7954964" y="6451600"/>
              <a:ext cx="1189037" cy="4064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grpSp>
      <p:sp>
        <p:nvSpPr>
          <p:cNvPr id="720" name="Shape 720"/>
          <p:cNvSpPr txBox="1">
            <a:spLocks noGrp="1"/>
          </p:cNvSpPr>
          <p:nvPr>
            <p:ph type="dt" idx="10"/>
          </p:nvPr>
        </p:nvSpPr>
        <p:spPr>
          <a:xfrm>
            <a:off x="2" y="4835128"/>
            <a:ext cx="1554163" cy="308372"/>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721" name="Shape 721"/>
          <p:cNvSpPr txBox="1">
            <a:spLocks noGrp="1"/>
          </p:cNvSpPr>
          <p:nvPr>
            <p:ph type="ftr" idx="11"/>
          </p:nvPr>
        </p:nvSpPr>
        <p:spPr>
          <a:xfrm>
            <a:off x="1554163" y="4835128"/>
            <a:ext cx="6310312" cy="308372"/>
          </a:xfrm>
          <a:prstGeom prst="rect">
            <a:avLst/>
          </a:prstGeom>
          <a:noFill/>
          <a:ln>
            <a:noFill/>
          </a:ln>
        </p:spPr>
        <p:txBody>
          <a:bodyPr spcFirstLastPara="1" wrap="square" lIns="91425" tIns="91425" rIns="91425" bIns="91425" anchor="ctr" anchorCtr="0"/>
          <a:lstStyle>
            <a:lvl1pPr marR="0" lvl="0" algn="ctr"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722" name="Shape 722"/>
          <p:cNvSpPr txBox="1">
            <a:spLocks noGrp="1"/>
          </p:cNvSpPr>
          <p:nvPr>
            <p:ph type="sldNum" idx="12"/>
          </p:nvPr>
        </p:nvSpPr>
        <p:spPr>
          <a:xfrm>
            <a:off x="7954965" y="4835128"/>
            <a:ext cx="1189037" cy="308372"/>
          </a:xfrm>
          <a:prstGeom prst="rect">
            <a:avLst/>
          </a:prstGeom>
          <a:noFill/>
          <a:ln>
            <a:noFill/>
          </a:ln>
        </p:spPr>
        <p:txBody>
          <a:bodyPr spcFirstLastPara="1" wrap="square" lIns="91425" tIns="45700" rIns="91425" bIns="45700" anchor="ctr" anchorCtr="0">
            <a:noAutofit/>
          </a:bodyPr>
          <a:lstStyle>
            <a:lvl1pPr marL="0" marR="0" lvl="0"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1pPr>
            <a:lvl2pPr marL="0" marR="0" lvl="1"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2pPr>
            <a:lvl3pPr marL="0" marR="0" lvl="2"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3pPr>
            <a:lvl4pPr marL="0" marR="0" lvl="3"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4pPr>
            <a:lvl5pPr marL="0" marR="0" lvl="4"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5pPr>
            <a:lvl6pPr marL="0" marR="0" lvl="5"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6pPr>
            <a:lvl7pPr marL="0" marR="0" lvl="6"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7pPr>
            <a:lvl8pPr marL="0" marR="0" lvl="7"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8pPr>
            <a:lvl9pPr marL="0" marR="0" lvl="8"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matchingName="Standard Slide 2 Column">
  <p:cSld name="Standard Slide 2 Column">
    <p:spTree>
      <p:nvGrpSpPr>
        <p:cNvPr id="1" name="Shape 723"/>
        <p:cNvGrpSpPr/>
        <p:nvPr/>
      </p:nvGrpSpPr>
      <p:grpSpPr>
        <a:xfrm>
          <a:off x="0" y="0"/>
          <a:ext cx="0" cy="0"/>
          <a:chOff x="0" y="0"/>
          <a:chExt cx="0" cy="0"/>
        </a:xfrm>
      </p:grpSpPr>
      <p:sp>
        <p:nvSpPr>
          <p:cNvPr id="724" name="Shape 724"/>
          <p:cNvSpPr txBox="1">
            <a:spLocks noGrp="1"/>
          </p:cNvSpPr>
          <p:nvPr>
            <p:ph type="body" idx="1"/>
          </p:nvPr>
        </p:nvSpPr>
        <p:spPr>
          <a:xfrm>
            <a:off x="457200" y="1151335"/>
            <a:ext cx="4038600" cy="479822"/>
          </a:xfrm>
          <a:prstGeom prst="rect">
            <a:avLst/>
          </a:prstGeom>
          <a:noFill/>
          <a:ln>
            <a:noFill/>
          </a:ln>
        </p:spPr>
        <p:txBody>
          <a:bodyPr spcFirstLastPara="1" wrap="square" lIns="91425" tIns="91425" rIns="91425" bIns="91425" anchor="b" anchorCtr="0"/>
          <a:lstStyle>
            <a:lvl1pPr marL="457200" marR="0" lvl="0" indent="-228600" algn="l" rtl="0">
              <a:spcBef>
                <a:spcPts val="360"/>
              </a:spcBef>
              <a:spcAft>
                <a:spcPts val="0"/>
              </a:spcAft>
              <a:buClr>
                <a:schemeClr val="dk2"/>
              </a:buClr>
              <a:buSzPts val="1800"/>
              <a:buFont typeface="Arial"/>
              <a:buNone/>
              <a:defRPr sz="1800" b="1" i="0" u="none" strike="noStrike" cap="none">
                <a:solidFill>
                  <a:schemeClr val="dk2"/>
                </a:solidFill>
                <a:latin typeface="Calibri"/>
                <a:ea typeface="Calibri"/>
                <a:cs typeface="Calibri"/>
                <a:sym typeface="Calibri"/>
              </a:defRPr>
            </a:lvl1pPr>
            <a:lvl2pPr marL="914400" marR="0" lvl="1" indent="-228600" algn="l" rtl="0">
              <a:spcBef>
                <a:spcPts val="300"/>
              </a:spcBef>
              <a:spcAft>
                <a:spcPts val="0"/>
              </a:spcAft>
              <a:buClr>
                <a:schemeClr val="dk2"/>
              </a:buClr>
              <a:buSzPts val="1500"/>
              <a:buFont typeface="Arial"/>
              <a:buNone/>
              <a:defRPr sz="1500" b="1" i="0" u="none" strike="noStrike" cap="none">
                <a:solidFill>
                  <a:srgbClr val="595959"/>
                </a:solidFill>
                <a:latin typeface="Calibri"/>
                <a:ea typeface="Calibri"/>
                <a:cs typeface="Calibri"/>
                <a:sym typeface="Calibri"/>
              </a:defRPr>
            </a:lvl2pPr>
            <a:lvl3pPr marL="1371600" marR="0" lvl="2" indent="-228600" algn="l" rtl="0">
              <a:spcBef>
                <a:spcPts val="270"/>
              </a:spcBef>
              <a:spcAft>
                <a:spcPts val="0"/>
              </a:spcAft>
              <a:buClr>
                <a:schemeClr val="dk2"/>
              </a:buClr>
              <a:buSzPts val="1350"/>
              <a:buFont typeface="Arial"/>
              <a:buNone/>
              <a:defRPr sz="1350" b="1" i="0" u="none" strike="noStrike" cap="none">
                <a:solidFill>
                  <a:srgbClr val="595959"/>
                </a:solidFill>
                <a:latin typeface="Calibri"/>
                <a:ea typeface="Calibri"/>
                <a:cs typeface="Calibri"/>
                <a:sym typeface="Calibri"/>
              </a:defRPr>
            </a:lvl3pPr>
            <a:lvl4pPr marL="1828800" marR="0" lvl="3" indent="-228600" algn="l" rtl="0">
              <a:spcBef>
                <a:spcPts val="240"/>
              </a:spcBef>
              <a:spcAft>
                <a:spcPts val="0"/>
              </a:spcAft>
              <a:buClr>
                <a:schemeClr val="dk2"/>
              </a:buClr>
              <a:buSzPts val="1200"/>
              <a:buFont typeface="Arial"/>
              <a:buNone/>
              <a:defRPr sz="1200" b="1" i="0" u="none" strike="noStrike" cap="none">
                <a:solidFill>
                  <a:srgbClr val="595959"/>
                </a:solidFill>
                <a:latin typeface="Calibri"/>
                <a:ea typeface="Calibri"/>
                <a:cs typeface="Calibri"/>
                <a:sym typeface="Calibri"/>
              </a:defRPr>
            </a:lvl4pPr>
            <a:lvl5pPr marL="2286000" marR="0" lvl="4" indent="-228600" algn="l" rtl="0">
              <a:spcBef>
                <a:spcPts val="240"/>
              </a:spcBef>
              <a:spcAft>
                <a:spcPts val="0"/>
              </a:spcAft>
              <a:buClr>
                <a:schemeClr val="dk2"/>
              </a:buClr>
              <a:buSzPts val="1200"/>
              <a:buFont typeface="Arial"/>
              <a:buNone/>
              <a:defRPr sz="1200" b="1" i="0" u="none" strike="noStrike" cap="none">
                <a:solidFill>
                  <a:srgbClr val="595959"/>
                </a:solidFill>
                <a:latin typeface="Calibri"/>
                <a:ea typeface="Calibri"/>
                <a:cs typeface="Calibri"/>
                <a:sym typeface="Calibri"/>
              </a:defRPr>
            </a:lvl5pPr>
            <a:lvl6pPr marL="2743200" marR="0" lvl="5" indent="-228600" algn="l" rtl="0">
              <a:spcBef>
                <a:spcPts val="24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spcBef>
                <a:spcPts val="24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spcBef>
                <a:spcPts val="24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spcBef>
                <a:spcPts val="24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725" name="Shape 725"/>
          <p:cNvSpPr txBox="1">
            <a:spLocks noGrp="1"/>
          </p:cNvSpPr>
          <p:nvPr>
            <p:ph type="body" idx="2"/>
          </p:nvPr>
        </p:nvSpPr>
        <p:spPr>
          <a:xfrm>
            <a:off x="457202" y="1631157"/>
            <a:ext cx="4023361" cy="3203972"/>
          </a:xfrm>
          <a:prstGeom prst="rect">
            <a:avLst/>
          </a:prstGeom>
          <a:noFill/>
          <a:ln>
            <a:noFill/>
          </a:ln>
        </p:spPr>
        <p:txBody>
          <a:bodyPr spcFirstLastPara="1" wrap="square" lIns="91425" tIns="91425" rIns="91425" bIns="91425" anchor="t" anchorCtr="0"/>
          <a:lstStyle>
            <a:lvl1pPr marL="457200" marR="0" lvl="0" indent="-342900" algn="l" rtl="0">
              <a:spcBef>
                <a:spcPts val="360"/>
              </a:spcBef>
              <a:spcAft>
                <a:spcPts val="0"/>
              </a:spcAft>
              <a:buClr>
                <a:schemeClr val="dk2"/>
              </a:buClr>
              <a:buSzPts val="1800"/>
              <a:buFont typeface="Noto Sans Symbols"/>
              <a:buChar char="▪"/>
              <a:defRPr sz="1800" b="0" i="0" u="none" strike="noStrike" cap="none">
                <a:solidFill>
                  <a:srgbClr val="595959"/>
                </a:solidFill>
                <a:latin typeface="Calibri"/>
                <a:ea typeface="Calibri"/>
                <a:cs typeface="Calibri"/>
                <a:sym typeface="Calibri"/>
              </a:defRPr>
            </a:lvl1pPr>
            <a:lvl2pPr marL="914400" marR="0" lvl="1" indent="-323850" algn="l" rtl="0">
              <a:spcBef>
                <a:spcPts val="300"/>
              </a:spcBef>
              <a:spcAft>
                <a:spcPts val="0"/>
              </a:spcAft>
              <a:buClr>
                <a:schemeClr val="dk2"/>
              </a:buClr>
              <a:buSzPts val="1500"/>
              <a:buFont typeface="Calibri"/>
              <a:buChar char="–"/>
              <a:defRPr sz="1500" b="0" i="0" u="none" strike="noStrike" cap="none">
                <a:solidFill>
                  <a:srgbClr val="595959"/>
                </a:solidFill>
                <a:latin typeface="Calibri"/>
                <a:ea typeface="Calibri"/>
                <a:cs typeface="Calibri"/>
                <a:sym typeface="Calibri"/>
              </a:defRPr>
            </a:lvl2pPr>
            <a:lvl3pPr marL="1371600" marR="0" lvl="2" indent="-314325" algn="l" rtl="0">
              <a:spcBef>
                <a:spcPts val="270"/>
              </a:spcBef>
              <a:spcAft>
                <a:spcPts val="0"/>
              </a:spcAft>
              <a:buClr>
                <a:schemeClr val="dk2"/>
              </a:buClr>
              <a:buSzPts val="1350"/>
              <a:buFont typeface="Noto Sans Symbols"/>
              <a:buChar char="▪"/>
              <a:defRPr sz="1350" b="0" i="0" u="none" strike="noStrike" cap="none">
                <a:solidFill>
                  <a:srgbClr val="595959"/>
                </a:solidFill>
                <a:latin typeface="Calibri"/>
                <a:ea typeface="Calibri"/>
                <a:cs typeface="Calibri"/>
                <a:sym typeface="Calibri"/>
              </a:defRPr>
            </a:lvl3pPr>
            <a:lvl4pPr marL="1828800" marR="0" lvl="3" indent="-304800" algn="l" rtl="0">
              <a:spcBef>
                <a:spcPts val="240"/>
              </a:spcBef>
              <a:spcAft>
                <a:spcPts val="0"/>
              </a:spcAft>
              <a:buClr>
                <a:schemeClr val="dk2"/>
              </a:buClr>
              <a:buSzPts val="1200"/>
              <a:buFont typeface="Calibri"/>
              <a:buChar char="–"/>
              <a:defRPr sz="1200" b="0" i="0" u="none" strike="noStrike" cap="none">
                <a:solidFill>
                  <a:srgbClr val="595959"/>
                </a:solidFill>
                <a:latin typeface="Calibri"/>
                <a:ea typeface="Calibri"/>
                <a:cs typeface="Calibri"/>
                <a:sym typeface="Calibri"/>
              </a:defRPr>
            </a:lvl4pPr>
            <a:lvl5pPr marL="2286000" marR="0" lvl="4" indent="-304800" algn="l" rtl="0">
              <a:spcBef>
                <a:spcPts val="240"/>
              </a:spcBef>
              <a:spcAft>
                <a:spcPts val="0"/>
              </a:spcAft>
              <a:buClr>
                <a:schemeClr val="dk2"/>
              </a:buClr>
              <a:buSzPts val="1200"/>
              <a:buFont typeface="Calibri"/>
              <a:buChar char="»"/>
              <a:defRPr sz="1200" b="0" i="0" u="none" strike="noStrike" cap="none">
                <a:solidFill>
                  <a:srgbClr val="595959"/>
                </a:solidFill>
                <a:latin typeface="Calibri"/>
                <a:ea typeface="Calibri"/>
                <a:cs typeface="Calibri"/>
                <a:sym typeface="Calibri"/>
              </a:defRPr>
            </a:lvl5pPr>
            <a:lvl6pPr marL="2743200" marR="0" lvl="5" indent="-304800" algn="l" rtl="0">
              <a:spcBef>
                <a:spcPts val="24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6pPr>
            <a:lvl7pPr marL="3200400" marR="0" lvl="6" indent="-304800" algn="l" rtl="0">
              <a:spcBef>
                <a:spcPts val="24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7pPr>
            <a:lvl8pPr marL="3657600" marR="0" lvl="7" indent="-304800" algn="l" rtl="0">
              <a:spcBef>
                <a:spcPts val="24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8pPr>
            <a:lvl9pPr marL="4114800" marR="0" lvl="8" indent="-304800" algn="l" rtl="0">
              <a:spcBef>
                <a:spcPts val="24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9pPr>
          </a:lstStyle>
          <a:p>
            <a:endParaRPr/>
          </a:p>
        </p:txBody>
      </p:sp>
      <p:sp>
        <p:nvSpPr>
          <p:cNvPr id="726" name="Shape 726"/>
          <p:cNvSpPr txBox="1">
            <a:spLocks noGrp="1"/>
          </p:cNvSpPr>
          <p:nvPr>
            <p:ph type="body" idx="3"/>
          </p:nvPr>
        </p:nvSpPr>
        <p:spPr>
          <a:xfrm>
            <a:off x="4649151" y="1151335"/>
            <a:ext cx="4040188" cy="479822"/>
          </a:xfrm>
          <a:prstGeom prst="rect">
            <a:avLst/>
          </a:prstGeom>
          <a:noFill/>
          <a:ln>
            <a:noFill/>
          </a:ln>
        </p:spPr>
        <p:txBody>
          <a:bodyPr spcFirstLastPara="1" wrap="square" lIns="91425" tIns="91425" rIns="91425" bIns="91425" anchor="b" anchorCtr="0"/>
          <a:lstStyle>
            <a:lvl1pPr marL="457200" marR="0" lvl="0" indent="-228600" algn="l" rtl="0">
              <a:spcBef>
                <a:spcPts val="360"/>
              </a:spcBef>
              <a:spcAft>
                <a:spcPts val="0"/>
              </a:spcAft>
              <a:buClr>
                <a:schemeClr val="dk2"/>
              </a:buClr>
              <a:buSzPts val="1800"/>
              <a:buFont typeface="Arial"/>
              <a:buNone/>
              <a:defRPr sz="1800" b="1" i="0" u="none" strike="noStrike" cap="none">
                <a:solidFill>
                  <a:schemeClr val="dk2"/>
                </a:solidFill>
                <a:latin typeface="Calibri"/>
                <a:ea typeface="Calibri"/>
                <a:cs typeface="Calibri"/>
                <a:sym typeface="Calibri"/>
              </a:defRPr>
            </a:lvl1pPr>
            <a:lvl2pPr marL="914400" marR="0" lvl="1" indent="-228600" algn="l" rtl="0">
              <a:spcBef>
                <a:spcPts val="300"/>
              </a:spcBef>
              <a:spcAft>
                <a:spcPts val="0"/>
              </a:spcAft>
              <a:buClr>
                <a:schemeClr val="dk2"/>
              </a:buClr>
              <a:buSzPts val="1500"/>
              <a:buFont typeface="Arial"/>
              <a:buNone/>
              <a:defRPr sz="1500" b="1" i="0" u="none" strike="noStrike" cap="none">
                <a:solidFill>
                  <a:srgbClr val="595959"/>
                </a:solidFill>
                <a:latin typeface="Calibri"/>
                <a:ea typeface="Calibri"/>
                <a:cs typeface="Calibri"/>
                <a:sym typeface="Calibri"/>
              </a:defRPr>
            </a:lvl2pPr>
            <a:lvl3pPr marL="1371600" marR="0" lvl="2" indent="-228600" algn="l" rtl="0">
              <a:spcBef>
                <a:spcPts val="270"/>
              </a:spcBef>
              <a:spcAft>
                <a:spcPts val="0"/>
              </a:spcAft>
              <a:buClr>
                <a:schemeClr val="dk2"/>
              </a:buClr>
              <a:buSzPts val="1350"/>
              <a:buFont typeface="Arial"/>
              <a:buNone/>
              <a:defRPr sz="1350" b="1" i="0" u="none" strike="noStrike" cap="none">
                <a:solidFill>
                  <a:srgbClr val="595959"/>
                </a:solidFill>
                <a:latin typeface="Calibri"/>
                <a:ea typeface="Calibri"/>
                <a:cs typeface="Calibri"/>
                <a:sym typeface="Calibri"/>
              </a:defRPr>
            </a:lvl3pPr>
            <a:lvl4pPr marL="1828800" marR="0" lvl="3" indent="-228600" algn="l" rtl="0">
              <a:spcBef>
                <a:spcPts val="240"/>
              </a:spcBef>
              <a:spcAft>
                <a:spcPts val="0"/>
              </a:spcAft>
              <a:buClr>
                <a:schemeClr val="dk2"/>
              </a:buClr>
              <a:buSzPts val="1200"/>
              <a:buFont typeface="Arial"/>
              <a:buNone/>
              <a:defRPr sz="1200" b="1" i="0" u="none" strike="noStrike" cap="none">
                <a:solidFill>
                  <a:srgbClr val="595959"/>
                </a:solidFill>
                <a:latin typeface="Calibri"/>
                <a:ea typeface="Calibri"/>
                <a:cs typeface="Calibri"/>
                <a:sym typeface="Calibri"/>
              </a:defRPr>
            </a:lvl4pPr>
            <a:lvl5pPr marL="2286000" marR="0" lvl="4" indent="-228600" algn="l" rtl="0">
              <a:spcBef>
                <a:spcPts val="240"/>
              </a:spcBef>
              <a:spcAft>
                <a:spcPts val="0"/>
              </a:spcAft>
              <a:buClr>
                <a:schemeClr val="dk2"/>
              </a:buClr>
              <a:buSzPts val="1200"/>
              <a:buFont typeface="Arial"/>
              <a:buNone/>
              <a:defRPr sz="1200" b="1" i="0" u="none" strike="noStrike" cap="none">
                <a:solidFill>
                  <a:srgbClr val="595959"/>
                </a:solidFill>
                <a:latin typeface="Calibri"/>
                <a:ea typeface="Calibri"/>
                <a:cs typeface="Calibri"/>
                <a:sym typeface="Calibri"/>
              </a:defRPr>
            </a:lvl5pPr>
            <a:lvl6pPr marL="2743200" marR="0" lvl="5" indent="-228600" algn="l" rtl="0">
              <a:spcBef>
                <a:spcPts val="24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spcBef>
                <a:spcPts val="24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spcBef>
                <a:spcPts val="24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spcBef>
                <a:spcPts val="24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727" name="Shape 727"/>
          <p:cNvSpPr txBox="1">
            <a:spLocks noGrp="1"/>
          </p:cNvSpPr>
          <p:nvPr>
            <p:ph type="body" idx="4"/>
          </p:nvPr>
        </p:nvSpPr>
        <p:spPr>
          <a:xfrm>
            <a:off x="4649153" y="1631158"/>
            <a:ext cx="4023361" cy="3203972"/>
          </a:xfrm>
          <a:prstGeom prst="rect">
            <a:avLst/>
          </a:prstGeom>
          <a:noFill/>
          <a:ln>
            <a:noFill/>
          </a:ln>
        </p:spPr>
        <p:txBody>
          <a:bodyPr spcFirstLastPara="1" wrap="square" lIns="91425" tIns="91425" rIns="91425" bIns="91425" anchor="t" anchorCtr="0"/>
          <a:lstStyle>
            <a:lvl1pPr marL="457200" marR="0" lvl="0" indent="-342900" algn="l" rtl="0">
              <a:spcBef>
                <a:spcPts val="360"/>
              </a:spcBef>
              <a:spcAft>
                <a:spcPts val="0"/>
              </a:spcAft>
              <a:buClr>
                <a:schemeClr val="dk2"/>
              </a:buClr>
              <a:buSzPts val="1800"/>
              <a:buFont typeface="Noto Sans Symbols"/>
              <a:buChar char="▪"/>
              <a:defRPr sz="1800" b="0" i="0" u="none" strike="noStrike" cap="none">
                <a:solidFill>
                  <a:srgbClr val="595959"/>
                </a:solidFill>
                <a:latin typeface="Calibri"/>
                <a:ea typeface="Calibri"/>
                <a:cs typeface="Calibri"/>
                <a:sym typeface="Calibri"/>
              </a:defRPr>
            </a:lvl1pPr>
            <a:lvl2pPr marL="914400" marR="0" lvl="1" indent="-323850" algn="l" rtl="0">
              <a:spcBef>
                <a:spcPts val="300"/>
              </a:spcBef>
              <a:spcAft>
                <a:spcPts val="0"/>
              </a:spcAft>
              <a:buClr>
                <a:schemeClr val="dk2"/>
              </a:buClr>
              <a:buSzPts val="1500"/>
              <a:buFont typeface="Calibri"/>
              <a:buChar char="–"/>
              <a:defRPr sz="1500" b="0" i="0" u="none" strike="noStrike" cap="none">
                <a:solidFill>
                  <a:srgbClr val="595959"/>
                </a:solidFill>
                <a:latin typeface="Calibri"/>
                <a:ea typeface="Calibri"/>
                <a:cs typeface="Calibri"/>
                <a:sym typeface="Calibri"/>
              </a:defRPr>
            </a:lvl2pPr>
            <a:lvl3pPr marL="1371600" marR="0" lvl="2" indent="-314325" algn="l" rtl="0">
              <a:spcBef>
                <a:spcPts val="270"/>
              </a:spcBef>
              <a:spcAft>
                <a:spcPts val="0"/>
              </a:spcAft>
              <a:buClr>
                <a:schemeClr val="dk2"/>
              </a:buClr>
              <a:buSzPts val="1350"/>
              <a:buFont typeface="Noto Sans Symbols"/>
              <a:buChar char="▪"/>
              <a:defRPr sz="1350" b="0" i="0" u="none" strike="noStrike" cap="none">
                <a:solidFill>
                  <a:srgbClr val="595959"/>
                </a:solidFill>
                <a:latin typeface="Calibri"/>
                <a:ea typeface="Calibri"/>
                <a:cs typeface="Calibri"/>
                <a:sym typeface="Calibri"/>
              </a:defRPr>
            </a:lvl3pPr>
            <a:lvl4pPr marL="1828800" marR="0" lvl="3" indent="-304800" algn="l" rtl="0">
              <a:spcBef>
                <a:spcPts val="240"/>
              </a:spcBef>
              <a:spcAft>
                <a:spcPts val="0"/>
              </a:spcAft>
              <a:buClr>
                <a:schemeClr val="dk2"/>
              </a:buClr>
              <a:buSzPts val="1200"/>
              <a:buFont typeface="Calibri"/>
              <a:buChar char="–"/>
              <a:defRPr sz="1200" b="0" i="0" u="none" strike="noStrike" cap="none">
                <a:solidFill>
                  <a:srgbClr val="595959"/>
                </a:solidFill>
                <a:latin typeface="Calibri"/>
                <a:ea typeface="Calibri"/>
                <a:cs typeface="Calibri"/>
                <a:sym typeface="Calibri"/>
              </a:defRPr>
            </a:lvl4pPr>
            <a:lvl5pPr marL="2286000" marR="0" lvl="4" indent="-304800" algn="l" rtl="0">
              <a:spcBef>
                <a:spcPts val="240"/>
              </a:spcBef>
              <a:spcAft>
                <a:spcPts val="0"/>
              </a:spcAft>
              <a:buClr>
                <a:schemeClr val="dk2"/>
              </a:buClr>
              <a:buSzPts val="1200"/>
              <a:buFont typeface="Calibri"/>
              <a:buChar char="»"/>
              <a:defRPr sz="1200" b="0" i="0" u="none" strike="noStrike" cap="none">
                <a:solidFill>
                  <a:srgbClr val="595959"/>
                </a:solidFill>
                <a:latin typeface="Calibri"/>
                <a:ea typeface="Calibri"/>
                <a:cs typeface="Calibri"/>
                <a:sym typeface="Calibri"/>
              </a:defRPr>
            </a:lvl5pPr>
            <a:lvl6pPr marL="2743200" marR="0" lvl="5" indent="-304800" algn="l" rtl="0">
              <a:spcBef>
                <a:spcPts val="24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6pPr>
            <a:lvl7pPr marL="3200400" marR="0" lvl="6" indent="-304800" algn="l" rtl="0">
              <a:spcBef>
                <a:spcPts val="24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7pPr>
            <a:lvl8pPr marL="3657600" marR="0" lvl="7" indent="-304800" algn="l" rtl="0">
              <a:spcBef>
                <a:spcPts val="24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8pPr>
            <a:lvl9pPr marL="4114800" marR="0" lvl="8" indent="-304800" algn="l" rtl="0">
              <a:spcBef>
                <a:spcPts val="24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9pPr>
          </a:lstStyle>
          <a:p>
            <a:endParaRPr/>
          </a:p>
        </p:txBody>
      </p:sp>
      <p:sp>
        <p:nvSpPr>
          <p:cNvPr id="728" name="Shape 728"/>
          <p:cNvSpPr txBox="1">
            <a:spLocks noGrp="1"/>
          </p:cNvSpPr>
          <p:nvPr>
            <p:ph type="title"/>
          </p:nvPr>
        </p:nvSpPr>
        <p:spPr>
          <a:xfrm>
            <a:off x="-9698" y="1"/>
            <a:ext cx="7863804" cy="1033895"/>
          </a:xfrm>
          <a:prstGeom prst="rect">
            <a:avLst/>
          </a:prstGeom>
          <a:solidFill>
            <a:schemeClr val="lt2"/>
          </a:solidFill>
          <a:ln>
            <a:noFill/>
          </a:ln>
        </p:spPr>
        <p:txBody>
          <a:bodyPr spcFirstLastPara="1" wrap="square" lIns="91425" tIns="91425" rIns="91425" bIns="91425" anchor="b" anchorCtr="0"/>
          <a:lstStyle>
            <a:lvl1pPr marR="0" lvl="0" algn="l" rtl="0">
              <a:spcBef>
                <a:spcPts val="0"/>
              </a:spcBef>
              <a:spcAft>
                <a:spcPts val="0"/>
              </a:spcAft>
              <a:buSzPts val="1400"/>
              <a:buNone/>
              <a:defRPr sz="3300" b="0" i="0" u="none" strike="noStrike" cap="none">
                <a:solidFill>
                  <a:schemeClr val="lt1"/>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matchingName="Standard Slide 2 Column w/Footer Bar">
  <p:cSld name="Standard Slide 2 Column w/Footer Bar">
    <p:spTree>
      <p:nvGrpSpPr>
        <p:cNvPr id="1" name="Shape 729"/>
        <p:cNvGrpSpPr/>
        <p:nvPr/>
      </p:nvGrpSpPr>
      <p:grpSpPr>
        <a:xfrm>
          <a:off x="0" y="0"/>
          <a:ext cx="0" cy="0"/>
          <a:chOff x="0" y="0"/>
          <a:chExt cx="0" cy="0"/>
        </a:xfrm>
      </p:grpSpPr>
      <p:grpSp>
        <p:nvGrpSpPr>
          <p:cNvPr id="730" name="Shape 730"/>
          <p:cNvGrpSpPr/>
          <p:nvPr/>
        </p:nvGrpSpPr>
        <p:grpSpPr>
          <a:xfrm>
            <a:off x="-2" y="4838700"/>
            <a:ext cx="9144003" cy="304800"/>
            <a:chOff x="-2" y="6451600"/>
            <a:chExt cx="9144003" cy="406400"/>
          </a:xfrm>
        </p:grpSpPr>
        <p:sp>
          <p:nvSpPr>
            <p:cNvPr id="731" name="Shape 731"/>
            <p:cNvSpPr/>
            <p:nvPr/>
          </p:nvSpPr>
          <p:spPr>
            <a:xfrm>
              <a:off x="-2" y="6451600"/>
              <a:ext cx="7872153" cy="406400"/>
            </a:xfrm>
            <a:prstGeom prst="rect">
              <a:avLst/>
            </a:prstGeom>
            <a:solidFill>
              <a:srgbClr val="59595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sp>
          <p:nvSpPr>
            <p:cNvPr id="732" name="Shape 732"/>
            <p:cNvSpPr/>
            <p:nvPr/>
          </p:nvSpPr>
          <p:spPr>
            <a:xfrm>
              <a:off x="7954964" y="6451600"/>
              <a:ext cx="1189037" cy="4064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grpSp>
      <p:sp>
        <p:nvSpPr>
          <p:cNvPr id="733" name="Shape 733"/>
          <p:cNvSpPr txBox="1">
            <a:spLocks noGrp="1"/>
          </p:cNvSpPr>
          <p:nvPr>
            <p:ph type="body" idx="1"/>
          </p:nvPr>
        </p:nvSpPr>
        <p:spPr>
          <a:xfrm>
            <a:off x="457201" y="1151335"/>
            <a:ext cx="4040188" cy="479822"/>
          </a:xfrm>
          <a:prstGeom prst="rect">
            <a:avLst/>
          </a:prstGeom>
          <a:noFill/>
          <a:ln>
            <a:noFill/>
          </a:ln>
        </p:spPr>
        <p:txBody>
          <a:bodyPr spcFirstLastPara="1" wrap="square" lIns="91425" tIns="91425" rIns="91425" bIns="91425" anchor="b" anchorCtr="0"/>
          <a:lstStyle>
            <a:lvl1pPr marL="457200" marR="0" lvl="0" indent="-228600" algn="l" rtl="0">
              <a:spcBef>
                <a:spcPts val="360"/>
              </a:spcBef>
              <a:spcAft>
                <a:spcPts val="0"/>
              </a:spcAft>
              <a:buClr>
                <a:schemeClr val="dk2"/>
              </a:buClr>
              <a:buSzPts val="1800"/>
              <a:buFont typeface="Arial"/>
              <a:buNone/>
              <a:defRPr sz="1800" b="1" i="0" u="none" strike="noStrike" cap="none">
                <a:solidFill>
                  <a:schemeClr val="dk2"/>
                </a:solidFill>
                <a:latin typeface="Calibri"/>
                <a:ea typeface="Calibri"/>
                <a:cs typeface="Calibri"/>
                <a:sym typeface="Calibri"/>
              </a:defRPr>
            </a:lvl1pPr>
            <a:lvl2pPr marL="914400" marR="0" lvl="1" indent="-228600" algn="l" rtl="0">
              <a:spcBef>
                <a:spcPts val="300"/>
              </a:spcBef>
              <a:spcAft>
                <a:spcPts val="0"/>
              </a:spcAft>
              <a:buClr>
                <a:schemeClr val="dk2"/>
              </a:buClr>
              <a:buSzPts val="1500"/>
              <a:buFont typeface="Arial"/>
              <a:buNone/>
              <a:defRPr sz="1500" b="1" i="0" u="none" strike="noStrike" cap="none">
                <a:solidFill>
                  <a:srgbClr val="595959"/>
                </a:solidFill>
                <a:latin typeface="Calibri"/>
                <a:ea typeface="Calibri"/>
                <a:cs typeface="Calibri"/>
                <a:sym typeface="Calibri"/>
              </a:defRPr>
            </a:lvl2pPr>
            <a:lvl3pPr marL="1371600" marR="0" lvl="2" indent="-228600" algn="l" rtl="0">
              <a:spcBef>
                <a:spcPts val="270"/>
              </a:spcBef>
              <a:spcAft>
                <a:spcPts val="0"/>
              </a:spcAft>
              <a:buClr>
                <a:schemeClr val="dk2"/>
              </a:buClr>
              <a:buSzPts val="1350"/>
              <a:buFont typeface="Arial"/>
              <a:buNone/>
              <a:defRPr sz="1350" b="1" i="0" u="none" strike="noStrike" cap="none">
                <a:solidFill>
                  <a:srgbClr val="595959"/>
                </a:solidFill>
                <a:latin typeface="Calibri"/>
                <a:ea typeface="Calibri"/>
                <a:cs typeface="Calibri"/>
                <a:sym typeface="Calibri"/>
              </a:defRPr>
            </a:lvl3pPr>
            <a:lvl4pPr marL="1828800" marR="0" lvl="3" indent="-228600" algn="l" rtl="0">
              <a:spcBef>
                <a:spcPts val="240"/>
              </a:spcBef>
              <a:spcAft>
                <a:spcPts val="0"/>
              </a:spcAft>
              <a:buClr>
                <a:schemeClr val="dk2"/>
              </a:buClr>
              <a:buSzPts val="1200"/>
              <a:buFont typeface="Arial"/>
              <a:buNone/>
              <a:defRPr sz="1200" b="1" i="0" u="none" strike="noStrike" cap="none">
                <a:solidFill>
                  <a:srgbClr val="595959"/>
                </a:solidFill>
                <a:latin typeface="Calibri"/>
                <a:ea typeface="Calibri"/>
                <a:cs typeface="Calibri"/>
                <a:sym typeface="Calibri"/>
              </a:defRPr>
            </a:lvl4pPr>
            <a:lvl5pPr marL="2286000" marR="0" lvl="4" indent="-228600" algn="l" rtl="0">
              <a:spcBef>
                <a:spcPts val="240"/>
              </a:spcBef>
              <a:spcAft>
                <a:spcPts val="0"/>
              </a:spcAft>
              <a:buClr>
                <a:schemeClr val="dk2"/>
              </a:buClr>
              <a:buSzPts val="1200"/>
              <a:buFont typeface="Arial"/>
              <a:buNone/>
              <a:defRPr sz="1200" b="1" i="0" u="none" strike="noStrike" cap="none">
                <a:solidFill>
                  <a:srgbClr val="595959"/>
                </a:solidFill>
                <a:latin typeface="Calibri"/>
                <a:ea typeface="Calibri"/>
                <a:cs typeface="Calibri"/>
                <a:sym typeface="Calibri"/>
              </a:defRPr>
            </a:lvl5pPr>
            <a:lvl6pPr marL="2743200" marR="0" lvl="5" indent="-228600" algn="l" rtl="0">
              <a:spcBef>
                <a:spcPts val="24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spcBef>
                <a:spcPts val="24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spcBef>
                <a:spcPts val="24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spcBef>
                <a:spcPts val="24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734" name="Shape 734"/>
          <p:cNvSpPr txBox="1">
            <a:spLocks noGrp="1"/>
          </p:cNvSpPr>
          <p:nvPr>
            <p:ph type="body" idx="2"/>
          </p:nvPr>
        </p:nvSpPr>
        <p:spPr>
          <a:xfrm>
            <a:off x="457202" y="1631156"/>
            <a:ext cx="4023361" cy="2997972"/>
          </a:xfrm>
          <a:prstGeom prst="rect">
            <a:avLst/>
          </a:prstGeom>
          <a:noFill/>
          <a:ln>
            <a:noFill/>
          </a:ln>
        </p:spPr>
        <p:txBody>
          <a:bodyPr spcFirstLastPara="1" wrap="square" lIns="91425" tIns="91425" rIns="91425" bIns="91425" anchor="t" anchorCtr="0"/>
          <a:lstStyle>
            <a:lvl1pPr marL="457200" marR="0" lvl="0" indent="-342900" algn="l" rtl="0">
              <a:spcBef>
                <a:spcPts val="360"/>
              </a:spcBef>
              <a:spcAft>
                <a:spcPts val="0"/>
              </a:spcAft>
              <a:buClr>
                <a:schemeClr val="dk2"/>
              </a:buClr>
              <a:buSzPts val="1800"/>
              <a:buFont typeface="Noto Sans Symbols"/>
              <a:buChar char="▪"/>
              <a:defRPr sz="1800" b="0" i="0" u="none" strike="noStrike" cap="none">
                <a:solidFill>
                  <a:srgbClr val="595959"/>
                </a:solidFill>
                <a:latin typeface="Calibri"/>
                <a:ea typeface="Calibri"/>
                <a:cs typeface="Calibri"/>
                <a:sym typeface="Calibri"/>
              </a:defRPr>
            </a:lvl1pPr>
            <a:lvl2pPr marL="914400" marR="0" lvl="1" indent="-323850" algn="l" rtl="0">
              <a:spcBef>
                <a:spcPts val="300"/>
              </a:spcBef>
              <a:spcAft>
                <a:spcPts val="0"/>
              </a:spcAft>
              <a:buClr>
                <a:schemeClr val="dk2"/>
              </a:buClr>
              <a:buSzPts val="1500"/>
              <a:buFont typeface="Calibri"/>
              <a:buChar char="–"/>
              <a:defRPr sz="1500" b="0" i="0" u="none" strike="noStrike" cap="none">
                <a:solidFill>
                  <a:srgbClr val="595959"/>
                </a:solidFill>
                <a:latin typeface="Calibri"/>
                <a:ea typeface="Calibri"/>
                <a:cs typeface="Calibri"/>
                <a:sym typeface="Calibri"/>
              </a:defRPr>
            </a:lvl2pPr>
            <a:lvl3pPr marL="1371600" marR="0" lvl="2" indent="-314325" algn="l" rtl="0">
              <a:spcBef>
                <a:spcPts val="270"/>
              </a:spcBef>
              <a:spcAft>
                <a:spcPts val="0"/>
              </a:spcAft>
              <a:buClr>
                <a:schemeClr val="dk2"/>
              </a:buClr>
              <a:buSzPts val="1350"/>
              <a:buFont typeface="Noto Sans Symbols"/>
              <a:buChar char="▪"/>
              <a:defRPr sz="1350" b="0" i="0" u="none" strike="noStrike" cap="none">
                <a:solidFill>
                  <a:srgbClr val="595959"/>
                </a:solidFill>
                <a:latin typeface="Calibri"/>
                <a:ea typeface="Calibri"/>
                <a:cs typeface="Calibri"/>
                <a:sym typeface="Calibri"/>
              </a:defRPr>
            </a:lvl3pPr>
            <a:lvl4pPr marL="1828800" marR="0" lvl="3" indent="-304800" algn="l" rtl="0">
              <a:spcBef>
                <a:spcPts val="240"/>
              </a:spcBef>
              <a:spcAft>
                <a:spcPts val="0"/>
              </a:spcAft>
              <a:buClr>
                <a:schemeClr val="dk2"/>
              </a:buClr>
              <a:buSzPts val="1200"/>
              <a:buFont typeface="Calibri"/>
              <a:buChar char="–"/>
              <a:defRPr sz="1200" b="0" i="0" u="none" strike="noStrike" cap="none">
                <a:solidFill>
                  <a:srgbClr val="595959"/>
                </a:solidFill>
                <a:latin typeface="Calibri"/>
                <a:ea typeface="Calibri"/>
                <a:cs typeface="Calibri"/>
                <a:sym typeface="Calibri"/>
              </a:defRPr>
            </a:lvl4pPr>
            <a:lvl5pPr marL="2286000" marR="0" lvl="4" indent="-304800" algn="l" rtl="0">
              <a:spcBef>
                <a:spcPts val="240"/>
              </a:spcBef>
              <a:spcAft>
                <a:spcPts val="0"/>
              </a:spcAft>
              <a:buClr>
                <a:schemeClr val="dk2"/>
              </a:buClr>
              <a:buSzPts val="1200"/>
              <a:buFont typeface="Calibri"/>
              <a:buChar char="»"/>
              <a:defRPr sz="1200" b="0" i="0" u="none" strike="noStrike" cap="none">
                <a:solidFill>
                  <a:srgbClr val="595959"/>
                </a:solidFill>
                <a:latin typeface="Calibri"/>
                <a:ea typeface="Calibri"/>
                <a:cs typeface="Calibri"/>
                <a:sym typeface="Calibri"/>
              </a:defRPr>
            </a:lvl5pPr>
            <a:lvl6pPr marL="2743200" marR="0" lvl="5" indent="-304800" algn="l" rtl="0">
              <a:spcBef>
                <a:spcPts val="24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6pPr>
            <a:lvl7pPr marL="3200400" marR="0" lvl="6" indent="-304800" algn="l" rtl="0">
              <a:spcBef>
                <a:spcPts val="24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7pPr>
            <a:lvl8pPr marL="3657600" marR="0" lvl="7" indent="-304800" algn="l" rtl="0">
              <a:spcBef>
                <a:spcPts val="24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8pPr>
            <a:lvl9pPr marL="4114800" marR="0" lvl="8" indent="-304800" algn="l" rtl="0">
              <a:spcBef>
                <a:spcPts val="24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9pPr>
          </a:lstStyle>
          <a:p>
            <a:endParaRPr/>
          </a:p>
        </p:txBody>
      </p:sp>
      <p:sp>
        <p:nvSpPr>
          <p:cNvPr id="735" name="Shape 735"/>
          <p:cNvSpPr txBox="1">
            <a:spLocks noGrp="1"/>
          </p:cNvSpPr>
          <p:nvPr>
            <p:ph type="body" idx="3"/>
          </p:nvPr>
        </p:nvSpPr>
        <p:spPr>
          <a:xfrm>
            <a:off x="4649151" y="1151335"/>
            <a:ext cx="4040188" cy="479822"/>
          </a:xfrm>
          <a:prstGeom prst="rect">
            <a:avLst/>
          </a:prstGeom>
          <a:noFill/>
          <a:ln>
            <a:noFill/>
          </a:ln>
        </p:spPr>
        <p:txBody>
          <a:bodyPr spcFirstLastPara="1" wrap="square" lIns="91425" tIns="91425" rIns="91425" bIns="91425" anchor="b" anchorCtr="0"/>
          <a:lstStyle>
            <a:lvl1pPr marL="457200" marR="0" lvl="0" indent="-228600" algn="l" rtl="0">
              <a:spcBef>
                <a:spcPts val="360"/>
              </a:spcBef>
              <a:spcAft>
                <a:spcPts val="0"/>
              </a:spcAft>
              <a:buClr>
                <a:schemeClr val="dk2"/>
              </a:buClr>
              <a:buSzPts val="1800"/>
              <a:buFont typeface="Arial"/>
              <a:buNone/>
              <a:defRPr sz="1800" b="1" i="0" u="none" strike="noStrike" cap="none">
                <a:solidFill>
                  <a:schemeClr val="dk2"/>
                </a:solidFill>
                <a:latin typeface="Calibri"/>
                <a:ea typeface="Calibri"/>
                <a:cs typeface="Calibri"/>
                <a:sym typeface="Calibri"/>
              </a:defRPr>
            </a:lvl1pPr>
            <a:lvl2pPr marL="914400" marR="0" lvl="1" indent="-228600" algn="l" rtl="0">
              <a:spcBef>
                <a:spcPts val="300"/>
              </a:spcBef>
              <a:spcAft>
                <a:spcPts val="0"/>
              </a:spcAft>
              <a:buClr>
                <a:schemeClr val="dk2"/>
              </a:buClr>
              <a:buSzPts val="1500"/>
              <a:buFont typeface="Arial"/>
              <a:buNone/>
              <a:defRPr sz="1500" b="1" i="0" u="none" strike="noStrike" cap="none">
                <a:solidFill>
                  <a:srgbClr val="595959"/>
                </a:solidFill>
                <a:latin typeface="Calibri"/>
                <a:ea typeface="Calibri"/>
                <a:cs typeface="Calibri"/>
                <a:sym typeface="Calibri"/>
              </a:defRPr>
            </a:lvl2pPr>
            <a:lvl3pPr marL="1371600" marR="0" lvl="2" indent="-228600" algn="l" rtl="0">
              <a:spcBef>
                <a:spcPts val="270"/>
              </a:spcBef>
              <a:spcAft>
                <a:spcPts val="0"/>
              </a:spcAft>
              <a:buClr>
                <a:schemeClr val="dk2"/>
              </a:buClr>
              <a:buSzPts val="1350"/>
              <a:buFont typeface="Arial"/>
              <a:buNone/>
              <a:defRPr sz="1350" b="1" i="0" u="none" strike="noStrike" cap="none">
                <a:solidFill>
                  <a:srgbClr val="595959"/>
                </a:solidFill>
                <a:latin typeface="Calibri"/>
                <a:ea typeface="Calibri"/>
                <a:cs typeface="Calibri"/>
                <a:sym typeface="Calibri"/>
              </a:defRPr>
            </a:lvl3pPr>
            <a:lvl4pPr marL="1828800" marR="0" lvl="3" indent="-228600" algn="l" rtl="0">
              <a:spcBef>
                <a:spcPts val="240"/>
              </a:spcBef>
              <a:spcAft>
                <a:spcPts val="0"/>
              </a:spcAft>
              <a:buClr>
                <a:schemeClr val="dk2"/>
              </a:buClr>
              <a:buSzPts val="1200"/>
              <a:buFont typeface="Arial"/>
              <a:buNone/>
              <a:defRPr sz="1200" b="1" i="0" u="none" strike="noStrike" cap="none">
                <a:solidFill>
                  <a:srgbClr val="595959"/>
                </a:solidFill>
                <a:latin typeface="Calibri"/>
                <a:ea typeface="Calibri"/>
                <a:cs typeface="Calibri"/>
                <a:sym typeface="Calibri"/>
              </a:defRPr>
            </a:lvl4pPr>
            <a:lvl5pPr marL="2286000" marR="0" lvl="4" indent="-228600" algn="l" rtl="0">
              <a:spcBef>
                <a:spcPts val="240"/>
              </a:spcBef>
              <a:spcAft>
                <a:spcPts val="0"/>
              </a:spcAft>
              <a:buClr>
                <a:schemeClr val="dk2"/>
              </a:buClr>
              <a:buSzPts val="1200"/>
              <a:buFont typeface="Arial"/>
              <a:buNone/>
              <a:defRPr sz="1200" b="1" i="0" u="none" strike="noStrike" cap="none">
                <a:solidFill>
                  <a:srgbClr val="595959"/>
                </a:solidFill>
                <a:latin typeface="Calibri"/>
                <a:ea typeface="Calibri"/>
                <a:cs typeface="Calibri"/>
                <a:sym typeface="Calibri"/>
              </a:defRPr>
            </a:lvl5pPr>
            <a:lvl6pPr marL="2743200" marR="0" lvl="5" indent="-228600" algn="l" rtl="0">
              <a:spcBef>
                <a:spcPts val="24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spcBef>
                <a:spcPts val="24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spcBef>
                <a:spcPts val="24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spcBef>
                <a:spcPts val="24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736" name="Shape 736"/>
          <p:cNvSpPr txBox="1">
            <a:spLocks noGrp="1"/>
          </p:cNvSpPr>
          <p:nvPr>
            <p:ph type="body" idx="4"/>
          </p:nvPr>
        </p:nvSpPr>
        <p:spPr>
          <a:xfrm>
            <a:off x="4649153" y="1631157"/>
            <a:ext cx="4023361" cy="2997971"/>
          </a:xfrm>
          <a:prstGeom prst="rect">
            <a:avLst/>
          </a:prstGeom>
          <a:noFill/>
          <a:ln>
            <a:noFill/>
          </a:ln>
        </p:spPr>
        <p:txBody>
          <a:bodyPr spcFirstLastPara="1" wrap="square" lIns="91425" tIns="91425" rIns="91425" bIns="91425" anchor="t" anchorCtr="0"/>
          <a:lstStyle>
            <a:lvl1pPr marL="457200" marR="0" lvl="0" indent="-342900" algn="l" rtl="0">
              <a:spcBef>
                <a:spcPts val="360"/>
              </a:spcBef>
              <a:spcAft>
                <a:spcPts val="0"/>
              </a:spcAft>
              <a:buClr>
                <a:schemeClr val="dk2"/>
              </a:buClr>
              <a:buSzPts val="1800"/>
              <a:buFont typeface="Noto Sans Symbols"/>
              <a:buChar char="▪"/>
              <a:defRPr sz="1800" b="0" i="0" u="none" strike="noStrike" cap="none">
                <a:solidFill>
                  <a:srgbClr val="595959"/>
                </a:solidFill>
                <a:latin typeface="Calibri"/>
                <a:ea typeface="Calibri"/>
                <a:cs typeface="Calibri"/>
                <a:sym typeface="Calibri"/>
              </a:defRPr>
            </a:lvl1pPr>
            <a:lvl2pPr marL="914400" marR="0" lvl="1" indent="-323850" algn="l" rtl="0">
              <a:spcBef>
                <a:spcPts val="300"/>
              </a:spcBef>
              <a:spcAft>
                <a:spcPts val="0"/>
              </a:spcAft>
              <a:buClr>
                <a:schemeClr val="dk2"/>
              </a:buClr>
              <a:buSzPts val="1500"/>
              <a:buFont typeface="Calibri"/>
              <a:buChar char="–"/>
              <a:defRPr sz="1500" b="0" i="0" u="none" strike="noStrike" cap="none">
                <a:solidFill>
                  <a:srgbClr val="595959"/>
                </a:solidFill>
                <a:latin typeface="Calibri"/>
                <a:ea typeface="Calibri"/>
                <a:cs typeface="Calibri"/>
                <a:sym typeface="Calibri"/>
              </a:defRPr>
            </a:lvl2pPr>
            <a:lvl3pPr marL="1371600" marR="0" lvl="2" indent="-314325" algn="l" rtl="0">
              <a:spcBef>
                <a:spcPts val="270"/>
              </a:spcBef>
              <a:spcAft>
                <a:spcPts val="0"/>
              </a:spcAft>
              <a:buClr>
                <a:schemeClr val="dk2"/>
              </a:buClr>
              <a:buSzPts val="1350"/>
              <a:buFont typeface="Noto Sans Symbols"/>
              <a:buChar char="▪"/>
              <a:defRPr sz="1350" b="0" i="0" u="none" strike="noStrike" cap="none">
                <a:solidFill>
                  <a:srgbClr val="595959"/>
                </a:solidFill>
                <a:latin typeface="Calibri"/>
                <a:ea typeface="Calibri"/>
                <a:cs typeface="Calibri"/>
                <a:sym typeface="Calibri"/>
              </a:defRPr>
            </a:lvl3pPr>
            <a:lvl4pPr marL="1828800" marR="0" lvl="3" indent="-304800" algn="l" rtl="0">
              <a:spcBef>
                <a:spcPts val="240"/>
              </a:spcBef>
              <a:spcAft>
                <a:spcPts val="0"/>
              </a:spcAft>
              <a:buClr>
                <a:schemeClr val="dk2"/>
              </a:buClr>
              <a:buSzPts val="1200"/>
              <a:buFont typeface="Calibri"/>
              <a:buChar char="–"/>
              <a:defRPr sz="1200" b="0" i="0" u="none" strike="noStrike" cap="none">
                <a:solidFill>
                  <a:srgbClr val="595959"/>
                </a:solidFill>
                <a:latin typeface="Calibri"/>
                <a:ea typeface="Calibri"/>
                <a:cs typeface="Calibri"/>
                <a:sym typeface="Calibri"/>
              </a:defRPr>
            </a:lvl4pPr>
            <a:lvl5pPr marL="2286000" marR="0" lvl="4" indent="-304800" algn="l" rtl="0">
              <a:spcBef>
                <a:spcPts val="240"/>
              </a:spcBef>
              <a:spcAft>
                <a:spcPts val="0"/>
              </a:spcAft>
              <a:buClr>
                <a:schemeClr val="dk2"/>
              </a:buClr>
              <a:buSzPts val="1200"/>
              <a:buFont typeface="Calibri"/>
              <a:buChar char="»"/>
              <a:defRPr sz="1200" b="0" i="0" u="none" strike="noStrike" cap="none">
                <a:solidFill>
                  <a:srgbClr val="595959"/>
                </a:solidFill>
                <a:latin typeface="Calibri"/>
                <a:ea typeface="Calibri"/>
                <a:cs typeface="Calibri"/>
                <a:sym typeface="Calibri"/>
              </a:defRPr>
            </a:lvl5pPr>
            <a:lvl6pPr marL="2743200" marR="0" lvl="5" indent="-304800" algn="l" rtl="0">
              <a:spcBef>
                <a:spcPts val="24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6pPr>
            <a:lvl7pPr marL="3200400" marR="0" lvl="6" indent="-304800" algn="l" rtl="0">
              <a:spcBef>
                <a:spcPts val="24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7pPr>
            <a:lvl8pPr marL="3657600" marR="0" lvl="7" indent="-304800" algn="l" rtl="0">
              <a:spcBef>
                <a:spcPts val="24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8pPr>
            <a:lvl9pPr marL="4114800" marR="0" lvl="8" indent="-304800" algn="l" rtl="0">
              <a:spcBef>
                <a:spcPts val="24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9pPr>
          </a:lstStyle>
          <a:p>
            <a:endParaRPr/>
          </a:p>
        </p:txBody>
      </p:sp>
      <p:sp>
        <p:nvSpPr>
          <p:cNvPr id="737" name="Shape 737"/>
          <p:cNvSpPr txBox="1">
            <a:spLocks noGrp="1"/>
          </p:cNvSpPr>
          <p:nvPr>
            <p:ph type="title"/>
          </p:nvPr>
        </p:nvSpPr>
        <p:spPr>
          <a:xfrm>
            <a:off x="-9698" y="1"/>
            <a:ext cx="7863804" cy="1033895"/>
          </a:xfrm>
          <a:prstGeom prst="rect">
            <a:avLst/>
          </a:prstGeom>
          <a:solidFill>
            <a:schemeClr val="lt2"/>
          </a:solidFill>
          <a:ln>
            <a:noFill/>
          </a:ln>
        </p:spPr>
        <p:txBody>
          <a:bodyPr spcFirstLastPara="1" wrap="square" lIns="91425" tIns="91425" rIns="91425" bIns="91425" anchor="b" anchorCtr="0"/>
          <a:lstStyle>
            <a:lvl1pPr marR="0" lvl="0" algn="l" rtl="0">
              <a:spcBef>
                <a:spcPts val="0"/>
              </a:spcBef>
              <a:spcAft>
                <a:spcPts val="0"/>
              </a:spcAft>
              <a:buSzPts val="1400"/>
              <a:buNone/>
              <a:defRPr sz="3300" b="0" i="0" u="none" strike="noStrike" cap="none">
                <a:solidFill>
                  <a:schemeClr val="lt1"/>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
        <p:nvSpPr>
          <p:cNvPr id="738" name="Shape 738"/>
          <p:cNvSpPr txBox="1">
            <a:spLocks noGrp="1"/>
          </p:cNvSpPr>
          <p:nvPr>
            <p:ph type="dt" idx="10"/>
          </p:nvPr>
        </p:nvSpPr>
        <p:spPr>
          <a:xfrm>
            <a:off x="2" y="4835128"/>
            <a:ext cx="1554163" cy="308372"/>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739" name="Shape 739"/>
          <p:cNvSpPr txBox="1">
            <a:spLocks noGrp="1"/>
          </p:cNvSpPr>
          <p:nvPr>
            <p:ph type="ftr" idx="11"/>
          </p:nvPr>
        </p:nvSpPr>
        <p:spPr>
          <a:xfrm>
            <a:off x="1554163" y="4835128"/>
            <a:ext cx="6310312" cy="308372"/>
          </a:xfrm>
          <a:prstGeom prst="rect">
            <a:avLst/>
          </a:prstGeom>
          <a:noFill/>
          <a:ln>
            <a:noFill/>
          </a:ln>
        </p:spPr>
        <p:txBody>
          <a:bodyPr spcFirstLastPara="1" wrap="square" lIns="91425" tIns="91425" rIns="91425" bIns="91425" anchor="ctr" anchorCtr="0"/>
          <a:lstStyle>
            <a:lvl1pPr marR="0" lvl="0" algn="ctr"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740" name="Shape 740"/>
          <p:cNvSpPr txBox="1">
            <a:spLocks noGrp="1"/>
          </p:cNvSpPr>
          <p:nvPr>
            <p:ph type="sldNum" idx="12"/>
          </p:nvPr>
        </p:nvSpPr>
        <p:spPr>
          <a:xfrm>
            <a:off x="7954965" y="4835128"/>
            <a:ext cx="1189037" cy="308372"/>
          </a:xfrm>
          <a:prstGeom prst="rect">
            <a:avLst/>
          </a:prstGeom>
          <a:noFill/>
          <a:ln>
            <a:noFill/>
          </a:ln>
        </p:spPr>
        <p:txBody>
          <a:bodyPr spcFirstLastPara="1" wrap="square" lIns="91425" tIns="45700" rIns="91425" bIns="45700" anchor="ctr" anchorCtr="0">
            <a:noAutofit/>
          </a:bodyPr>
          <a:lstStyle>
            <a:lvl1pPr marL="0" marR="0" lvl="0"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1pPr>
            <a:lvl2pPr marL="0" marR="0" lvl="1"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2pPr>
            <a:lvl3pPr marL="0" marR="0" lvl="2"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3pPr>
            <a:lvl4pPr marL="0" marR="0" lvl="3"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4pPr>
            <a:lvl5pPr marL="0" marR="0" lvl="4"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5pPr>
            <a:lvl6pPr marL="0" marR="0" lvl="5"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6pPr>
            <a:lvl7pPr marL="0" marR="0" lvl="6"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7pPr>
            <a:lvl8pPr marL="0" marR="0" lvl="7"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8pPr>
            <a:lvl9pPr marL="0" marR="0" lvl="8"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hree Image_Left w/ Footer">
  <p:cSld name="Three Image_Left w/ Footer">
    <p:spTree>
      <p:nvGrpSpPr>
        <p:cNvPr id="1" name="Shape 75"/>
        <p:cNvGrpSpPr/>
        <p:nvPr/>
      </p:nvGrpSpPr>
      <p:grpSpPr>
        <a:xfrm>
          <a:off x="0" y="0"/>
          <a:ext cx="0" cy="0"/>
          <a:chOff x="0" y="0"/>
          <a:chExt cx="0" cy="0"/>
        </a:xfrm>
      </p:grpSpPr>
      <p:sp>
        <p:nvSpPr>
          <p:cNvPr id="76" name="Shape 76"/>
          <p:cNvSpPr>
            <a:spLocks noGrp="1"/>
          </p:cNvSpPr>
          <p:nvPr>
            <p:ph type="pic" idx="2"/>
          </p:nvPr>
        </p:nvSpPr>
        <p:spPr>
          <a:xfrm>
            <a:off x="3200400" y="1102056"/>
            <a:ext cx="5943600" cy="3657601"/>
          </a:xfrm>
          <a:prstGeom prst="rect">
            <a:avLst/>
          </a:prstGeom>
          <a:noFill/>
          <a:ln>
            <a:noFill/>
          </a:ln>
        </p:spPr>
        <p:txBody>
          <a:bodyPr spcFirstLastPara="1" wrap="square" lIns="91425" tIns="91425" rIns="91425" bIns="91425" anchor="t" anchorCtr="0"/>
          <a:lstStyle>
            <a:lvl1pPr marR="0" lvl="0" algn="l" rtl="0">
              <a:spcBef>
                <a:spcPts val="480"/>
              </a:spcBef>
              <a:spcAft>
                <a:spcPts val="0"/>
              </a:spcAft>
              <a:buClr>
                <a:schemeClr val="dk2"/>
              </a:buClr>
              <a:buSzPts val="2400"/>
              <a:buFont typeface="Arial"/>
              <a:buChar char="•"/>
              <a:defRPr sz="2400" b="0" i="0" u="none" strike="noStrike" cap="none">
                <a:solidFill>
                  <a:srgbClr val="595959"/>
                </a:solidFill>
                <a:latin typeface="Calibri"/>
                <a:ea typeface="Calibri"/>
                <a:cs typeface="Calibri"/>
                <a:sym typeface="Calibri"/>
              </a:defRPr>
            </a:lvl1pPr>
            <a:lvl2pPr marR="0" lvl="1" algn="l" rtl="0">
              <a:spcBef>
                <a:spcPts val="420"/>
              </a:spcBef>
              <a:spcAft>
                <a:spcPts val="0"/>
              </a:spcAft>
              <a:buClr>
                <a:schemeClr val="dk2"/>
              </a:buClr>
              <a:buSzPts val="2100"/>
              <a:buFont typeface="Arial"/>
              <a:buChar char="–"/>
              <a:defRPr sz="2100" b="0" i="0" u="none" strike="noStrike" cap="none">
                <a:solidFill>
                  <a:srgbClr val="595959"/>
                </a:solidFill>
                <a:latin typeface="Calibri"/>
                <a:ea typeface="Calibri"/>
                <a:cs typeface="Calibri"/>
                <a:sym typeface="Calibri"/>
              </a:defRPr>
            </a:lvl2pPr>
            <a:lvl3pPr marR="0" lvl="2" algn="l" rtl="0">
              <a:spcBef>
                <a:spcPts val="360"/>
              </a:spcBef>
              <a:spcAft>
                <a:spcPts val="0"/>
              </a:spcAft>
              <a:buClr>
                <a:schemeClr val="dk2"/>
              </a:buClr>
              <a:buSzPts val="1800"/>
              <a:buFont typeface="Arial"/>
              <a:buChar char="•"/>
              <a:defRPr sz="1800" b="0" i="0" u="none" strike="noStrike" cap="none">
                <a:solidFill>
                  <a:srgbClr val="595959"/>
                </a:solidFill>
                <a:latin typeface="Calibri"/>
                <a:ea typeface="Calibri"/>
                <a:cs typeface="Calibri"/>
                <a:sym typeface="Calibri"/>
              </a:defRPr>
            </a:lvl3pPr>
            <a:lvl4pPr marR="0" lvl="3"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4pPr>
            <a:lvl5pPr marR="0" lvl="4"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5pPr>
            <a:lvl6pPr marR="0" lvl="5"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R="0" lvl="6"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R="0" lvl="7"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R="0" lvl="8"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77" name="Shape 77"/>
          <p:cNvSpPr>
            <a:spLocks noGrp="1"/>
          </p:cNvSpPr>
          <p:nvPr>
            <p:ph type="pic" idx="3"/>
          </p:nvPr>
        </p:nvSpPr>
        <p:spPr>
          <a:xfrm>
            <a:off x="0" y="1100138"/>
            <a:ext cx="3124200" cy="1796796"/>
          </a:xfrm>
          <a:prstGeom prst="rect">
            <a:avLst/>
          </a:prstGeom>
          <a:noFill/>
          <a:ln>
            <a:noFill/>
          </a:ln>
        </p:spPr>
        <p:txBody>
          <a:bodyPr spcFirstLastPara="1" wrap="square" lIns="91425" tIns="91425" rIns="91425" bIns="91425" anchor="t" anchorCtr="0"/>
          <a:lstStyle>
            <a:lvl1pPr marR="0" lvl="0" algn="l" rtl="0">
              <a:spcBef>
                <a:spcPts val="480"/>
              </a:spcBef>
              <a:spcAft>
                <a:spcPts val="0"/>
              </a:spcAft>
              <a:buClr>
                <a:schemeClr val="dk2"/>
              </a:buClr>
              <a:buSzPts val="2400"/>
              <a:buFont typeface="Arial"/>
              <a:buChar char="•"/>
              <a:defRPr sz="2400" b="0" i="0" u="none" strike="noStrike" cap="none">
                <a:solidFill>
                  <a:srgbClr val="595959"/>
                </a:solidFill>
                <a:latin typeface="Calibri"/>
                <a:ea typeface="Calibri"/>
                <a:cs typeface="Calibri"/>
                <a:sym typeface="Calibri"/>
              </a:defRPr>
            </a:lvl1pPr>
            <a:lvl2pPr marR="0" lvl="1" algn="l" rtl="0">
              <a:spcBef>
                <a:spcPts val="420"/>
              </a:spcBef>
              <a:spcAft>
                <a:spcPts val="0"/>
              </a:spcAft>
              <a:buClr>
                <a:schemeClr val="dk2"/>
              </a:buClr>
              <a:buSzPts val="2100"/>
              <a:buFont typeface="Arial"/>
              <a:buChar char="–"/>
              <a:defRPr sz="2100" b="0" i="0" u="none" strike="noStrike" cap="none">
                <a:solidFill>
                  <a:srgbClr val="595959"/>
                </a:solidFill>
                <a:latin typeface="Calibri"/>
                <a:ea typeface="Calibri"/>
                <a:cs typeface="Calibri"/>
                <a:sym typeface="Calibri"/>
              </a:defRPr>
            </a:lvl2pPr>
            <a:lvl3pPr marR="0" lvl="2" algn="l" rtl="0">
              <a:spcBef>
                <a:spcPts val="360"/>
              </a:spcBef>
              <a:spcAft>
                <a:spcPts val="0"/>
              </a:spcAft>
              <a:buClr>
                <a:schemeClr val="dk2"/>
              </a:buClr>
              <a:buSzPts val="1800"/>
              <a:buFont typeface="Arial"/>
              <a:buChar char="•"/>
              <a:defRPr sz="1800" b="0" i="0" u="none" strike="noStrike" cap="none">
                <a:solidFill>
                  <a:srgbClr val="595959"/>
                </a:solidFill>
                <a:latin typeface="Calibri"/>
                <a:ea typeface="Calibri"/>
                <a:cs typeface="Calibri"/>
                <a:sym typeface="Calibri"/>
              </a:defRPr>
            </a:lvl3pPr>
            <a:lvl4pPr marR="0" lvl="3"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4pPr>
            <a:lvl5pPr marR="0" lvl="4"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5pPr>
            <a:lvl6pPr marR="0" lvl="5"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R="0" lvl="6"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R="0" lvl="7"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R="0" lvl="8"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78" name="Shape 78"/>
          <p:cNvSpPr>
            <a:spLocks noGrp="1"/>
          </p:cNvSpPr>
          <p:nvPr>
            <p:ph type="pic" idx="4"/>
          </p:nvPr>
        </p:nvSpPr>
        <p:spPr>
          <a:xfrm>
            <a:off x="0" y="2957513"/>
            <a:ext cx="3124200" cy="1796796"/>
          </a:xfrm>
          <a:prstGeom prst="rect">
            <a:avLst/>
          </a:prstGeom>
          <a:noFill/>
          <a:ln>
            <a:noFill/>
          </a:ln>
        </p:spPr>
        <p:txBody>
          <a:bodyPr spcFirstLastPara="1" wrap="square" lIns="91425" tIns="91425" rIns="91425" bIns="91425" anchor="t" anchorCtr="0"/>
          <a:lstStyle>
            <a:lvl1pPr marR="0" lvl="0" algn="l" rtl="0">
              <a:spcBef>
                <a:spcPts val="480"/>
              </a:spcBef>
              <a:spcAft>
                <a:spcPts val="0"/>
              </a:spcAft>
              <a:buClr>
                <a:schemeClr val="dk2"/>
              </a:buClr>
              <a:buSzPts val="2400"/>
              <a:buFont typeface="Arial"/>
              <a:buChar char="•"/>
              <a:defRPr sz="2400" b="0" i="0" u="none" strike="noStrike" cap="none">
                <a:solidFill>
                  <a:srgbClr val="595959"/>
                </a:solidFill>
                <a:latin typeface="Calibri"/>
                <a:ea typeface="Calibri"/>
                <a:cs typeface="Calibri"/>
                <a:sym typeface="Calibri"/>
              </a:defRPr>
            </a:lvl1pPr>
            <a:lvl2pPr marR="0" lvl="1" algn="l" rtl="0">
              <a:spcBef>
                <a:spcPts val="420"/>
              </a:spcBef>
              <a:spcAft>
                <a:spcPts val="0"/>
              </a:spcAft>
              <a:buClr>
                <a:schemeClr val="dk2"/>
              </a:buClr>
              <a:buSzPts val="2100"/>
              <a:buFont typeface="Arial"/>
              <a:buChar char="–"/>
              <a:defRPr sz="2100" b="0" i="0" u="none" strike="noStrike" cap="none">
                <a:solidFill>
                  <a:srgbClr val="595959"/>
                </a:solidFill>
                <a:latin typeface="Calibri"/>
                <a:ea typeface="Calibri"/>
                <a:cs typeface="Calibri"/>
                <a:sym typeface="Calibri"/>
              </a:defRPr>
            </a:lvl2pPr>
            <a:lvl3pPr marR="0" lvl="2" algn="l" rtl="0">
              <a:spcBef>
                <a:spcPts val="360"/>
              </a:spcBef>
              <a:spcAft>
                <a:spcPts val="0"/>
              </a:spcAft>
              <a:buClr>
                <a:schemeClr val="dk2"/>
              </a:buClr>
              <a:buSzPts val="1800"/>
              <a:buFont typeface="Arial"/>
              <a:buChar char="•"/>
              <a:defRPr sz="1800" b="0" i="0" u="none" strike="noStrike" cap="none">
                <a:solidFill>
                  <a:srgbClr val="595959"/>
                </a:solidFill>
                <a:latin typeface="Calibri"/>
                <a:ea typeface="Calibri"/>
                <a:cs typeface="Calibri"/>
                <a:sym typeface="Calibri"/>
              </a:defRPr>
            </a:lvl3pPr>
            <a:lvl4pPr marR="0" lvl="3"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4pPr>
            <a:lvl5pPr marR="0" lvl="4"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5pPr>
            <a:lvl6pPr marR="0" lvl="5"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R="0" lvl="6"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R="0" lvl="7"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R="0" lvl="8"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79" name="Shape 79"/>
          <p:cNvSpPr txBox="1">
            <a:spLocks noGrp="1"/>
          </p:cNvSpPr>
          <p:nvPr>
            <p:ph type="title"/>
          </p:nvPr>
        </p:nvSpPr>
        <p:spPr>
          <a:xfrm>
            <a:off x="-9698" y="1"/>
            <a:ext cx="7863804" cy="1033895"/>
          </a:xfrm>
          <a:prstGeom prst="rect">
            <a:avLst/>
          </a:prstGeom>
          <a:solidFill>
            <a:schemeClr val="lt2"/>
          </a:solidFill>
          <a:ln>
            <a:noFill/>
          </a:ln>
        </p:spPr>
        <p:txBody>
          <a:bodyPr spcFirstLastPara="1" wrap="square" lIns="91425" tIns="91425" rIns="91425" bIns="91425" anchor="b" anchorCtr="0"/>
          <a:lstStyle>
            <a:lvl1pPr marR="0" lvl="0" algn="l" rtl="0">
              <a:spcBef>
                <a:spcPts val="0"/>
              </a:spcBef>
              <a:spcAft>
                <a:spcPts val="0"/>
              </a:spcAft>
              <a:buSzPts val="1400"/>
              <a:buNone/>
              <a:defRPr sz="3300" b="0" i="0" u="none" strike="noStrike" cap="none">
                <a:solidFill>
                  <a:schemeClr val="lt1"/>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grpSp>
        <p:nvGrpSpPr>
          <p:cNvPr id="80" name="Shape 80"/>
          <p:cNvGrpSpPr/>
          <p:nvPr/>
        </p:nvGrpSpPr>
        <p:grpSpPr>
          <a:xfrm>
            <a:off x="-2" y="4838700"/>
            <a:ext cx="9144003" cy="304800"/>
            <a:chOff x="-2" y="6451600"/>
            <a:chExt cx="9144003" cy="406400"/>
          </a:xfrm>
        </p:grpSpPr>
        <p:sp>
          <p:nvSpPr>
            <p:cNvPr id="81" name="Shape 81"/>
            <p:cNvSpPr/>
            <p:nvPr/>
          </p:nvSpPr>
          <p:spPr>
            <a:xfrm>
              <a:off x="-2" y="6451600"/>
              <a:ext cx="7872153" cy="406400"/>
            </a:xfrm>
            <a:prstGeom prst="rect">
              <a:avLst/>
            </a:prstGeom>
            <a:solidFill>
              <a:srgbClr val="59595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sp>
          <p:nvSpPr>
            <p:cNvPr id="82" name="Shape 82"/>
            <p:cNvSpPr/>
            <p:nvPr/>
          </p:nvSpPr>
          <p:spPr>
            <a:xfrm>
              <a:off x="7954964" y="6451600"/>
              <a:ext cx="1189037" cy="4064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grpSp>
      <p:sp>
        <p:nvSpPr>
          <p:cNvPr id="83" name="Shape 83"/>
          <p:cNvSpPr txBox="1">
            <a:spLocks noGrp="1"/>
          </p:cNvSpPr>
          <p:nvPr>
            <p:ph type="dt" idx="10"/>
          </p:nvPr>
        </p:nvSpPr>
        <p:spPr>
          <a:xfrm>
            <a:off x="2" y="4835128"/>
            <a:ext cx="1554163" cy="308372"/>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84" name="Shape 84"/>
          <p:cNvSpPr txBox="1">
            <a:spLocks noGrp="1"/>
          </p:cNvSpPr>
          <p:nvPr>
            <p:ph type="ftr" idx="11"/>
          </p:nvPr>
        </p:nvSpPr>
        <p:spPr>
          <a:xfrm>
            <a:off x="1554163" y="4835128"/>
            <a:ext cx="6310312" cy="308372"/>
          </a:xfrm>
          <a:prstGeom prst="rect">
            <a:avLst/>
          </a:prstGeom>
          <a:noFill/>
          <a:ln>
            <a:noFill/>
          </a:ln>
        </p:spPr>
        <p:txBody>
          <a:bodyPr spcFirstLastPara="1" wrap="square" lIns="91425" tIns="91425" rIns="91425" bIns="91425" anchor="ctr" anchorCtr="0"/>
          <a:lstStyle>
            <a:lvl1pPr marR="0" lvl="0" algn="ctr"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85" name="Shape 85"/>
          <p:cNvSpPr txBox="1">
            <a:spLocks noGrp="1"/>
          </p:cNvSpPr>
          <p:nvPr>
            <p:ph type="sldNum" idx="12"/>
          </p:nvPr>
        </p:nvSpPr>
        <p:spPr>
          <a:xfrm>
            <a:off x="7954965" y="4835128"/>
            <a:ext cx="1189037" cy="308372"/>
          </a:xfrm>
          <a:prstGeom prst="rect">
            <a:avLst/>
          </a:prstGeom>
          <a:noFill/>
          <a:ln>
            <a:noFill/>
          </a:ln>
        </p:spPr>
        <p:txBody>
          <a:bodyPr spcFirstLastPara="1" wrap="square" lIns="91425" tIns="45700" rIns="91425" bIns="45700" anchor="ctr" anchorCtr="0">
            <a:noAutofit/>
          </a:bodyPr>
          <a:lstStyle>
            <a:lvl1pPr marL="0" marR="0" lvl="0"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1pPr>
            <a:lvl2pPr marL="0" marR="0" lvl="1"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2pPr>
            <a:lvl3pPr marL="0" marR="0" lvl="2"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3pPr>
            <a:lvl4pPr marL="0" marR="0" lvl="3"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4pPr>
            <a:lvl5pPr marL="0" marR="0" lvl="4"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5pPr>
            <a:lvl6pPr marL="0" marR="0" lvl="5"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6pPr>
            <a:lvl7pPr marL="0" marR="0" lvl="6"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7pPr>
            <a:lvl8pPr marL="0" marR="0" lvl="7"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8pPr>
            <a:lvl9pPr marL="0" marR="0" lvl="8"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matchingName="Large Image w/ Footer">
  <p:cSld name="Large Image w/ Footer">
    <p:spTree>
      <p:nvGrpSpPr>
        <p:cNvPr id="1" name="Shape 741"/>
        <p:cNvGrpSpPr/>
        <p:nvPr/>
      </p:nvGrpSpPr>
      <p:grpSpPr>
        <a:xfrm>
          <a:off x="0" y="0"/>
          <a:ext cx="0" cy="0"/>
          <a:chOff x="0" y="0"/>
          <a:chExt cx="0" cy="0"/>
        </a:xfrm>
      </p:grpSpPr>
      <p:grpSp>
        <p:nvGrpSpPr>
          <p:cNvPr id="742" name="Shape 742"/>
          <p:cNvGrpSpPr/>
          <p:nvPr/>
        </p:nvGrpSpPr>
        <p:grpSpPr>
          <a:xfrm>
            <a:off x="-2" y="4838700"/>
            <a:ext cx="9144003" cy="304800"/>
            <a:chOff x="-2" y="6451600"/>
            <a:chExt cx="9144003" cy="406400"/>
          </a:xfrm>
        </p:grpSpPr>
        <p:sp>
          <p:nvSpPr>
            <p:cNvPr id="743" name="Shape 743"/>
            <p:cNvSpPr/>
            <p:nvPr/>
          </p:nvSpPr>
          <p:spPr>
            <a:xfrm>
              <a:off x="-2" y="6451600"/>
              <a:ext cx="7872153" cy="406400"/>
            </a:xfrm>
            <a:prstGeom prst="rect">
              <a:avLst/>
            </a:prstGeom>
            <a:solidFill>
              <a:srgbClr val="59595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sp>
          <p:nvSpPr>
            <p:cNvPr id="744" name="Shape 744"/>
            <p:cNvSpPr/>
            <p:nvPr/>
          </p:nvSpPr>
          <p:spPr>
            <a:xfrm>
              <a:off x="7954964" y="6451600"/>
              <a:ext cx="1189037" cy="4064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grpSp>
      <p:sp>
        <p:nvSpPr>
          <p:cNvPr id="745" name="Shape 745"/>
          <p:cNvSpPr>
            <a:spLocks noGrp="1"/>
          </p:cNvSpPr>
          <p:nvPr>
            <p:ph type="pic" idx="2"/>
          </p:nvPr>
        </p:nvSpPr>
        <p:spPr>
          <a:xfrm>
            <a:off x="0" y="1102056"/>
            <a:ext cx="9144000" cy="3657601"/>
          </a:xfrm>
          <a:prstGeom prst="rect">
            <a:avLst/>
          </a:prstGeom>
          <a:noFill/>
          <a:ln>
            <a:noFill/>
          </a:ln>
        </p:spPr>
        <p:txBody>
          <a:bodyPr spcFirstLastPara="1" wrap="square" lIns="91425" tIns="91425" rIns="91425" bIns="91425" anchor="t" anchorCtr="0"/>
          <a:lstStyle>
            <a:lvl1pPr marR="0" lvl="0" algn="l" rtl="0">
              <a:spcBef>
                <a:spcPts val="480"/>
              </a:spcBef>
              <a:spcAft>
                <a:spcPts val="0"/>
              </a:spcAft>
              <a:buClr>
                <a:schemeClr val="dk2"/>
              </a:buClr>
              <a:buSzPts val="2400"/>
              <a:buFont typeface="Arial"/>
              <a:buChar char="•"/>
              <a:defRPr sz="2400" b="0" i="0" u="none" strike="noStrike" cap="none">
                <a:solidFill>
                  <a:srgbClr val="595959"/>
                </a:solidFill>
                <a:latin typeface="Calibri"/>
                <a:ea typeface="Calibri"/>
                <a:cs typeface="Calibri"/>
                <a:sym typeface="Calibri"/>
              </a:defRPr>
            </a:lvl1pPr>
            <a:lvl2pPr marR="0" lvl="1" algn="l" rtl="0">
              <a:spcBef>
                <a:spcPts val="420"/>
              </a:spcBef>
              <a:spcAft>
                <a:spcPts val="0"/>
              </a:spcAft>
              <a:buClr>
                <a:schemeClr val="dk2"/>
              </a:buClr>
              <a:buSzPts val="2100"/>
              <a:buFont typeface="Arial"/>
              <a:buChar char="–"/>
              <a:defRPr sz="2100" b="0" i="0" u="none" strike="noStrike" cap="none">
                <a:solidFill>
                  <a:srgbClr val="595959"/>
                </a:solidFill>
                <a:latin typeface="Calibri"/>
                <a:ea typeface="Calibri"/>
                <a:cs typeface="Calibri"/>
                <a:sym typeface="Calibri"/>
              </a:defRPr>
            </a:lvl2pPr>
            <a:lvl3pPr marR="0" lvl="2" algn="l" rtl="0">
              <a:spcBef>
                <a:spcPts val="360"/>
              </a:spcBef>
              <a:spcAft>
                <a:spcPts val="0"/>
              </a:spcAft>
              <a:buClr>
                <a:schemeClr val="dk2"/>
              </a:buClr>
              <a:buSzPts val="1800"/>
              <a:buFont typeface="Arial"/>
              <a:buChar char="•"/>
              <a:defRPr sz="1800" b="0" i="0" u="none" strike="noStrike" cap="none">
                <a:solidFill>
                  <a:srgbClr val="595959"/>
                </a:solidFill>
                <a:latin typeface="Calibri"/>
                <a:ea typeface="Calibri"/>
                <a:cs typeface="Calibri"/>
                <a:sym typeface="Calibri"/>
              </a:defRPr>
            </a:lvl3pPr>
            <a:lvl4pPr marR="0" lvl="3"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4pPr>
            <a:lvl5pPr marR="0" lvl="4"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5pPr>
            <a:lvl6pPr marR="0" lvl="5"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R="0" lvl="6"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R="0" lvl="7"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R="0" lvl="8"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746" name="Shape 746"/>
          <p:cNvSpPr txBox="1">
            <a:spLocks noGrp="1"/>
          </p:cNvSpPr>
          <p:nvPr>
            <p:ph type="dt" idx="10"/>
          </p:nvPr>
        </p:nvSpPr>
        <p:spPr>
          <a:xfrm>
            <a:off x="2" y="4835128"/>
            <a:ext cx="1554163" cy="308372"/>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747" name="Shape 747"/>
          <p:cNvSpPr txBox="1">
            <a:spLocks noGrp="1"/>
          </p:cNvSpPr>
          <p:nvPr>
            <p:ph type="ftr" idx="11"/>
          </p:nvPr>
        </p:nvSpPr>
        <p:spPr>
          <a:xfrm>
            <a:off x="1554163" y="4835128"/>
            <a:ext cx="6310312" cy="308372"/>
          </a:xfrm>
          <a:prstGeom prst="rect">
            <a:avLst/>
          </a:prstGeom>
          <a:noFill/>
          <a:ln>
            <a:noFill/>
          </a:ln>
        </p:spPr>
        <p:txBody>
          <a:bodyPr spcFirstLastPara="1" wrap="square" lIns="91425" tIns="91425" rIns="91425" bIns="91425" anchor="ctr" anchorCtr="0"/>
          <a:lstStyle>
            <a:lvl1pPr marR="0" lvl="0" algn="ctr"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748" name="Shape 748"/>
          <p:cNvSpPr txBox="1">
            <a:spLocks noGrp="1"/>
          </p:cNvSpPr>
          <p:nvPr>
            <p:ph type="sldNum" idx="12"/>
          </p:nvPr>
        </p:nvSpPr>
        <p:spPr>
          <a:xfrm>
            <a:off x="7954965" y="4835128"/>
            <a:ext cx="1189037" cy="308372"/>
          </a:xfrm>
          <a:prstGeom prst="rect">
            <a:avLst/>
          </a:prstGeom>
          <a:noFill/>
          <a:ln>
            <a:noFill/>
          </a:ln>
        </p:spPr>
        <p:txBody>
          <a:bodyPr spcFirstLastPara="1" wrap="square" lIns="91425" tIns="45700" rIns="91425" bIns="45700" anchor="ctr" anchorCtr="0">
            <a:noAutofit/>
          </a:bodyPr>
          <a:lstStyle>
            <a:lvl1pPr marL="0" marR="0" lvl="0"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1pPr>
            <a:lvl2pPr marL="0" marR="0" lvl="1"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2pPr>
            <a:lvl3pPr marL="0" marR="0" lvl="2"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3pPr>
            <a:lvl4pPr marL="0" marR="0" lvl="3"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4pPr>
            <a:lvl5pPr marL="0" marR="0" lvl="4"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5pPr>
            <a:lvl6pPr marL="0" marR="0" lvl="5"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6pPr>
            <a:lvl7pPr marL="0" marR="0" lvl="6"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7pPr>
            <a:lvl8pPr marL="0" marR="0" lvl="7"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8pPr>
            <a:lvl9pPr marL="0" marR="0" lvl="8"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
        <p:nvSpPr>
          <p:cNvPr id="749" name="Shape 749"/>
          <p:cNvSpPr txBox="1">
            <a:spLocks noGrp="1"/>
          </p:cNvSpPr>
          <p:nvPr>
            <p:ph type="title"/>
          </p:nvPr>
        </p:nvSpPr>
        <p:spPr>
          <a:xfrm>
            <a:off x="-9698" y="1"/>
            <a:ext cx="7863804" cy="1033895"/>
          </a:xfrm>
          <a:prstGeom prst="rect">
            <a:avLst/>
          </a:prstGeom>
          <a:solidFill>
            <a:schemeClr val="lt2"/>
          </a:solidFill>
          <a:ln>
            <a:noFill/>
          </a:ln>
        </p:spPr>
        <p:txBody>
          <a:bodyPr spcFirstLastPara="1" wrap="square" lIns="91425" tIns="91425" rIns="91425" bIns="91425" anchor="b" anchorCtr="0"/>
          <a:lstStyle>
            <a:lvl1pPr marR="0" lvl="0" algn="l" rtl="0">
              <a:spcBef>
                <a:spcPts val="0"/>
              </a:spcBef>
              <a:spcAft>
                <a:spcPts val="0"/>
              </a:spcAft>
              <a:buSzPts val="1400"/>
              <a:buNone/>
              <a:defRPr sz="3300" b="0" i="0" u="none" strike="noStrike" cap="none">
                <a:solidFill>
                  <a:schemeClr val="lt1"/>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showMasterSp="0" matchingName="Image with Left Bar Caption">
  <p:cSld name="Image with Left Bar Caption">
    <p:spTree>
      <p:nvGrpSpPr>
        <p:cNvPr id="1" name="Shape 750"/>
        <p:cNvGrpSpPr/>
        <p:nvPr/>
      </p:nvGrpSpPr>
      <p:grpSpPr>
        <a:xfrm>
          <a:off x="0" y="0"/>
          <a:ext cx="0" cy="0"/>
          <a:chOff x="0" y="0"/>
          <a:chExt cx="0" cy="0"/>
        </a:xfrm>
      </p:grpSpPr>
      <p:sp>
        <p:nvSpPr>
          <p:cNvPr id="751" name="Shape 751"/>
          <p:cNvSpPr txBox="1">
            <a:spLocks noGrp="1"/>
          </p:cNvSpPr>
          <p:nvPr>
            <p:ph type="body" idx="1"/>
          </p:nvPr>
        </p:nvSpPr>
        <p:spPr>
          <a:xfrm>
            <a:off x="3" y="0"/>
            <a:ext cx="2057399" cy="5143500"/>
          </a:xfrm>
          <a:prstGeom prst="rect">
            <a:avLst/>
          </a:prstGeom>
          <a:solidFill>
            <a:srgbClr val="586D2D"/>
          </a:solidFill>
          <a:ln>
            <a:noFill/>
          </a:ln>
        </p:spPr>
        <p:txBody>
          <a:bodyPr spcFirstLastPara="1" wrap="square" lIns="91425" tIns="91425" rIns="91425" bIns="91425" anchor="t" anchorCtr="0"/>
          <a:lstStyle>
            <a:lvl1pPr marL="457200" marR="0" lvl="0" indent="-228600" algn="l" rtl="0">
              <a:spcBef>
                <a:spcPts val="660"/>
              </a:spcBef>
              <a:spcAft>
                <a:spcPts val="0"/>
              </a:spcAft>
              <a:buClr>
                <a:schemeClr val="dk2"/>
              </a:buClr>
              <a:buSzPts val="3300"/>
              <a:buFont typeface="Arial"/>
              <a:buNone/>
              <a:defRPr sz="3300" b="0" i="0" u="none" strike="noStrike" cap="none">
                <a:solidFill>
                  <a:schemeClr val="lt1"/>
                </a:solidFill>
                <a:latin typeface="Calibri"/>
                <a:ea typeface="Calibri"/>
                <a:cs typeface="Calibri"/>
                <a:sym typeface="Calibri"/>
              </a:defRPr>
            </a:lvl1pPr>
            <a:lvl2pPr marL="914400" marR="0" lvl="1" indent="-361950" algn="l" rtl="0">
              <a:spcBef>
                <a:spcPts val="420"/>
              </a:spcBef>
              <a:spcAft>
                <a:spcPts val="0"/>
              </a:spcAft>
              <a:buClr>
                <a:schemeClr val="dk2"/>
              </a:buClr>
              <a:buSzPts val="2100"/>
              <a:buFont typeface="Arial"/>
              <a:buChar char="–"/>
              <a:defRPr sz="2100" b="0" i="0" u="none" strike="noStrike" cap="none">
                <a:solidFill>
                  <a:srgbClr val="595959"/>
                </a:solidFill>
                <a:latin typeface="Calibri"/>
                <a:ea typeface="Calibri"/>
                <a:cs typeface="Calibri"/>
                <a:sym typeface="Calibri"/>
              </a:defRPr>
            </a:lvl2pPr>
            <a:lvl3pPr marL="1371600" marR="0" lvl="2" indent="-342900" algn="l" rtl="0">
              <a:spcBef>
                <a:spcPts val="360"/>
              </a:spcBef>
              <a:spcAft>
                <a:spcPts val="0"/>
              </a:spcAft>
              <a:buClr>
                <a:schemeClr val="dk2"/>
              </a:buClr>
              <a:buSzPts val="1800"/>
              <a:buFont typeface="Arial"/>
              <a:buChar char="•"/>
              <a:defRPr sz="1800" b="0" i="0" u="none" strike="noStrike" cap="none">
                <a:solidFill>
                  <a:srgbClr val="595959"/>
                </a:solidFill>
                <a:latin typeface="Calibri"/>
                <a:ea typeface="Calibri"/>
                <a:cs typeface="Calibri"/>
                <a:sym typeface="Calibri"/>
              </a:defRPr>
            </a:lvl3pPr>
            <a:lvl4pPr marL="1828800" marR="0" lvl="3" indent="-323850"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4pPr>
            <a:lvl5pPr marL="2286000" marR="0" lvl="4" indent="-323850"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752" name="Shape 752"/>
          <p:cNvSpPr>
            <a:spLocks noGrp="1"/>
          </p:cNvSpPr>
          <p:nvPr>
            <p:ph type="pic" idx="2"/>
          </p:nvPr>
        </p:nvSpPr>
        <p:spPr>
          <a:xfrm>
            <a:off x="2057400" y="0"/>
            <a:ext cx="7086600" cy="5143500"/>
          </a:xfrm>
          <a:prstGeom prst="rect">
            <a:avLst/>
          </a:prstGeom>
          <a:noFill/>
          <a:ln>
            <a:noFill/>
          </a:ln>
        </p:spPr>
        <p:txBody>
          <a:bodyPr spcFirstLastPara="1" wrap="square" lIns="91425" tIns="91425" rIns="91425" bIns="91425" anchor="t" anchorCtr="0"/>
          <a:lstStyle>
            <a:lvl1pPr marR="0" lvl="0" algn="l" rtl="0">
              <a:spcBef>
                <a:spcPts val="480"/>
              </a:spcBef>
              <a:spcAft>
                <a:spcPts val="0"/>
              </a:spcAft>
              <a:buClr>
                <a:schemeClr val="dk2"/>
              </a:buClr>
              <a:buSzPts val="2400"/>
              <a:buFont typeface="Arial"/>
              <a:buChar char="•"/>
              <a:defRPr sz="2400" b="0" i="0" u="none" strike="noStrike" cap="none">
                <a:solidFill>
                  <a:srgbClr val="595959"/>
                </a:solidFill>
                <a:latin typeface="Calibri"/>
                <a:ea typeface="Calibri"/>
                <a:cs typeface="Calibri"/>
                <a:sym typeface="Calibri"/>
              </a:defRPr>
            </a:lvl1pPr>
            <a:lvl2pPr marR="0" lvl="1" algn="l" rtl="0">
              <a:spcBef>
                <a:spcPts val="420"/>
              </a:spcBef>
              <a:spcAft>
                <a:spcPts val="0"/>
              </a:spcAft>
              <a:buClr>
                <a:schemeClr val="dk2"/>
              </a:buClr>
              <a:buSzPts val="2100"/>
              <a:buFont typeface="Arial"/>
              <a:buChar char="–"/>
              <a:defRPr sz="2100" b="0" i="0" u="none" strike="noStrike" cap="none">
                <a:solidFill>
                  <a:srgbClr val="595959"/>
                </a:solidFill>
                <a:latin typeface="Calibri"/>
                <a:ea typeface="Calibri"/>
                <a:cs typeface="Calibri"/>
                <a:sym typeface="Calibri"/>
              </a:defRPr>
            </a:lvl2pPr>
            <a:lvl3pPr marR="0" lvl="2" algn="l" rtl="0">
              <a:spcBef>
                <a:spcPts val="360"/>
              </a:spcBef>
              <a:spcAft>
                <a:spcPts val="0"/>
              </a:spcAft>
              <a:buClr>
                <a:schemeClr val="dk2"/>
              </a:buClr>
              <a:buSzPts val="1800"/>
              <a:buFont typeface="Arial"/>
              <a:buChar char="•"/>
              <a:defRPr sz="1800" b="0" i="0" u="none" strike="noStrike" cap="none">
                <a:solidFill>
                  <a:srgbClr val="595959"/>
                </a:solidFill>
                <a:latin typeface="Calibri"/>
                <a:ea typeface="Calibri"/>
                <a:cs typeface="Calibri"/>
                <a:sym typeface="Calibri"/>
              </a:defRPr>
            </a:lvl3pPr>
            <a:lvl4pPr marR="0" lvl="3"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4pPr>
            <a:lvl5pPr marR="0" lvl="4"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5pPr>
            <a:lvl6pPr marR="0" lvl="5"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R="0" lvl="6"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R="0" lvl="7"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R="0" lvl="8"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753" name="Shape 753"/>
          <p:cNvSpPr txBox="1">
            <a:spLocks noGrp="1"/>
          </p:cNvSpPr>
          <p:nvPr>
            <p:ph type="title"/>
          </p:nvPr>
        </p:nvSpPr>
        <p:spPr>
          <a:xfrm>
            <a:off x="-9699" y="0"/>
            <a:ext cx="2067099" cy="5143500"/>
          </a:xfrm>
          <a:prstGeom prst="rect">
            <a:avLst/>
          </a:prstGeom>
          <a:solidFill>
            <a:schemeClr val="lt2"/>
          </a:solidFill>
          <a:ln>
            <a:noFill/>
          </a:ln>
        </p:spPr>
        <p:txBody>
          <a:bodyPr spcFirstLastPara="1" wrap="square" lIns="91425" tIns="91425" rIns="91425" bIns="91425" anchor="b" anchorCtr="0"/>
          <a:lstStyle>
            <a:lvl1pPr marR="0" lvl="0" algn="l" rtl="0">
              <a:spcBef>
                <a:spcPts val="0"/>
              </a:spcBef>
              <a:spcAft>
                <a:spcPts val="0"/>
              </a:spcAft>
              <a:buSzPts val="1400"/>
              <a:buNone/>
              <a:defRPr sz="2400" b="0" i="0" u="none" strike="noStrike" cap="none">
                <a:solidFill>
                  <a:schemeClr val="lt1"/>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matchingName="Three Image_Right w/ Footer">
  <p:cSld name="Three Image_Right w/ Footer">
    <p:spTree>
      <p:nvGrpSpPr>
        <p:cNvPr id="1" name="Shape 754"/>
        <p:cNvGrpSpPr/>
        <p:nvPr/>
      </p:nvGrpSpPr>
      <p:grpSpPr>
        <a:xfrm>
          <a:off x="0" y="0"/>
          <a:ext cx="0" cy="0"/>
          <a:chOff x="0" y="0"/>
          <a:chExt cx="0" cy="0"/>
        </a:xfrm>
      </p:grpSpPr>
      <p:sp>
        <p:nvSpPr>
          <p:cNvPr id="755" name="Shape 755"/>
          <p:cNvSpPr>
            <a:spLocks noGrp="1"/>
          </p:cNvSpPr>
          <p:nvPr>
            <p:ph type="pic" idx="2"/>
          </p:nvPr>
        </p:nvSpPr>
        <p:spPr>
          <a:xfrm>
            <a:off x="0" y="1102056"/>
            <a:ext cx="5943600" cy="3657601"/>
          </a:xfrm>
          <a:prstGeom prst="rect">
            <a:avLst/>
          </a:prstGeom>
          <a:noFill/>
          <a:ln>
            <a:noFill/>
          </a:ln>
        </p:spPr>
        <p:txBody>
          <a:bodyPr spcFirstLastPara="1" wrap="square" lIns="91425" tIns="91425" rIns="91425" bIns="91425" anchor="t" anchorCtr="0"/>
          <a:lstStyle>
            <a:lvl1pPr marR="0" lvl="0" algn="l" rtl="0">
              <a:spcBef>
                <a:spcPts val="480"/>
              </a:spcBef>
              <a:spcAft>
                <a:spcPts val="0"/>
              </a:spcAft>
              <a:buClr>
                <a:schemeClr val="dk2"/>
              </a:buClr>
              <a:buSzPts val="2400"/>
              <a:buFont typeface="Arial"/>
              <a:buChar char="•"/>
              <a:defRPr sz="2400" b="0" i="0" u="none" strike="noStrike" cap="none">
                <a:solidFill>
                  <a:srgbClr val="595959"/>
                </a:solidFill>
                <a:latin typeface="Calibri"/>
                <a:ea typeface="Calibri"/>
                <a:cs typeface="Calibri"/>
                <a:sym typeface="Calibri"/>
              </a:defRPr>
            </a:lvl1pPr>
            <a:lvl2pPr marR="0" lvl="1" algn="l" rtl="0">
              <a:spcBef>
                <a:spcPts val="420"/>
              </a:spcBef>
              <a:spcAft>
                <a:spcPts val="0"/>
              </a:spcAft>
              <a:buClr>
                <a:schemeClr val="dk2"/>
              </a:buClr>
              <a:buSzPts val="2100"/>
              <a:buFont typeface="Arial"/>
              <a:buChar char="–"/>
              <a:defRPr sz="2100" b="0" i="0" u="none" strike="noStrike" cap="none">
                <a:solidFill>
                  <a:srgbClr val="595959"/>
                </a:solidFill>
                <a:latin typeface="Calibri"/>
                <a:ea typeface="Calibri"/>
                <a:cs typeface="Calibri"/>
                <a:sym typeface="Calibri"/>
              </a:defRPr>
            </a:lvl2pPr>
            <a:lvl3pPr marR="0" lvl="2" algn="l" rtl="0">
              <a:spcBef>
                <a:spcPts val="360"/>
              </a:spcBef>
              <a:spcAft>
                <a:spcPts val="0"/>
              </a:spcAft>
              <a:buClr>
                <a:schemeClr val="dk2"/>
              </a:buClr>
              <a:buSzPts val="1800"/>
              <a:buFont typeface="Arial"/>
              <a:buChar char="•"/>
              <a:defRPr sz="1800" b="0" i="0" u="none" strike="noStrike" cap="none">
                <a:solidFill>
                  <a:srgbClr val="595959"/>
                </a:solidFill>
                <a:latin typeface="Calibri"/>
                <a:ea typeface="Calibri"/>
                <a:cs typeface="Calibri"/>
                <a:sym typeface="Calibri"/>
              </a:defRPr>
            </a:lvl3pPr>
            <a:lvl4pPr marR="0" lvl="3"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4pPr>
            <a:lvl5pPr marR="0" lvl="4"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5pPr>
            <a:lvl6pPr marR="0" lvl="5"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R="0" lvl="6"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R="0" lvl="7"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R="0" lvl="8"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756" name="Shape 756"/>
          <p:cNvSpPr>
            <a:spLocks noGrp="1"/>
          </p:cNvSpPr>
          <p:nvPr>
            <p:ph type="pic" idx="3"/>
          </p:nvPr>
        </p:nvSpPr>
        <p:spPr>
          <a:xfrm>
            <a:off x="6019800" y="1100138"/>
            <a:ext cx="3124200" cy="1796796"/>
          </a:xfrm>
          <a:prstGeom prst="rect">
            <a:avLst/>
          </a:prstGeom>
          <a:noFill/>
          <a:ln>
            <a:noFill/>
          </a:ln>
        </p:spPr>
        <p:txBody>
          <a:bodyPr spcFirstLastPara="1" wrap="square" lIns="91425" tIns="91425" rIns="91425" bIns="91425" anchor="t" anchorCtr="0"/>
          <a:lstStyle>
            <a:lvl1pPr marR="0" lvl="0" algn="l" rtl="0">
              <a:spcBef>
                <a:spcPts val="480"/>
              </a:spcBef>
              <a:spcAft>
                <a:spcPts val="0"/>
              </a:spcAft>
              <a:buClr>
                <a:schemeClr val="dk2"/>
              </a:buClr>
              <a:buSzPts val="2400"/>
              <a:buFont typeface="Arial"/>
              <a:buChar char="•"/>
              <a:defRPr sz="2400" b="0" i="0" u="none" strike="noStrike" cap="none">
                <a:solidFill>
                  <a:srgbClr val="595959"/>
                </a:solidFill>
                <a:latin typeface="Calibri"/>
                <a:ea typeface="Calibri"/>
                <a:cs typeface="Calibri"/>
                <a:sym typeface="Calibri"/>
              </a:defRPr>
            </a:lvl1pPr>
            <a:lvl2pPr marR="0" lvl="1" algn="l" rtl="0">
              <a:spcBef>
                <a:spcPts val="420"/>
              </a:spcBef>
              <a:spcAft>
                <a:spcPts val="0"/>
              </a:spcAft>
              <a:buClr>
                <a:schemeClr val="dk2"/>
              </a:buClr>
              <a:buSzPts val="2100"/>
              <a:buFont typeface="Arial"/>
              <a:buChar char="–"/>
              <a:defRPr sz="2100" b="0" i="0" u="none" strike="noStrike" cap="none">
                <a:solidFill>
                  <a:srgbClr val="595959"/>
                </a:solidFill>
                <a:latin typeface="Calibri"/>
                <a:ea typeface="Calibri"/>
                <a:cs typeface="Calibri"/>
                <a:sym typeface="Calibri"/>
              </a:defRPr>
            </a:lvl2pPr>
            <a:lvl3pPr marR="0" lvl="2" algn="l" rtl="0">
              <a:spcBef>
                <a:spcPts val="360"/>
              </a:spcBef>
              <a:spcAft>
                <a:spcPts val="0"/>
              </a:spcAft>
              <a:buClr>
                <a:schemeClr val="dk2"/>
              </a:buClr>
              <a:buSzPts val="1800"/>
              <a:buFont typeface="Arial"/>
              <a:buChar char="•"/>
              <a:defRPr sz="1800" b="0" i="0" u="none" strike="noStrike" cap="none">
                <a:solidFill>
                  <a:srgbClr val="595959"/>
                </a:solidFill>
                <a:latin typeface="Calibri"/>
                <a:ea typeface="Calibri"/>
                <a:cs typeface="Calibri"/>
                <a:sym typeface="Calibri"/>
              </a:defRPr>
            </a:lvl3pPr>
            <a:lvl4pPr marR="0" lvl="3"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4pPr>
            <a:lvl5pPr marR="0" lvl="4"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5pPr>
            <a:lvl6pPr marR="0" lvl="5"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R="0" lvl="6"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R="0" lvl="7"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R="0" lvl="8"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757" name="Shape 757"/>
          <p:cNvSpPr>
            <a:spLocks noGrp="1"/>
          </p:cNvSpPr>
          <p:nvPr>
            <p:ph type="pic" idx="4"/>
          </p:nvPr>
        </p:nvSpPr>
        <p:spPr>
          <a:xfrm>
            <a:off x="6019800" y="2957513"/>
            <a:ext cx="3124200" cy="1796796"/>
          </a:xfrm>
          <a:prstGeom prst="rect">
            <a:avLst/>
          </a:prstGeom>
          <a:noFill/>
          <a:ln>
            <a:noFill/>
          </a:ln>
        </p:spPr>
        <p:txBody>
          <a:bodyPr spcFirstLastPara="1" wrap="square" lIns="91425" tIns="91425" rIns="91425" bIns="91425" anchor="t" anchorCtr="0"/>
          <a:lstStyle>
            <a:lvl1pPr marR="0" lvl="0" algn="l" rtl="0">
              <a:spcBef>
                <a:spcPts val="480"/>
              </a:spcBef>
              <a:spcAft>
                <a:spcPts val="0"/>
              </a:spcAft>
              <a:buClr>
                <a:schemeClr val="dk2"/>
              </a:buClr>
              <a:buSzPts val="2400"/>
              <a:buFont typeface="Arial"/>
              <a:buChar char="•"/>
              <a:defRPr sz="2400" b="0" i="0" u="none" strike="noStrike" cap="none">
                <a:solidFill>
                  <a:srgbClr val="595959"/>
                </a:solidFill>
                <a:latin typeface="Calibri"/>
                <a:ea typeface="Calibri"/>
                <a:cs typeface="Calibri"/>
                <a:sym typeface="Calibri"/>
              </a:defRPr>
            </a:lvl1pPr>
            <a:lvl2pPr marR="0" lvl="1" algn="l" rtl="0">
              <a:spcBef>
                <a:spcPts val="420"/>
              </a:spcBef>
              <a:spcAft>
                <a:spcPts val="0"/>
              </a:spcAft>
              <a:buClr>
                <a:schemeClr val="dk2"/>
              </a:buClr>
              <a:buSzPts val="2100"/>
              <a:buFont typeface="Arial"/>
              <a:buChar char="–"/>
              <a:defRPr sz="2100" b="0" i="0" u="none" strike="noStrike" cap="none">
                <a:solidFill>
                  <a:srgbClr val="595959"/>
                </a:solidFill>
                <a:latin typeface="Calibri"/>
                <a:ea typeface="Calibri"/>
                <a:cs typeface="Calibri"/>
                <a:sym typeface="Calibri"/>
              </a:defRPr>
            </a:lvl2pPr>
            <a:lvl3pPr marR="0" lvl="2" algn="l" rtl="0">
              <a:spcBef>
                <a:spcPts val="360"/>
              </a:spcBef>
              <a:spcAft>
                <a:spcPts val="0"/>
              </a:spcAft>
              <a:buClr>
                <a:schemeClr val="dk2"/>
              </a:buClr>
              <a:buSzPts val="1800"/>
              <a:buFont typeface="Arial"/>
              <a:buChar char="•"/>
              <a:defRPr sz="1800" b="0" i="0" u="none" strike="noStrike" cap="none">
                <a:solidFill>
                  <a:srgbClr val="595959"/>
                </a:solidFill>
                <a:latin typeface="Calibri"/>
                <a:ea typeface="Calibri"/>
                <a:cs typeface="Calibri"/>
                <a:sym typeface="Calibri"/>
              </a:defRPr>
            </a:lvl3pPr>
            <a:lvl4pPr marR="0" lvl="3"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4pPr>
            <a:lvl5pPr marR="0" lvl="4"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5pPr>
            <a:lvl6pPr marR="0" lvl="5"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R="0" lvl="6"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R="0" lvl="7"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R="0" lvl="8"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758" name="Shape 758"/>
          <p:cNvSpPr txBox="1">
            <a:spLocks noGrp="1"/>
          </p:cNvSpPr>
          <p:nvPr>
            <p:ph type="title"/>
          </p:nvPr>
        </p:nvSpPr>
        <p:spPr>
          <a:xfrm>
            <a:off x="-9698" y="1"/>
            <a:ext cx="7863804" cy="1033895"/>
          </a:xfrm>
          <a:prstGeom prst="rect">
            <a:avLst/>
          </a:prstGeom>
          <a:solidFill>
            <a:schemeClr val="lt2"/>
          </a:solidFill>
          <a:ln>
            <a:noFill/>
          </a:ln>
        </p:spPr>
        <p:txBody>
          <a:bodyPr spcFirstLastPara="1" wrap="square" lIns="91425" tIns="91425" rIns="91425" bIns="91425" anchor="b" anchorCtr="0"/>
          <a:lstStyle>
            <a:lvl1pPr marR="0" lvl="0" algn="l" rtl="0">
              <a:spcBef>
                <a:spcPts val="0"/>
              </a:spcBef>
              <a:spcAft>
                <a:spcPts val="0"/>
              </a:spcAft>
              <a:buSzPts val="1400"/>
              <a:buNone/>
              <a:defRPr sz="3300" b="0" i="0" u="none" strike="noStrike" cap="none">
                <a:solidFill>
                  <a:schemeClr val="lt1"/>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grpSp>
        <p:nvGrpSpPr>
          <p:cNvPr id="759" name="Shape 759"/>
          <p:cNvGrpSpPr/>
          <p:nvPr/>
        </p:nvGrpSpPr>
        <p:grpSpPr>
          <a:xfrm>
            <a:off x="-2" y="4838700"/>
            <a:ext cx="9144003" cy="304800"/>
            <a:chOff x="-2" y="6451600"/>
            <a:chExt cx="9144003" cy="406400"/>
          </a:xfrm>
        </p:grpSpPr>
        <p:sp>
          <p:nvSpPr>
            <p:cNvPr id="760" name="Shape 760"/>
            <p:cNvSpPr/>
            <p:nvPr/>
          </p:nvSpPr>
          <p:spPr>
            <a:xfrm>
              <a:off x="-2" y="6451600"/>
              <a:ext cx="7872153" cy="406400"/>
            </a:xfrm>
            <a:prstGeom prst="rect">
              <a:avLst/>
            </a:prstGeom>
            <a:solidFill>
              <a:srgbClr val="59595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sp>
          <p:nvSpPr>
            <p:cNvPr id="761" name="Shape 761"/>
            <p:cNvSpPr/>
            <p:nvPr/>
          </p:nvSpPr>
          <p:spPr>
            <a:xfrm>
              <a:off x="7954964" y="6451600"/>
              <a:ext cx="1189037" cy="4064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grpSp>
      <p:sp>
        <p:nvSpPr>
          <p:cNvPr id="762" name="Shape 762"/>
          <p:cNvSpPr txBox="1">
            <a:spLocks noGrp="1"/>
          </p:cNvSpPr>
          <p:nvPr>
            <p:ph type="dt" idx="10"/>
          </p:nvPr>
        </p:nvSpPr>
        <p:spPr>
          <a:xfrm>
            <a:off x="2" y="4835128"/>
            <a:ext cx="1554163" cy="308372"/>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763" name="Shape 763"/>
          <p:cNvSpPr txBox="1">
            <a:spLocks noGrp="1"/>
          </p:cNvSpPr>
          <p:nvPr>
            <p:ph type="ftr" idx="11"/>
          </p:nvPr>
        </p:nvSpPr>
        <p:spPr>
          <a:xfrm>
            <a:off x="1554163" y="4835128"/>
            <a:ext cx="6310312" cy="308372"/>
          </a:xfrm>
          <a:prstGeom prst="rect">
            <a:avLst/>
          </a:prstGeom>
          <a:noFill/>
          <a:ln>
            <a:noFill/>
          </a:ln>
        </p:spPr>
        <p:txBody>
          <a:bodyPr spcFirstLastPara="1" wrap="square" lIns="91425" tIns="91425" rIns="91425" bIns="91425" anchor="ctr" anchorCtr="0"/>
          <a:lstStyle>
            <a:lvl1pPr marR="0" lvl="0" algn="ctr"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764" name="Shape 764"/>
          <p:cNvSpPr txBox="1">
            <a:spLocks noGrp="1"/>
          </p:cNvSpPr>
          <p:nvPr>
            <p:ph type="sldNum" idx="12"/>
          </p:nvPr>
        </p:nvSpPr>
        <p:spPr>
          <a:xfrm>
            <a:off x="7954965" y="4835128"/>
            <a:ext cx="1189037" cy="308372"/>
          </a:xfrm>
          <a:prstGeom prst="rect">
            <a:avLst/>
          </a:prstGeom>
          <a:noFill/>
          <a:ln>
            <a:noFill/>
          </a:ln>
        </p:spPr>
        <p:txBody>
          <a:bodyPr spcFirstLastPara="1" wrap="square" lIns="91425" tIns="45700" rIns="91425" bIns="45700" anchor="ctr" anchorCtr="0">
            <a:noAutofit/>
          </a:bodyPr>
          <a:lstStyle>
            <a:lvl1pPr marL="0" marR="0" lvl="0"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1pPr>
            <a:lvl2pPr marL="0" marR="0" lvl="1"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2pPr>
            <a:lvl3pPr marL="0" marR="0" lvl="2"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3pPr>
            <a:lvl4pPr marL="0" marR="0" lvl="3"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4pPr>
            <a:lvl5pPr marL="0" marR="0" lvl="4"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5pPr>
            <a:lvl6pPr marL="0" marR="0" lvl="5"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6pPr>
            <a:lvl7pPr marL="0" marR="0" lvl="6"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7pPr>
            <a:lvl8pPr marL="0" marR="0" lvl="7"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8pPr>
            <a:lvl9pPr marL="0" marR="0" lvl="8"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matchingName="Three Image_Left w/ Footer">
  <p:cSld name="Three Image_Left w/ Footer">
    <p:spTree>
      <p:nvGrpSpPr>
        <p:cNvPr id="1" name="Shape 765"/>
        <p:cNvGrpSpPr/>
        <p:nvPr/>
      </p:nvGrpSpPr>
      <p:grpSpPr>
        <a:xfrm>
          <a:off x="0" y="0"/>
          <a:ext cx="0" cy="0"/>
          <a:chOff x="0" y="0"/>
          <a:chExt cx="0" cy="0"/>
        </a:xfrm>
      </p:grpSpPr>
      <p:sp>
        <p:nvSpPr>
          <p:cNvPr id="766" name="Shape 766"/>
          <p:cNvSpPr>
            <a:spLocks noGrp="1"/>
          </p:cNvSpPr>
          <p:nvPr>
            <p:ph type="pic" idx="2"/>
          </p:nvPr>
        </p:nvSpPr>
        <p:spPr>
          <a:xfrm>
            <a:off x="3200400" y="1102056"/>
            <a:ext cx="5943600" cy="3657601"/>
          </a:xfrm>
          <a:prstGeom prst="rect">
            <a:avLst/>
          </a:prstGeom>
          <a:noFill/>
          <a:ln>
            <a:noFill/>
          </a:ln>
        </p:spPr>
        <p:txBody>
          <a:bodyPr spcFirstLastPara="1" wrap="square" lIns="91425" tIns="91425" rIns="91425" bIns="91425" anchor="t" anchorCtr="0"/>
          <a:lstStyle>
            <a:lvl1pPr marR="0" lvl="0" algn="l" rtl="0">
              <a:spcBef>
                <a:spcPts val="480"/>
              </a:spcBef>
              <a:spcAft>
                <a:spcPts val="0"/>
              </a:spcAft>
              <a:buClr>
                <a:schemeClr val="dk2"/>
              </a:buClr>
              <a:buSzPts val="2400"/>
              <a:buFont typeface="Arial"/>
              <a:buChar char="•"/>
              <a:defRPr sz="2400" b="0" i="0" u="none" strike="noStrike" cap="none">
                <a:solidFill>
                  <a:srgbClr val="595959"/>
                </a:solidFill>
                <a:latin typeface="Calibri"/>
                <a:ea typeface="Calibri"/>
                <a:cs typeface="Calibri"/>
                <a:sym typeface="Calibri"/>
              </a:defRPr>
            </a:lvl1pPr>
            <a:lvl2pPr marR="0" lvl="1" algn="l" rtl="0">
              <a:spcBef>
                <a:spcPts val="420"/>
              </a:spcBef>
              <a:spcAft>
                <a:spcPts val="0"/>
              </a:spcAft>
              <a:buClr>
                <a:schemeClr val="dk2"/>
              </a:buClr>
              <a:buSzPts val="2100"/>
              <a:buFont typeface="Arial"/>
              <a:buChar char="–"/>
              <a:defRPr sz="2100" b="0" i="0" u="none" strike="noStrike" cap="none">
                <a:solidFill>
                  <a:srgbClr val="595959"/>
                </a:solidFill>
                <a:latin typeface="Calibri"/>
                <a:ea typeface="Calibri"/>
                <a:cs typeface="Calibri"/>
                <a:sym typeface="Calibri"/>
              </a:defRPr>
            </a:lvl2pPr>
            <a:lvl3pPr marR="0" lvl="2" algn="l" rtl="0">
              <a:spcBef>
                <a:spcPts val="360"/>
              </a:spcBef>
              <a:spcAft>
                <a:spcPts val="0"/>
              </a:spcAft>
              <a:buClr>
                <a:schemeClr val="dk2"/>
              </a:buClr>
              <a:buSzPts val="1800"/>
              <a:buFont typeface="Arial"/>
              <a:buChar char="•"/>
              <a:defRPr sz="1800" b="0" i="0" u="none" strike="noStrike" cap="none">
                <a:solidFill>
                  <a:srgbClr val="595959"/>
                </a:solidFill>
                <a:latin typeface="Calibri"/>
                <a:ea typeface="Calibri"/>
                <a:cs typeface="Calibri"/>
                <a:sym typeface="Calibri"/>
              </a:defRPr>
            </a:lvl3pPr>
            <a:lvl4pPr marR="0" lvl="3"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4pPr>
            <a:lvl5pPr marR="0" lvl="4"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5pPr>
            <a:lvl6pPr marR="0" lvl="5"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R="0" lvl="6"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R="0" lvl="7"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R="0" lvl="8"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767" name="Shape 767"/>
          <p:cNvSpPr>
            <a:spLocks noGrp="1"/>
          </p:cNvSpPr>
          <p:nvPr>
            <p:ph type="pic" idx="3"/>
          </p:nvPr>
        </p:nvSpPr>
        <p:spPr>
          <a:xfrm>
            <a:off x="0" y="1100138"/>
            <a:ext cx="3124200" cy="1796796"/>
          </a:xfrm>
          <a:prstGeom prst="rect">
            <a:avLst/>
          </a:prstGeom>
          <a:noFill/>
          <a:ln>
            <a:noFill/>
          </a:ln>
        </p:spPr>
        <p:txBody>
          <a:bodyPr spcFirstLastPara="1" wrap="square" lIns="91425" tIns="91425" rIns="91425" bIns="91425" anchor="t" anchorCtr="0"/>
          <a:lstStyle>
            <a:lvl1pPr marR="0" lvl="0" algn="l" rtl="0">
              <a:spcBef>
                <a:spcPts val="480"/>
              </a:spcBef>
              <a:spcAft>
                <a:spcPts val="0"/>
              </a:spcAft>
              <a:buClr>
                <a:schemeClr val="dk2"/>
              </a:buClr>
              <a:buSzPts val="2400"/>
              <a:buFont typeface="Arial"/>
              <a:buChar char="•"/>
              <a:defRPr sz="2400" b="0" i="0" u="none" strike="noStrike" cap="none">
                <a:solidFill>
                  <a:srgbClr val="595959"/>
                </a:solidFill>
                <a:latin typeface="Calibri"/>
                <a:ea typeface="Calibri"/>
                <a:cs typeface="Calibri"/>
                <a:sym typeface="Calibri"/>
              </a:defRPr>
            </a:lvl1pPr>
            <a:lvl2pPr marR="0" lvl="1" algn="l" rtl="0">
              <a:spcBef>
                <a:spcPts val="420"/>
              </a:spcBef>
              <a:spcAft>
                <a:spcPts val="0"/>
              </a:spcAft>
              <a:buClr>
                <a:schemeClr val="dk2"/>
              </a:buClr>
              <a:buSzPts val="2100"/>
              <a:buFont typeface="Arial"/>
              <a:buChar char="–"/>
              <a:defRPr sz="2100" b="0" i="0" u="none" strike="noStrike" cap="none">
                <a:solidFill>
                  <a:srgbClr val="595959"/>
                </a:solidFill>
                <a:latin typeface="Calibri"/>
                <a:ea typeface="Calibri"/>
                <a:cs typeface="Calibri"/>
                <a:sym typeface="Calibri"/>
              </a:defRPr>
            </a:lvl2pPr>
            <a:lvl3pPr marR="0" lvl="2" algn="l" rtl="0">
              <a:spcBef>
                <a:spcPts val="360"/>
              </a:spcBef>
              <a:spcAft>
                <a:spcPts val="0"/>
              </a:spcAft>
              <a:buClr>
                <a:schemeClr val="dk2"/>
              </a:buClr>
              <a:buSzPts val="1800"/>
              <a:buFont typeface="Arial"/>
              <a:buChar char="•"/>
              <a:defRPr sz="1800" b="0" i="0" u="none" strike="noStrike" cap="none">
                <a:solidFill>
                  <a:srgbClr val="595959"/>
                </a:solidFill>
                <a:latin typeface="Calibri"/>
                <a:ea typeface="Calibri"/>
                <a:cs typeface="Calibri"/>
                <a:sym typeface="Calibri"/>
              </a:defRPr>
            </a:lvl3pPr>
            <a:lvl4pPr marR="0" lvl="3"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4pPr>
            <a:lvl5pPr marR="0" lvl="4"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5pPr>
            <a:lvl6pPr marR="0" lvl="5"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R="0" lvl="6"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R="0" lvl="7"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R="0" lvl="8"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768" name="Shape 768"/>
          <p:cNvSpPr>
            <a:spLocks noGrp="1"/>
          </p:cNvSpPr>
          <p:nvPr>
            <p:ph type="pic" idx="4"/>
          </p:nvPr>
        </p:nvSpPr>
        <p:spPr>
          <a:xfrm>
            <a:off x="0" y="2957513"/>
            <a:ext cx="3124200" cy="1796796"/>
          </a:xfrm>
          <a:prstGeom prst="rect">
            <a:avLst/>
          </a:prstGeom>
          <a:noFill/>
          <a:ln>
            <a:noFill/>
          </a:ln>
        </p:spPr>
        <p:txBody>
          <a:bodyPr spcFirstLastPara="1" wrap="square" lIns="91425" tIns="91425" rIns="91425" bIns="91425" anchor="t" anchorCtr="0"/>
          <a:lstStyle>
            <a:lvl1pPr marR="0" lvl="0" algn="l" rtl="0">
              <a:spcBef>
                <a:spcPts val="480"/>
              </a:spcBef>
              <a:spcAft>
                <a:spcPts val="0"/>
              </a:spcAft>
              <a:buClr>
                <a:schemeClr val="dk2"/>
              </a:buClr>
              <a:buSzPts val="2400"/>
              <a:buFont typeface="Arial"/>
              <a:buChar char="•"/>
              <a:defRPr sz="2400" b="0" i="0" u="none" strike="noStrike" cap="none">
                <a:solidFill>
                  <a:srgbClr val="595959"/>
                </a:solidFill>
                <a:latin typeface="Calibri"/>
                <a:ea typeface="Calibri"/>
                <a:cs typeface="Calibri"/>
                <a:sym typeface="Calibri"/>
              </a:defRPr>
            </a:lvl1pPr>
            <a:lvl2pPr marR="0" lvl="1" algn="l" rtl="0">
              <a:spcBef>
                <a:spcPts val="420"/>
              </a:spcBef>
              <a:spcAft>
                <a:spcPts val="0"/>
              </a:spcAft>
              <a:buClr>
                <a:schemeClr val="dk2"/>
              </a:buClr>
              <a:buSzPts val="2100"/>
              <a:buFont typeface="Arial"/>
              <a:buChar char="–"/>
              <a:defRPr sz="2100" b="0" i="0" u="none" strike="noStrike" cap="none">
                <a:solidFill>
                  <a:srgbClr val="595959"/>
                </a:solidFill>
                <a:latin typeface="Calibri"/>
                <a:ea typeface="Calibri"/>
                <a:cs typeface="Calibri"/>
                <a:sym typeface="Calibri"/>
              </a:defRPr>
            </a:lvl2pPr>
            <a:lvl3pPr marR="0" lvl="2" algn="l" rtl="0">
              <a:spcBef>
                <a:spcPts val="360"/>
              </a:spcBef>
              <a:spcAft>
                <a:spcPts val="0"/>
              </a:spcAft>
              <a:buClr>
                <a:schemeClr val="dk2"/>
              </a:buClr>
              <a:buSzPts val="1800"/>
              <a:buFont typeface="Arial"/>
              <a:buChar char="•"/>
              <a:defRPr sz="1800" b="0" i="0" u="none" strike="noStrike" cap="none">
                <a:solidFill>
                  <a:srgbClr val="595959"/>
                </a:solidFill>
                <a:latin typeface="Calibri"/>
                <a:ea typeface="Calibri"/>
                <a:cs typeface="Calibri"/>
                <a:sym typeface="Calibri"/>
              </a:defRPr>
            </a:lvl3pPr>
            <a:lvl4pPr marR="0" lvl="3"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4pPr>
            <a:lvl5pPr marR="0" lvl="4"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5pPr>
            <a:lvl6pPr marR="0" lvl="5"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R="0" lvl="6"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R="0" lvl="7"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R="0" lvl="8"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769" name="Shape 769"/>
          <p:cNvSpPr txBox="1">
            <a:spLocks noGrp="1"/>
          </p:cNvSpPr>
          <p:nvPr>
            <p:ph type="title"/>
          </p:nvPr>
        </p:nvSpPr>
        <p:spPr>
          <a:xfrm>
            <a:off x="-9698" y="1"/>
            <a:ext cx="7863804" cy="1033895"/>
          </a:xfrm>
          <a:prstGeom prst="rect">
            <a:avLst/>
          </a:prstGeom>
          <a:solidFill>
            <a:schemeClr val="lt2"/>
          </a:solidFill>
          <a:ln>
            <a:noFill/>
          </a:ln>
        </p:spPr>
        <p:txBody>
          <a:bodyPr spcFirstLastPara="1" wrap="square" lIns="91425" tIns="91425" rIns="91425" bIns="91425" anchor="b" anchorCtr="0"/>
          <a:lstStyle>
            <a:lvl1pPr marR="0" lvl="0" algn="l" rtl="0">
              <a:spcBef>
                <a:spcPts val="0"/>
              </a:spcBef>
              <a:spcAft>
                <a:spcPts val="0"/>
              </a:spcAft>
              <a:buSzPts val="1400"/>
              <a:buNone/>
              <a:defRPr sz="3300" b="0" i="0" u="none" strike="noStrike" cap="none">
                <a:solidFill>
                  <a:schemeClr val="lt1"/>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grpSp>
        <p:nvGrpSpPr>
          <p:cNvPr id="770" name="Shape 770"/>
          <p:cNvGrpSpPr/>
          <p:nvPr/>
        </p:nvGrpSpPr>
        <p:grpSpPr>
          <a:xfrm>
            <a:off x="-2" y="4838700"/>
            <a:ext cx="9144003" cy="304800"/>
            <a:chOff x="-2" y="6451600"/>
            <a:chExt cx="9144003" cy="406400"/>
          </a:xfrm>
        </p:grpSpPr>
        <p:sp>
          <p:nvSpPr>
            <p:cNvPr id="771" name="Shape 771"/>
            <p:cNvSpPr/>
            <p:nvPr/>
          </p:nvSpPr>
          <p:spPr>
            <a:xfrm>
              <a:off x="-2" y="6451600"/>
              <a:ext cx="7872153" cy="406400"/>
            </a:xfrm>
            <a:prstGeom prst="rect">
              <a:avLst/>
            </a:prstGeom>
            <a:solidFill>
              <a:srgbClr val="59595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sp>
          <p:nvSpPr>
            <p:cNvPr id="772" name="Shape 772"/>
            <p:cNvSpPr/>
            <p:nvPr/>
          </p:nvSpPr>
          <p:spPr>
            <a:xfrm>
              <a:off x="7954964" y="6451600"/>
              <a:ext cx="1189037" cy="4064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rgbClr val="FFFFFF"/>
                </a:solidFill>
                <a:latin typeface="Arial"/>
                <a:ea typeface="Arial"/>
                <a:cs typeface="Arial"/>
                <a:sym typeface="Arial"/>
              </a:endParaRPr>
            </a:p>
          </p:txBody>
        </p:sp>
      </p:grpSp>
      <p:sp>
        <p:nvSpPr>
          <p:cNvPr id="773" name="Shape 773"/>
          <p:cNvSpPr txBox="1">
            <a:spLocks noGrp="1"/>
          </p:cNvSpPr>
          <p:nvPr>
            <p:ph type="dt" idx="10"/>
          </p:nvPr>
        </p:nvSpPr>
        <p:spPr>
          <a:xfrm>
            <a:off x="2" y="4835128"/>
            <a:ext cx="1554163" cy="308372"/>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774" name="Shape 774"/>
          <p:cNvSpPr txBox="1">
            <a:spLocks noGrp="1"/>
          </p:cNvSpPr>
          <p:nvPr>
            <p:ph type="ftr" idx="11"/>
          </p:nvPr>
        </p:nvSpPr>
        <p:spPr>
          <a:xfrm>
            <a:off x="1554163" y="4835128"/>
            <a:ext cx="6310312" cy="308372"/>
          </a:xfrm>
          <a:prstGeom prst="rect">
            <a:avLst/>
          </a:prstGeom>
          <a:noFill/>
          <a:ln>
            <a:noFill/>
          </a:ln>
        </p:spPr>
        <p:txBody>
          <a:bodyPr spcFirstLastPara="1" wrap="square" lIns="91425" tIns="91425" rIns="91425" bIns="91425" anchor="ctr" anchorCtr="0"/>
          <a:lstStyle>
            <a:lvl1pPr marR="0" lvl="0" algn="ctr"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775" name="Shape 775"/>
          <p:cNvSpPr txBox="1">
            <a:spLocks noGrp="1"/>
          </p:cNvSpPr>
          <p:nvPr>
            <p:ph type="sldNum" idx="12"/>
          </p:nvPr>
        </p:nvSpPr>
        <p:spPr>
          <a:xfrm>
            <a:off x="7954965" y="4835128"/>
            <a:ext cx="1189037" cy="308372"/>
          </a:xfrm>
          <a:prstGeom prst="rect">
            <a:avLst/>
          </a:prstGeom>
          <a:noFill/>
          <a:ln>
            <a:noFill/>
          </a:ln>
        </p:spPr>
        <p:txBody>
          <a:bodyPr spcFirstLastPara="1" wrap="square" lIns="91425" tIns="45700" rIns="91425" bIns="45700" anchor="ctr" anchorCtr="0">
            <a:noAutofit/>
          </a:bodyPr>
          <a:lstStyle>
            <a:lvl1pPr marL="0" marR="0" lvl="0"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1pPr>
            <a:lvl2pPr marL="0" marR="0" lvl="1"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2pPr>
            <a:lvl3pPr marL="0" marR="0" lvl="2"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3pPr>
            <a:lvl4pPr marL="0" marR="0" lvl="3"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4pPr>
            <a:lvl5pPr marL="0" marR="0" lvl="4"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5pPr>
            <a:lvl6pPr marL="0" marR="0" lvl="5"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6pPr>
            <a:lvl7pPr marL="0" marR="0" lvl="6"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7pPr>
            <a:lvl8pPr marL="0" marR="0" lvl="7"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8pPr>
            <a:lvl9pPr marL="0" marR="0" lvl="8" indent="0" algn="l" rtl="0">
              <a:lnSpc>
                <a:spcPct val="100000"/>
              </a:lnSpc>
              <a:spcBef>
                <a:spcPts val="0"/>
              </a:spcBef>
              <a:spcAft>
                <a:spcPts val="0"/>
              </a:spcAft>
              <a:buNone/>
              <a:defRPr sz="1200" b="1" i="0" u="none" strike="noStrike" cap="none">
                <a:solidFill>
                  <a:srgbClr val="FFFFFF"/>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showMasterSp="0" matchingName="Full Image">
  <p:cSld name="Full Image">
    <p:spTree>
      <p:nvGrpSpPr>
        <p:cNvPr id="1" name="Shape 776"/>
        <p:cNvGrpSpPr/>
        <p:nvPr/>
      </p:nvGrpSpPr>
      <p:grpSpPr>
        <a:xfrm>
          <a:off x="0" y="0"/>
          <a:ext cx="0" cy="0"/>
          <a:chOff x="0" y="0"/>
          <a:chExt cx="0" cy="0"/>
        </a:xfrm>
      </p:grpSpPr>
      <p:sp>
        <p:nvSpPr>
          <p:cNvPr id="777" name="Shape 777"/>
          <p:cNvSpPr>
            <a:spLocks noGrp="1"/>
          </p:cNvSpPr>
          <p:nvPr>
            <p:ph type="pic" idx="2"/>
          </p:nvPr>
        </p:nvSpPr>
        <p:spPr>
          <a:xfrm>
            <a:off x="0" y="0"/>
            <a:ext cx="9144000" cy="5143500"/>
          </a:xfrm>
          <a:prstGeom prst="rect">
            <a:avLst/>
          </a:prstGeom>
          <a:noFill/>
          <a:ln>
            <a:noFill/>
          </a:ln>
        </p:spPr>
        <p:txBody>
          <a:bodyPr spcFirstLastPara="1" wrap="square" lIns="91425" tIns="91425" rIns="91425" bIns="91425" anchor="t" anchorCtr="0"/>
          <a:lstStyle>
            <a:lvl1pPr marR="0" lvl="0" algn="l" rtl="0">
              <a:spcBef>
                <a:spcPts val="480"/>
              </a:spcBef>
              <a:spcAft>
                <a:spcPts val="0"/>
              </a:spcAft>
              <a:buClr>
                <a:schemeClr val="dk2"/>
              </a:buClr>
              <a:buSzPts val="2400"/>
              <a:buFont typeface="Arial"/>
              <a:buChar char="•"/>
              <a:defRPr sz="2400" b="0" i="0" u="none" strike="noStrike" cap="none">
                <a:solidFill>
                  <a:srgbClr val="595959"/>
                </a:solidFill>
                <a:latin typeface="Calibri"/>
                <a:ea typeface="Calibri"/>
                <a:cs typeface="Calibri"/>
                <a:sym typeface="Calibri"/>
              </a:defRPr>
            </a:lvl1pPr>
            <a:lvl2pPr marR="0" lvl="1" algn="l" rtl="0">
              <a:spcBef>
                <a:spcPts val="420"/>
              </a:spcBef>
              <a:spcAft>
                <a:spcPts val="0"/>
              </a:spcAft>
              <a:buClr>
                <a:schemeClr val="dk2"/>
              </a:buClr>
              <a:buSzPts val="2100"/>
              <a:buFont typeface="Arial"/>
              <a:buChar char="–"/>
              <a:defRPr sz="2100" b="0" i="0" u="none" strike="noStrike" cap="none">
                <a:solidFill>
                  <a:srgbClr val="595959"/>
                </a:solidFill>
                <a:latin typeface="Calibri"/>
                <a:ea typeface="Calibri"/>
                <a:cs typeface="Calibri"/>
                <a:sym typeface="Calibri"/>
              </a:defRPr>
            </a:lvl2pPr>
            <a:lvl3pPr marR="0" lvl="2" algn="l" rtl="0">
              <a:spcBef>
                <a:spcPts val="360"/>
              </a:spcBef>
              <a:spcAft>
                <a:spcPts val="0"/>
              </a:spcAft>
              <a:buClr>
                <a:schemeClr val="dk2"/>
              </a:buClr>
              <a:buSzPts val="1800"/>
              <a:buFont typeface="Arial"/>
              <a:buChar char="•"/>
              <a:defRPr sz="1800" b="0" i="0" u="none" strike="noStrike" cap="none">
                <a:solidFill>
                  <a:srgbClr val="595959"/>
                </a:solidFill>
                <a:latin typeface="Calibri"/>
                <a:ea typeface="Calibri"/>
                <a:cs typeface="Calibri"/>
                <a:sym typeface="Calibri"/>
              </a:defRPr>
            </a:lvl3pPr>
            <a:lvl4pPr marR="0" lvl="3"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4pPr>
            <a:lvl5pPr marR="0" lvl="4"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5pPr>
            <a:lvl6pPr marR="0" lvl="5"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R="0" lvl="6"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R="0" lvl="7"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R="0" lvl="8"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showMasterSp="0" matchingName="Standard Slide Alt 1">
  <p:cSld name="Standard Slide Alt 1">
    <p:spTree>
      <p:nvGrpSpPr>
        <p:cNvPr id="1" name="Shape 778"/>
        <p:cNvGrpSpPr/>
        <p:nvPr/>
      </p:nvGrpSpPr>
      <p:grpSpPr>
        <a:xfrm>
          <a:off x="0" y="0"/>
          <a:ext cx="0" cy="0"/>
          <a:chOff x="0" y="0"/>
          <a:chExt cx="0" cy="0"/>
        </a:xfrm>
      </p:grpSpPr>
      <p:sp>
        <p:nvSpPr>
          <p:cNvPr id="779" name="Shape 779"/>
          <p:cNvSpPr txBox="1">
            <a:spLocks noGrp="1"/>
          </p:cNvSpPr>
          <p:nvPr>
            <p:ph type="title"/>
          </p:nvPr>
        </p:nvSpPr>
        <p:spPr>
          <a:xfrm>
            <a:off x="-9699" y="0"/>
            <a:ext cx="3858491" cy="5143500"/>
          </a:xfrm>
          <a:prstGeom prst="rect">
            <a:avLst/>
          </a:prstGeom>
          <a:solidFill>
            <a:schemeClr val="lt2"/>
          </a:solidFill>
          <a:ln>
            <a:noFill/>
          </a:ln>
        </p:spPr>
        <p:txBody>
          <a:bodyPr spcFirstLastPara="1" wrap="square" lIns="91425" tIns="91425" rIns="91425" bIns="91425" anchor="t" anchorCtr="0"/>
          <a:lstStyle>
            <a:lvl1pPr marR="0" lvl="0" algn="l" rtl="0">
              <a:spcBef>
                <a:spcPts val="0"/>
              </a:spcBef>
              <a:spcAft>
                <a:spcPts val="0"/>
              </a:spcAft>
              <a:buSzPts val="1400"/>
              <a:buNone/>
              <a:defRPr sz="3300" b="0" i="0" u="none" strike="noStrike" cap="none">
                <a:solidFill>
                  <a:schemeClr val="lt1"/>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
        <p:nvSpPr>
          <p:cNvPr id="780" name="Shape 780"/>
          <p:cNvSpPr txBox="1">
            <a:spLocks noGrp="1"/>
          </p:cNvSpPr>
          <p:nvPr>
            <p:ph type="body" idx="1"/>
          </p:nvPr>
        </p:nvSpPr>
        <p:spPr>
          <a:xfrm>
            <a:off x="4114806" y="377214"/>
            <a:ext cx="4571995" cy="4457915"/>
          </a:xfrm>
          <a:prstGeom prst="rect">
            <a:avLst/>
          </a:prstGeom>
          <a:noFill/>
          <a:ln>
            <a:noFill/>
          </a:ln>
        </p:spPr>
        <p:txBody>
          <a:bodyPr spcFirstLastPara="1" wrap="square" lIns="91425" tIns="91425" rIns="91425" bIns="91425" anchor="t" anchorCtr="0"/>
          <a:lstStyle>
            <a:lvl1pPr marL="457200" marR="0" lvl="0" indent="-381000" algn="l" rtl="0">
              <a:spcBef>
                <a:spcPts val="480"/>
              </a:spcBef>
              <a:spcAft>
                <a:spcPts val="0"/>
              </a:spcAft>
              <a:buClr>
                <a:schemeClr val="dk2"/>
              </a:buClr>
              <a:buSzPts val="2400"/>
              <a:buFont typeface="Noto Sans Symbols"/>
              <a:buChar char="▪"/>
              <a:defRPr sz="2400" b="0" i="0" u="none" strike="noStrike" cap="none">
                <a:solidFill>
                  <a:srgbClr val="595959"/>
                </a:solidFill>
                <a:latin typeface="Calibri"/>
                <a:ea typeface="Calibri"/>
                <a:cs typeface="Calibri"/>
                <a:sym typeface="Calibri"/>
              </a:defRPr>
            </a:lvl1pPr>
            <a:lvl2pPr marL="914400" marR="0" lvl="1" indent="-361950" algn="l" rtl="0">
              <a:spcBef>
                <a:spcPts val="420"/>
              </a:spcBef>
              <a:spcAft>
                <a:spcPts val="0"/>
              </a:spcAft>
              <a:buClr>
                <a:schemeClr val="dk2"/>
              </a:buClr>
              <a:buSzPts val="2100"/>
              <a:buFont typeface="Calibri"/>
              <a:buChar char="–"/>
              <a:defRPr sz="2100" b="0" i="0" u="none" strike="noStrike" cap="none">
                <a:solidFill>
                  <a:srgbClr val="595959"/>
                </a:solidFill>
                <a:latin typeface="Calibri"/>
                <a:ea typeface="Calibri"/>
                <a:cs typeface="Calibri"/>
                <a:sym typeface="Calibri"/>
              </a:defRPr>
            </a:lvl2pPr>
            <a:lvl3pPr marL="1371600" marR="0" lvl="2" indent="-342900" algn="l" rtl="0">
              <a:spcBef>
                <a:spcPts val="360"/>
              </a:spcBef>
              <a:spcAft>
                <a:spcPts val="0"/>
              </a:spcAft>
              <a:buClr>
                <a:schemeClr val="dk2"/>
              </a:buClr>
              <a:buSzPts val="1800"/>
              <a:buFont typeface="Noto Sans Symbols"/>
              <a:buChar char="▪"/>
              <a:defRPr sz="1800" b="0" i="0" u="none" strike="noStrike" cap="none">
                <a:solidFill>
                  <a:srgbClr val="595959"/>
                </a:solidFill>
                <a:latin typeface="Calibri"/>
                <a:ea typeface="Calibri"/>
                <a:cs typeface="Calibri"/>
                <a:sym typeface="Calibri"/>
              </a:defRPr>
            </a:lvl3pPr>
            <a:lvl4pPr marL="1828800" marR="0" lvl="3" indent="-323850" algn="l" rtl="0">
              <a:spcBef>
                <a:spcPts val="300"/>
              </a:spcBef>
              <a:spcAft>
                <a:spcPts val="0"/>
              </a:spcAft>
              <a:buClr>
                <a:schemeClr val="dk2"/>
              </a:buClr>
              <a:buSzPts val="1500"/>
              <a:buFont typeface="Calibri"/>
              <a:buChar char="–"/>
              <a:defRPr sz="1500" b="0" i="0" u="none" strike="noStrike" cap="none">
                <a:solidFill>
                  <a:srgbClr val="595959"/>
                </a:solidFill>
                <a:latin typeface="Calibri"/>
                <a:ea typeface="Calibri"/>
                <a:cs typeface="Calibri"/>
                <a:sym typeface="Calibri"/>
              </a:defRPr>
            </a:lvl4pPr>
            <a:lvl5pPr marL="2286000" marR="0" lvl="4" indent="-323850" algn="l" rtl="0">
              <a:spcBef>
                <a:spcPts val="300"/>
              </a:spcBef>
              <a:spcAft>
                <a:spcPts val="0"/>
              </a:spcAft>
              <a:buClr>
                <a:schemeClr val="dk2"/>
              </a:buClr>
              <a:buSzPts val="1500"/>
              <a:buFont typeface="Calibri"/>
              <a:buChar char="»"/>
              <a:defRPr sz="1500" b="0" i="0"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showMasterSp="0" matchingName="Standard Slide Alt 2">
  <p:cSld name="Standard Slide Alt 2">
    <p:spTree>
      <p:nvGrpSpPr>
        <p:cNvPr id="1" name="Shape 781"/>
        <p:cNvGrpSpPr/>
        <p:nvPr/>
      </p:nvGrpSpPr>
      <p:grpSpPr>
        <a:xfrm>
          <a:off x="0" y="0"/>
          <a:ext cx="0" cy="0"/>
          <a:chOff x="0" y="0"/>
          <a:chExt cx="0" cy="0"/>
        </a:xfrm>
      </p:grpSpPr>
      <p:sp>
        <p:nvSpPr>
          <p:cNvPr id="782" name="Shape 782"/>
          <p:cNvSpPr/>
          <p:nvPr/>
        </p:nvSpPr>
        <p:spPr>
          <a:xfrm>
            <a:off x="1279526" y="0"/>
            <a:ext cx="7864475" cy="5143500"/>
          </a:xfrm>
          <a:prstGeom prst="rect">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350"/>
              <a:buFont typeface="Arial"/>
              <a:buNone/>
            </a:pPr>
            <a:endParaRPr sz="1350" b="0" i="0" u="none" strike="noStrike" cap="none">
              <a:solidFill>
                <a:srgbClr val="FFFFFF"/>
              </a:solidFill>
              <a:latin typeface="Arial"/>
              <a:ea typeface="Arial"/>
              <a:cs typeface="Arial"/>
              <a:sym typeface="Arial"/>
            </a:endParaRPr>
          </a:p>
        </p:txBody>
      </p:sp>
      <p:sp>
        <p:nvSpPr>
          <p:cNvPr id="783" name="Shape 783"/>
          <p:cNvSpPr/>
          <p:nvPr/>
        </p:nvSpPr>
        <p:spPr>
          <a:xfrm>
            <a:off x="2" y="0"/>
            <a:ext cx="1189039" cy="51435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350"/>
              <a:buFont typeface="Arial"/>
              <a:buNone/>
            </a:pPr>
            <a:endParaRPr sz="1350" b="0" i="0" u="none" strike="noStrike" cap="none">
              <a:solidFill>
                <a:srgbClr val="FFFFFF"/>
              </a:solidFill>
              <a:latin typeface="Arial"/>
              <a:ea typeface="Arial"/>
              <a:cs typeface="Arial"/>
              <a:sym typeface="Arial"/>
            </a:endParaRPr>
          </a:p>
        </p:txBody>
      </p:sp>
      <p:pic>
        <p:nvPicPr>
          <p:cNvPr id="784" name="Shape 784"/>
          <p:cNvPicPr preferRelativeResize="0"/>
          <p:nvPr/>
        </p:nvPicPr>
        <p:blipFill rotWithShape="1">
          <a:blip r:embed="rId2">
            <a:alphaModFix/>
          </a:blip>
          <a:srcRect l="27296" t="17010" r="21719" b="22162"/>
          <a:stretch/>
        </p:blipFill>
        <p:spPr>
          <a:xfrm>
            <a:off x="382589" y="377428"/>
            <a:ext cx="806451" cy="557213"/>
          </a:xfrm>
          <a:prstGeom prst="rect">
            <a:avLst/>
          </a:prstGeom>
          <a:noFill/>
          <a:ln>
            <a:noFill/>
          </a:ln>
        </p:spPr>
      </p:pic>
      <p:sp>
        <p:nvSpPr>
          <p:cNvPr id="785" name="Shape 785"/>
          <p:cNvSpPr txBox="1">
            <a:spLocks noGrp="1"/>
          </p:cNvSpPr>
          <p:nvPr>
            <p:ph type="body" idx="1"/>
          </p:nvPr>
        </p:nvSpPr>
        <p:spPr>
          <a:xfrm>
            <a:off x="1645952" y="1200150"/>
            <a:ext cx="7040848" cy="3634979"/>
          </a:xfrm>
          <a:prstGeom prst="rect">
            <a:avLst/>
          </a:prstGeom>
          <a:noFill/>
          <a:ln>
            <a:noFill/>
          </a:ln>
        </p:spPr>
        <p:txBody>
          <a:bodyPr spcFirstLastPara="1" wrap="square" lIns="91425" tIns="91425" rIns="91425" bIns="91425" anchor="t" anchorCtr="0"/>
          <a:lstStyle>
            <a:lvl1pPr marL="457200" marR="0" lvl="0" indent="-381000" algn="l" rtl="0">
              <a:spcBef>
                <a:spcPts val="480"/>
              </a:spcBef>
              <a:spcAft>
                <a:spcPts val="0"/>
              </a:spcAft>
              <a:buClr>
                <a:schemeClr val="dk2"/>
              </a:buClr>
              <a:buSzPts val="2400"/>
              <a:buFont typeface="Noto Sans Symbols"/>
              <a:buChar char="▪"/>
              <a:defRPr sz="2400" b="0" i="0" u="none" strike="noStrike" cap="none">
                <a:solidFill>
                  <a:schemeClr val="lt1"/>
                </a:solidFill>
                <a:latin typeface="Calibri"/>
                <a:ea typeface="Calibri"/>
                <a:cs typeface="Calibri"/>
                <a:sym typeface="Calibri"/>
              </a:defRPr>
            </a:lvl1pPr>
            <a:lvl2pPr marL="914400" marR="0" lvl="1" indent="-361950" algn="l" rtl="0">
              <a:spcBef>
                <a:spcPts val="420"/>
              </a:spcBef>
              <a:spcAft>
                <a:spcPts val="0"/>
              </a:spcAft>
              <a:buClr>
                <a:schemeClr val="dk2"/>
              </a:buClr>
              <a:buSzPts val="2100"/>
              <a:buFont typeface="Calibri"/>
              <a:buChar char="–"/>
              <a:defRPr sz="2100" b="0" i="0" u="none" strike="noStrike" cap="none">
                <a:solidFill>
                  <a:schemeClr val="lt1"/>
                </a:solidFill>
                <a:latin typeface="Calibri"/>
                <a:ea typeface="Calibri"/>
                <a:cs typeface="Calibri"/>
                <a:sym typeface="Calibri"/>
              </a:defRPr>
            </a:lvl2pPr>
            <a:lvl3pPr marL="1371600" marR="0" lvl="2" indent="-342900" algn="l" rtl="0">
              <a:spcBef>
                <a:spcPts val="360"/>
              </a:spcBef>
              <a:spcAft>
                <a:spcPts val="0"/>
              </a:spcAft>
              <a:buClr>
                <a:schemeClr val="dk2"/>
              </a:buClr>
              <a:buSzPts val="1800"/>
              <a:buFont typeface="Noto Sans Symbols"/>
              <a:buChar char="▪"/>
              <a:defRPr sz="1800" b="0" i="0" u="none" strike="noStrike" cap="none">
                <a:solidFill>
                  <a:schemeClr val="lt1"/>
                </a:solidFill>
                <a:latin typeface="Calibri"/>
                <a:ea typeface="Calibri"/>
                <a:cs typeface="Calibri"/>
                <a:sym typeface="Calibri"/>
              </a:defRPr>
            </a:lvl3pPr>
            <a:lvl4pPr marL="1828800" marR="0" lvl="3" indent="-323850" algn="l" rtl="0">
              <a:spcBef>
                <a:spcPts val="300"/>
              </a:spcBef>
              <a:spcAft>
                <a:spcPts val="0"/>
              </a:spcAft>
              <a:buClr>
                <a:schemeClr val="dk2"/>
              </a:buClr>
              <a:buSzPts val="1500"/>
              <a:buFont typeface="Calibri"/>
              <a:buChar char="–"/>
              <a:defRPr sz="1500" b="0" i="0" u="none" strike="noStrike" cap="none">
                <a:solidFill>
                  <a:schemeClr val="lt1"/>
                </a:solidFill>
                <a:latin typeface="Calibri"/>
                <a:ea typeface="Calibri"/>
                <a:cs typeface="Calibri"/>
                <a:sym typeface="Calibri"/>
              </a:defRPr>
            </a:lvl4pPr>
            <a:lvl5pPr marL="2286000" marR="0" lvl="4" indent="-323850" algn="l" rtl="0">
              <a:spcBef>
                <a:spcPts val="300"/>
              </a:spcBef>
              <a:spcAft>
                <a:spcPts val="0"/>
              </a:spcAft>
              <a:buClr>
                <a:schemeClr val="dk2"/>
              </a:buClr>
              <a:buSzPts val="1500"/>
              <a:buFont typeface="Calibri"/>
              <a:buChar char="»"/>
              <a:defRPr sz="1500" b="0" i="0" u="none" strike="noStrike" cap="none">
                <a:solidFill>
                  <a:schemeClr val="lt1"/>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786" name="Shape 786"/>
          <p:cNvSpPr txBox="1">
            <a:spLocks noGrp="1"/>
          </p:cNvSpPr>
          <p:nvPr>
            <p:ph type="title"/>
          </p:nvPr>
        </p:nvSpPr>
        <p:spPr>
          <a:xfrm>
            <a:off x="1295401" y="1"/>
            <a:ext cx="7863804" cy="1033895"/>
          </a:xfrm>
          <a:prstGeom prst="rect">
            <a:avLst/>
          </a:prstGeom>
          <a:noFill/>
          <a:ln>
            <a:noFill/>
          </a:ln>
        </p:spPr>
        <p:txBody>
          <a:bodyPr spcFirstLastPara="1" wrap="square" lIns="91425" tIns="91425" rIns="91425" bIns="91425" anchor="b" anchorCtr="0"/>
          <a:lstStyle>
            <a:lvl1pPr marR="0" lvl="0" algn="l" rtl="0">
              <a:spcBef>
                <a:spcPts val="0"/>
              </a:spcBef>
              <a:spcAft>
                <a:spcPts val="0"/>
              </a:spcAft>
              <a:buSzPts val="1400"/>
              <a:buNone/>
              <a:defRPr sz="3300" b="0" i="0" u="none" strike="noStrike" cap="none">
                <a:solidFill>
                  <a:schemeClr val="lt1"/>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showMasterSp="0" matchingName="Standard Slide 2 Column Alt">
  <p:cSld name="Standard Slide 2 Column Alt">
    <p:spTree>
      <p:nvGrpSpPr>
        <p:cNvPr id="1" name="Shape 787"/>
        <p:cNvGrpSpPr/>
        <p:nvPr/>
      </p:nvGrpSpPr>
      <p:grpSpPr>
        <a:xfrm>
          <a:off x="0" y="0"/>
          <a:ext cx="0" cy="0"/>
          <a:chOff x="0" y="0"/>
          <a:chExt cx="0" cy="0"/>
        </a:xfrm>
      </p:grpSpPr>
      <p:sp>
        <p:nvSpPr>
          <p:cNvPr id="788" name="Shape 788"/>
          <p:cNvSpPr/>
          <p:nvPr/>
        </p:nvSpPr>
        <p:spPr>
          <a:xfrm>
            <a:off x="1279526" y="0"/>
            <a:ext cx="7864475" cy="5143500"/>
          </a:xfrm>
          <a:prstGeom prst="rect">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350"/>
              <a:buFont typeface="Arial"/>
              <a:buNone/>
            </a:pPr>
            <a:endParaRPr sz="1350" b="0" i="0" u="none" strike="noStrike" cap="none">
              <a:solidFill>
                <a:srgbClr val="FFFFFF"/>
              </a:solidFill>
              <a:latin typeface="Arial"/>
              <a:ea typeface="Arial"/>
              <a:cs typeface="Arial"/>
              <a:sym typeface="Arial"/>
            </a:endParaRPr>
          </a:p>
        </p:txBody>
      </p:sp>
      <p:sp>
        <p:nvSpPr>
          <p:cNvPr id="789" name="Shape 789"/>
          <p:cNvSpPr/>
          <p:nvPr/>
        </p:nvSpPr>
        <p:spPr>
          <a:xfrm>
            <a:off x="2" y="0"/>
            <a:ext cx="1189039" cy="51435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350"/>
              <a:buFont typeface="Arial"/>
              <a:buNone/>
            </a:pPr>
            <a:endParaRPr sz="1350" b="0" i="0" u="none" strike="noStrike" cap="none">
              <a:solidFill>
                <a:srgbClr val="FFFFFF"/>
              </a:solidFill>
              <a:latin typeface="Arial"/>
              <a:ea typeface="Arial"/>
              <a:cs typeface="Arial"/>
              <a:sym typeface="Arial"/>
            </a:endParaRPr>
          </a:p>
        </p:txBody>
      </p:sp>
      <p:pic>
        <p:nvPicPr>
          <p:cNvPr id="790" name="Shape 790"/>
          <p:cNvPicPr preferRelativeResize="0"/>
          <p:nvPr/>
        </p:nvPicPr>
        <p:blipFill rotWithShape="1">
          <a:blip r:embed="rId2">
            <a:alphaModFix/>
          </a:blip>
          <a:srcRect l="27296" t="17010" r="21719" b="22162"/>
          <a:stretch/>
        </p:blipFill>
        <p:spPr>
          <a:xfrm>
            <a:off x="382589" y="377428"/>
            <a:ext cx="806451" cy="557213"/>
          </a:xfrm>
          <a:prstGeom prst="rect">
            <a:avLst/>
          </a:prstGeom>
          <a:noFill/>
          <a:ln>
            <a:noFill/>
          </a:ln>
        </p:spPr>
      </p:pic>
      <p:sp>
        <p:nvSpPr>
          <p:cNvPr id="791" name="Shape 791"/>
          <p:cNvSpPr txBox="1">
            <a:spLocks noGrp="1"/>
          </p:cNvSpPr>
          <p:nvPr>
            <p:ph type="body" idx="1"/>
          </p:nvPr>
        </p:nvSpPr>
        <p:spPr>
          <a:xfrm>
            <a:off x="5486391" y="1200151"/>
            <a:ext cx="3200455" cy="3394472"/>
          </a:xfrm>
          <a:prstGeom prst="rect">
            <a:avLst/>
          </a:prstGeom>
          <a:noFill/>
          <a:ln>
            <a:noFill/>
          </a:ln>
        </p:spPr>
        <p:txBody>
          <a:bodyPr spcFirstLastPara="1" wrap="square" lIns="91425" tIns="91425" rIns="91425" bIns="91425" anchor="t" anchorCtr="0"/>
          <a:lstStyle>
            <a:lvl1pPr marL="457200" marR="0" lvl="0" indent="-361950" algn="l" rtl="0">
              <a:spcBef>
                <a:spcPts val="420"/>
              </a:spcBef>
              <a:spcAft>
                <a:spcPts val="0"/>
              </a:spcAft>
              <a:buClr>
                <a:schemeClr val="dk2"/>
              </a:buClr>
              <a:buSzPts val="2100"/>
              <a:buFont typeface="Noto Sans Symbols"/>
              <a:buChar char="▪"/>
              <a:defRPr sz="2100" b="0" i="0" u="none" strike="noStrike" cap="none">
                <a:solidFill>
                  <a:schemeClr val="lt1"/>
                </a:solidFill>
                <a:latin typeface="Calibri"/>
                <a:ea typeface="Calibri"/>
                <a:cs typeface="Calibri"/>
                <a:sym typeface="Calibri"/>
              </a:defRPr>
            </a:lvl1pPr>
            <a:lvl2pPr marL="914400" marR="0" lvl="1" indent="-342900" algn="l" rtl="0">
              <a:spcBef>
                <a:spcPts val="360"/>
              </a:spcBef>
              <a:spcAft>
                <a:spcPts val="0"/>
              </a:spcAft>
              <a:buClr>
                <a:schemeClr val="dk2"/>
              </a:buClr>
              <a:buSzPts val="1800"/>
              <a:buFont typeface="Calibri"/>
              <a:buChar char="–"/>
              <a:defRPr sz="1800" b="0" i="0" u="none" strike="noStrike" cap="none">
                <a:solidFill>
                  <a:schemeClr val="lt1"/>
                </a:solidFill>
                <a:latin typeface="Calibri"/>
                <a:ea typeface="Calibri"/>
                <a:cs typeface="Calibri"/>
                <a:sym typeface="Calibri"/>
              </a:defRPr>
            </a:lvl2pPr>
            <a:lvl3pPr marL="1371600" marR="0" lvl="2" indent="-323850" algn="l" rtl="0">
              <a:spcBef>
                <a:spcPts val="300"/>
              </a:spcBef>
              <a:spcAft>
                <a:spcPts val="0"/>
              </a:spcAft>
              <a:buClr>
                <a:schemeClr val="dk2"/>
              </a:buClr>
              <a:buSzPts val="1500"/>
              <a:buFont typeface="Noto Sans Symbols"/>
              <a:buChar char="▪"/>
              <a:defRPr sz="1500" b="0" i="0" u="none" strike="noStrike" cap="none">
                <a:solidFill>
                  <a:schemeClr val="lt1"/>
                </a:solidFill>
                <a:latin typeface="Calibri"/>
                <a:ea typeface="Calibri"/>
                <a:cs typeface="Calibri"/>
                <a:sym typeface="Calibri"/>
              </a:defRPr>
            </a:lvl3pPr>
            <a:lvl4pPr marL="1828800" marR="0" lvl="3" indent="-314325" algn="l" rtl="0">
              <a:spcBef>
                <a:spcPts val="270"/>
              </a:spcBef>
              <a:spcAft>
                <a:spcPts val="0"/>
              </a:spcAft>
              <a:buClr>
                <a:schemeClr val="dk2"/>
              </a:buClr>
              <a:buSzPts val="1350"/>
              <a:buFont typeface="Calibri"/>
              <a:buChar char="–"/>
              <a:defRPr sz="1350" b="0" i="0" u="none" strike="noStrike" cap="none">
                <a:solidFill>
                  <a:schemeClr val="lt1"/>
                </a:solidFill>
                <a:latin typeface="Calibri"/>
                <a:ea typeface="Calibri"/>
                <a:cs typeface="Calibri"/>
                <a:sym typeface="Calibri"/>
              </a:defRPr>
            </a:lvl4pPr>
            <a:lvl5pPr marL="2286000" marR="0" lvl="4" indent="-314325" algn="l" rtl="0">
              <a:spcBef>
                <a:spcPts val="270"/>
              </a:spcBef>
              <a:spcAft>
                <a:spcPts val="0"/>
              </a:spcAft>
              <a:buClr>
                <a:schemeClr val="dk2"/>
              </a:buClr>
              <a:buSzPts val="1350"/>
              <a:buFont typeface="Calibri"/>
              <a:buChar char="»"/>
              <a:defRPr sz="1350" b="0" i="0" u="none" strike="noStrike" cap="none">
                <a:solidFill>
                  <a:schemeClr val="lt1"/>
                </a:solidFill>
                <a:latin typeface="Calibri"/>
                <a:ea typeface="Calibri"/>
                <a:cs typeface="Calibri"/>
                <a:sym typeface="Calibri"/>
              </a:defRPr>
            </a:lvl5pPr>
            <a:lvl6pPr marL="2743200" marR="0" lvl="5" indent="-314325" algn="l" rtl="0">
              <a:spcBef>
                <a:spcPts val="270"/>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6pPr>
            <a:lvl7pPr marL="3200400" marR="0" lvl="6" indent="-314325" algn="l" rtl="0">
              <a:spcBef>
                <a:spcPts val="270"/>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7pPr>
            <a:lvl8pPr marL="3657600" marR="0" lvl="7" indent="-314325" algn="l" rtl="0">
              <a:spcBef>
                <a:spcPts val="270"/>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8pPr>
            <a:lvl9pPr marL="4114800" marR="0" lvl="8" indent="-314325" algn="l" rtl="0">
              <a:spcBef>
                <a:spcPts val="270"/>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9pPr>
          </a:lstStyle>
          <a:p>
            <a:endParaRPr/>
          </a:p>
        </p:txBody>
      </p:sp>
      <p:sp>
        <p:nvSpPr>
          <p:cNvPr id="792" name="Shape 792"/>
          <p:cNvSpPr txBox="1">
            <a:spLocks noGrp="1"/>
          </p:cNvSpPr>
          <p:nvPr>
            <p:ph type="body" idx="2"/>
          </p:nvPr>
        </p:nvSpPr>
        <p:spPr>
          <a:xfrm>
            <a:off x="1737303" y="1200166"/>
            <a:ext cx="3200455" cy="3394472"/>
          </a:xfrm>
          <a:prstGeom prst="rect">
            <a:avLst/>
          </a:prstGeom>
          <a:noFill/>
          <a:ln>
            <a:noFill/>
          </a:ln>
        </p:spPr>
        <p:txBody>
          <a:bodyPr spcFirstLastPara="1" wrap="square" lIns="91425" tIns="91425" rIns="91425" bIns="91425" anchor="t" anchorCtr="0"/>
          <a:lstStyle>
            <a:lvl1pPr marL="457200" marR="0" lvl="0" indent="-361950" algn="l" rtl="0">
              <a:spcBef>
                <a:spcPts val="420"/>
              </a:spcBef>
              <a:spcAft>
                <a:spcPts val="0"/>
              </a:spcAft>
              <a:buClr>
                <a:schemeClr val="dk2"/>
              </a:buClr>
              <a:buSzPts val="2100"/>
              <a:buFont typeface="Noto Sans Symbols"/>
              <a:buChar char="▪"/>
              <a:defRPr sz="2100" b="0" i="0" u="none" strike="noStrike" cap="none">
                <a:solidFill>
                  <a:schemeClr val="lt1"/>
                </a:solidFill>
                <a:latin typeface="Calibri"/>
                <a:ea typeface="Calibri"/>
                <a:cs typeface="Calibri"/>
                <a:sym typeface="Calibri"/>
              </a:defRPr>
            </a:lvl1pPr>
            <a:lvl2pPr marL="914400" marR="0" lvl="1" indent="-342900" algn="l" rtl="0">
              <a:spcBef>
                <a:spcPts val="360"/>
              </a:spcBef>
              <a:spcAft>
                <a:spcPts val="0"/>
              </a:spcAft>
              <a:buClr>
                <a:schemeClr val="dk2"/>
              </a:buClr>
              <a:buSzPts val="1800"/>
              <a:buFont typeface="Calibri"/>
              <a:buChar char="–"/>
              <a:defRPr sz="1800" b="0" i="0" u="none" strike="noStrike" cap="none">
                <a:solidFill>
                  <a:schemeClr val="lt1"/>
                </a:solidFill>
                <a:latin typeface="Calibri"/>
                <a:ea typeface="Calibri"/>
                <a:cs typeface="Calibri"/>
                <a:sym typeface="Calibri"/>
              </a:defRPr>
            </a:lvl2pPr>
            <a:lvl3pPr marL="1371600" marR="0" lvl="2" indent="-323850" algn="l" rtl="0">
              <a:spcBef>
                <a:spcPts val="300"/>
              </a:spcBef>
              <a:spcAft>
                <a:spcPts val="0"/>
              </a:spcAft>
              <a:buClr>
                <a:schemeClr val="dk2"/>
              </a:buClr>
              <a:buSzPts val="1500"/>
              <a:buFont typeface="Noto Sans Symbols"/>
              <a:buChar char="▪"/>
              <a:defRPr sz="1500" b="0" i="0" u="none" strike="noStrike" cap="none">
                <a:solidFill>
                  <a:schemeClr val="lt1"/>
                </a:solidFill>
                <a:latin typeface="Calibri"/>
                <a:ea typeface="Calibri"/>
                <a:cs typeface="Calibri"/>
                <a:sym typeface="Calibri"/>
              </a:defRPr>
            </a:lvl3pPr>
            <a:lvl4pPr marL="1828800" marR="0" lvl="3" indent="-314325" algn="l" rtl="0">
              <a:spcBef>
                <a:spcPts val="270"/>
              </a:spcBef>
              <a:spcAft>
                <a:spcPts val="0"/>
              </a:spcAft>
              <a:buClr>
                <a:schemeClr val="dk2"/>
              </a:buClr>
              <a:buSzPts val="1350"/>
              <a:buFont typeface="Calibri"/>
              <a:buChar char="–"/>
              <a:defRPr sz="1350" b="0" i="0" u="none" strike="noStrike" cap="none">
                <a:solidFill>
                  <a:schemeClr val="lt1"/>
                </a:solidFill>
                <a:latin typeface="Calibri"/>
                <a:ea typeface="Calibri"/>
                <a:cs typeface="Calibri"/>
                <a:sym typeface="Calibri"/>
              </a:defRPr>
            </a:lvl4pPr>
            <a:lvl5pPr marL="2286000" marR="0" lvl="4" indent="-314325" algn="l" rtl="0">
              <a:spcBef>
                <a:spcPts val="270"/>
              </a:spcBef>
              <a:spcAft>
                <a:spcPts val="0"/>
              </a:spcAft>
              <a:buClr>
                <a:schemeClr val="dk2"/>
              </a:buClr>
              <a:buSzPts val="1350"/>
              <a:buFont typeface="Calibri"/>
              <a:buChar char="»"/>
              <a:defRPr sz="1350" b="0" i="0" u="none" strike="noStrike" cap="none">
                <a:solidFill>
                  <a:schemeClr val="lt1"/>
                </a:solidFill>
                <a:latin typeface="Calibri"/>
                <a:ea typeface="Calibri"/>
                <a:cs typeface="Calibri"/>
                <a:sym typeface="Calibri"/>
              </a:defRPr>
            </a:lvl5pPr>
            <a:lvl6pPr marL="2743200" marR="0" lvl="5" indent="-314325" algn="l" rtl="0">
              <a:spcBef>
                <a:spcPts val="270"/>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6pPr>
            <a:lvl7pPr marL="3200400" marR="0" lvl="6" indent="-314325" algn="l" rtl="0">
              <a:spcBef>
                <a:spcPts val="270"/>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7pPr>
            <a:lvl8pPr marL="3657600" marR="0" lvl="7" indent="-314325" algn="l" rtl="0">
              <a:spcBef>
                <a:spcPts val="270"/>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8pPr>
            <a:lvl9pPr marL="4114800" marR="0" lvl="8" indent="-314325" algn="l" rtl="0">
              <a:spcBef>
                <a:spcPts val="270"/>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9pPr>
          </a:lstStyle>
          <a:p>
            <a:endParaRPr/>
          </a:p>
        </p:txBody>
      </p:sp>
      <p:sp>
        <p:nvSpPr>
          <p:cNvPr id="793" name="Shape 793"/>
          <p:cNvSpPr txBox="1">
            <a:spLocks noGrp="1"/>
          </p:cNvSpPr>
          <p:nvPr>
            <p:ph type="title"/>
          </p:nvPr>
        </p:nvSpPr>
        <p:spPr>
          <a:xfrm>
            <a:off x="1280197" y="1"/>
            <a:ext cx="7863804" cy="1033895"/>
          </a:xfrm>
          <a:prstGeom prst="rect">
            <a:avLst/>
          </a:prstGeom>
          <a:noFill/>
          <a:ln>
            <a:noFill/>
          </a:ln>
        </p:spPr>
        <p:txBody>
          <a:bodyPr spcFirstLastPara="1" wrap="square" lIns="91425" tIns="91425" rIns="91425" bIns="91425" anchor="b" anchorCtr="0"/>
          <a:lstStyle>
            <a:lvl1pPr marR="0" lvl="0" algn="l" rtl="0">
              <a:spcBef>
                <a:spcPts val="0"/>
              </a:spcBef>
              <a:spcAft>
                <a:spcPts val="0"/>
              </a:spcAft>
              <a:buSzPts val="1400"/>
              <a:buNone/>
              <a:defRPr sz="3300" b="0" i="0" u="none" strike="noStrike" cap="none">
                <a:solidFill>
                  <a:schemeClr val="lt1"/>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showMasterSp="0" matchingName="Title Slide 2">
  <p:cSld name="Title Slide 2">
    <p:spTree>
      <p:nvGrpSpPr>
        <p:cNvPr id="1" name="Shape 794"/>
        <p:cNvGrpSpPr/>
        <p:nvPr/>
      </p:nvGrpSpPr>
      <p:grpSpPr>
        <a:xfrm>
          <a:off x="0" y="0"/>
          <a:ext cx="0" cy="0"/>
          <a:chOff x="0" y="0"/>
          <a:chExt cx="0" cy="0"/>
        </a:xfrm>
      </p:grpSpPr>
      <p:sp>
        <p:nvSpPr>
          <p:cNvPr id="795" name="Shape 795"/>
          <p:cNvSpPr txBox="1"/>
          <p:nvPr/>
        </p:nvSpPr>
        <p:spPr>
          <a:xfrm>
            <a:off x="3673477" y="4766073"/>
            <a:ext cx="3253455" cy="207749"/>
          </a:xfrm>
          <a:prstGeom prst="rect">
            <a:avLst/>
          </a:prstGeom>
          <a:noFill/>
          <a:ln>
            <a:noFill/>
          </a:ln>
        </p:spPr>
        <p:txBody>
          <a:bodyPr spcFirstLastPara="1" wrap="square" lIns="0" tIns="45700" rIns="91425" bIns="45700" anchor="t" anchorCtr="0">
            <a:noAutofit/>
          </a:bodyPr>
          <a:lstStyle/>
          <a:p>
            <a:pPr marL="0" marR="0" lvl="0" indent="0" algn="l" rtl="0">
              <a:lnSpc>
                <a:spcPct val="100000"/>
              </a:lnSpc>
              <a:spcBef>
                <a:spcPts val="0"/>
              </a:spcBef>
              <a:spcAft>
                <a:spcPts val="0"/>
              </a:spcAft>
              <a:buClr>
                <a:srgbClr val="254061"/>
              </a:buClr>
              <a:buSzPts val="750"/>
              <a:buFont typeface="Arial"/>
              <a:buNone/>
            </a:pPr>
            <a:r>
              <a:rPr lang="en-US" sz="750" b="0" i="0" u="none" strike="noStrike" cap="none">
                <a:solidFill>
                  <a:srgbClr val="254061"/>
                </a:solidFill>
                <a:latin typeface="Calibri"/>
                <a:ea typeface="Calibri"/>
                <a:cs typeface="Calibri"/>
                <a:sym typeface="Calibri"/>
              </a:rPr>
              <a:t>WeArePublicHealth.org     twitter.com/Maricopahealth     facebook.com/MCDPH</a:t>
            </a:r>
            <a:endParaRPr/>
          </a:p>
        </p:txBody>
      </p:sp>
      <p:pic>
        <p:nvPicPr>
          <p:cNvPr id="796" name="Shape 796" descr="PH Letterhead Header.png"/>
          <p:cNvPicPr preferRelativeResize="0"/>
          <p:nvPr/>
        </p:nvPicPr>
        <p:blipFill rotWithShape="1">
          <a:blip r:embed="rId2">
            <a:alphaModFix/>
          </a:blip>
          <a:srcRect/>
          <a:stretch/>
        </p:blipFill>
        <p:spPr>
          <a:xfrm>
            <a:off x="404813" y="4423174"/>
            <a:ext cx="2795587" cy="516731"/>
          </a:xfrm>
          <a:prstGeom prst="rect">
            <a:avLst/>
          </a:prstGeom>
          <a:noFill/>
          <a:ln>
            <a:noFill/>
          </a:ln>
        </p:spPr>
      </p:pic>
      <p:sp>
        <p:nvSpPr>
          <p:cNvPr id="797" name="Shape 797"/>
          <p:cNvSpPr txBox="1">
            <a:spLocks noGrp="1"/>
          </p:cNvSpPr>
          <p:nvPr>
            <p:ph type="body" idx="1"/>
          </p:nvPr>
        </p:nvSpPr>
        <p:spPr>
          <a:xfrm>
            <a:off x="0" y="4012407"/>
            <a:ext cx="8686800" cy="410766"/>
          </a:xfrm>
          <a:prstGeom prst="rect">
            <a:avLst/>
          </a:prstGeom>
          <a:noFill/>
          <a:ln>
            <a:noFill/>
          </a:ln>
        </p:spPr>
        <p:txBody>
          <a:bodyPr spcFirstLastPara="1" wrap="square" lIns="91425" tIns="91425" rIns="91425" bIns="91425" anchor="t" anchorCtr="0"/>
          <a:lstStyle>
            <a:lvl1pPr marL="457200" marR="0" lvl="0"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1pPr>
            <a:lvl2pPr marL="914400" marR="0" lvl="1"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2pPr>
            <a:lvl3pPr marL="1371600" marR="0" lvl="2"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3pPr>
            <a:lvl4pPr marL="1828800" marR="0" lvl="3"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4pPr>
            <a:lvl5pPr marL="2286000" marR="0" lvl="4"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798" name="Shape 798"/>
          <p:cNvSpPr>
            <a:spLocks noGrp="1"/>
          </p:cNvSpPr>
          <p:nvPr>
            <p:ph type="pic" idx="2"/>
          </p:nvPr>
        </p:nvSpPr>
        <p:spPr>
          <a:xfrm>
            <a:off x="4846637" y="0"/>
            <a:ext cx="4297363" cy="3943350"/>
          </a:xfrm>
          <a:prstGeom prst="rect">
            <a:avLst/>
          </a:prstGeom>
          <a:noFill/>
          <a:ln>
            <a:noFill/>
          </a:ln>
        </p:spPr>
        <p:txBody>
          <a:bodyPr spcFirstLastPara="1" wrap="square" lIns="91425" tIns="91425" rIns="91425" bIns="91425" anchor="ctr" anchorCtr="1"/>
          <a:lstStyle>
            <a:lvl1pPr marR="0" lvl="0" algn="l" rtl="0">
              <a:spcBef>
                <a:spcPts val="480"/>
              </a:spcBef>
              <a:spcAft>
                <a:spcPts val="0"/>
              </a:spcAft>
              <a:buClr>
                <a:schemeClr val="dk2"/>
              </a:buClr>
              <a:buSzPts val="2400"/>
              <a:buFont typeface="Arial"/>
              <a:buChar char="•"/>
              <a:defRPr sz="2400" b="0" i="0" u="none" strike="noStrike" cap="none">
                <a:solidFill>
                  <a:srgbClr val="595959"/>
                </a:solidFill>
                <a:latin typeface="Calibri"/>
                <a:ea typeface="Calibri"/>
                <a:cs typeface="Calibri"/>
                <a:sym typeface="Calibri"/>
              </a:defRPr>
            </a:lvl1pPr>
            <a:lvl2pPr marR="0" lvl="1" algn="l" rtl="0">
              <a:spcBef>
                <a:spcPts val="420"/>
              </a:spcBef>
              <a:spcAft>
                <a:spcPts val="0"/>
              </a:spcAft>
              <a:buClr>
                <a:schemeClr val="dk2"/>
              </a:buClr>
              <a:buSzPts val="2100"/>
              <a:buFont typeface="Arial"/>
              <a:buChar char="–"/>
              <a:defRPr sz="2100" b="0" i="0" u="none" strike="noStrike" cap="none">
                <a:solidFill>
                  <a:srgbClr val="595959"/>
                </a:solidFill>
                <a:latin typeface="Calibri"/>
                <a:ea typeface="Calibri"/>
                <a:cs typeface="Calibri"/>
                <a:sym typeface="Calibri"/>
              </a:defRPr>
            </a:lvl2pPr>
            <a:lvl3pPr marR="0" lvl="2" algn="l" rtl="0">
              <a:spcBef>
                <a:spcPts val="360"/>
              </a:spcBef>
              <a:spcAft>
                <a:spcPts val="0"/>
              </a:spcAft>
              <a:buClr>
                <a:schemeClr val="dk2"/>
              </a:buClr>
              <a:buSzPts val="1800"/>
              <a:buFont typeface="Arial"/>
              <a:buChar char="•"/>
              <a:defRPr sz="1800" b="0" i="0" u="none" strike="noStrike" cap="none">
                <a:solidFill>
                  <a:srgbClr val="595959"/>
                </a:solidFill>
                <a:latin typeface="Calibri"/>
                <a:ea typeface="Calibri"/>
                <a:cs typeface="Calibri"/>
                <a:sym typeface="Calibri"/>
              </a:defRPr>
            </a:lvl3pPr>
            <a:lvl4pPr marR="0" lvl="3"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4pPr>
            <a:lvl5pPr marR="0" lvl="4"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5pPr>
            <a:lvl6pPr marR="0" lvl="5"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R="0" lvl="6"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R="0" lvl="7"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R="0" lvl="8"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799" name="Shape 799"/>
          <p:cNvSpPr txBox="1">
            <a:spLocks noGrp="1"/>
          </p:cNvSpPr>
          <p:nvPr>
            <p:ph type="title"/>
          </p:nvPr>
        </p:nvSpPr>
        <p:spPr>
          <a:xfrm>
            <a:off x="0" y="0"/>
            <a:ext cx="4754880" cy="3943350"/>
          </a:xfrm>
          <a:prstGeom prst="rect">
            <a:avLst/>
          </a:prstGeom>
          <a:solidFill>
            <a:schemeClr val="lt2"/>
          </a:solidFill>
          <a:ln>
            <a:noFill/>
          </a:ln>
        </p:spPr>
        <p:txBody>
          <a:bodyPr spcFirstLastPara="1" wrap="square" lIns="91425" tIns="91425" rIns="91425" bIns="91425" anchor="b" anchorCtr="0"/>
          <a:lstStyle>
            <a:lvl1pPr marR="0" lvl="0" algn="l" rtl="0">
              <a:spcBef>
                <a:spcPts val="0"/>
              </a:spcBef>
              <a:spcAft>
                <a:spcPts val="0"/>
              </a:spcAft>
              <a:buSzPts val="1400"/>
              <a:buNone/>
              <a:defRPr sz="3300" b="0" i="0" u="none" strike="noStrike" cap="none">
                <a:solidFill>
                  <a:schemeClr val="lt1"/>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showMasterSp="0" matchingName="Title Slide 3">
  <p:cSld name="Title Slide 3">
    <p:spTree>
      <p:nvGrpSpPr>
        <p:cNvPr id="1" name="Shape 800"/>
        <p:cNvGrpSpPr/>
        <p:nvPr/>
      </p:nvGrpSpPr>
      <p:grpSpPr>
        <a:xfrm>
          <a:off x="0" y="0"/>
          <a:ext cx="0" cy="0"/>
          <a:chOff x="0" y="0"/>
          <a:chExt cx="0" cy="0"/>
        </a:xfrm>
      </p:grpSpPr>
      <p:sp>
        <p:nvSpPr>
          <p:cNvPr id="801" name="Shape 801"/>
          <p:cNvSpPr txBox="1"/>
          <p:nvPr/>
        </p:nvSpPr>
        <p:spPr>
          <a:xfrm>
            <a:off x="3673477" y="4766073"/>
            <a:ext cx="3253455" cy="207749"/>
          </a:xfrm>
          <a:prstGeom prst="rect">
            <a:avLst/>
          </a:prstGeom>
          <a:noFill/>
          <a:ln>
            <a:noFill/>
          </a:ln>
        </p:spPr>
        <p:txBody>
          <a:bodyPr spcFirstLastPara="1" wrap="square" lIns="0" tIns="45700" rIns="91425" bIns="45700" anchor="t" anchorCtr="0">
            <a:noAutofit/>
          </a:bodyPr>
          <a:lstStyle/>
          <a:p>
            <a:pPr marL="0" marR="0" lvl="0" indent="0" algn="l" rtl="0">
              <a:lnSpc>
                <a:spcPct val="100000"/>
              </a:lnSpc>
              <a:spcBef>
                <a:spcPts val="0"/>
              </a:spcBef>
              <a:spcAft>
                <a:spcPts val="0"/>
              </a:spcAft>
              <a:buClr>
                <a:srgbClr val="254061"/>
              </a:buClr>
              <a:buSzPts val="750"/>
              <a:buFont typeface="Arial"/>
              <a:buNone/>
            </a:pPr>
            <a:r>
              <a:rPr lang="en-US" sz="750" b="0" i="0" u="none" strike="noStrike" cap="none">
                <a:solidFill>
                  <a:srgbClr val="254061"/>
                </a:solidFill>
                <a:latin typeface="Calibri"/>
                <a:ea typeface="Calibri"/>
                <a:cs typeface="Calibri"/>
                <a:sym typeface="Calibri"/>
              </a:rPr>
              <a:t>WeArePublicHealth.org     twitter.com/Maricopahealth     facebook.com/MCDPH</a:t>
            </a:r>
            <a:endParaRPr/>
          </a:p>
        </p:txBody>
      </p:sp>
      <p:pic>
        <p:nvPicPr>
          <p:cNvPr id="802" name="Shape 802" descr="PH Letterhead Header.png"/>
          <p:cNvPicPr preferRelativeResize="0"/>
          <p:nvPr/>
        </p:nvPicPr>
        <p:blipFill rotWithShape="1">
          <a:blip r:embed="rId2">
            <a:alphaModFix/>
          </a:blip>
          <a:srcRect/>
          <a:stretch/>
        </p:blipFill>
        <p:spPr>
          <a:xfrm>
            <a:off x="404813" y="4423174"/>
            <a:ext cx="2795587" cy="516731"/>
          </a:xfrm>
          <a:prstGeom prst="rect">
            <a:avLst/>
          </a:prstGeom>
          <a:noFill/>
          <a:ln>
            <a:noFill/>
          </a:ln>
        </p:spPr>
      </p:pic>
      <p:sp>
        <p:nvSpPr>
          <p:cNvPr id="803" name="Shape 803"/>
          <p:cNvSpPr/>
          <p:nvPr/>
        </p:nvSpPr>
        <p:spPr>
          <a:xfrm>
            <a:off x="6762750" y="-11907"/>
            <a:ext cx="2381251" cy="3406379"/>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350"/>
              <a:buFont typeface="Arial"/>
              <a:buNone/>
            </a:pPr>
            <a:endParaRPr sz="1350" b="0" i="0" u="none" strike="noStrike" cap="none">
              <a:solidFill>
                <a:srgbClr val="FFFFFF"/>
              </a:solidFill>
              <a:latin typeface="Arial"/>
              <a:ea typeface="Arial"/>
              <a:cs typeface="Arial"/>
              <a:sym typeface="Arial"/>
            </a:endParaRPr>
          </a:p>
        </p:txBody>
      </p:sp>
      <p:sp>
        <p:nvSpPr>
          <p:cNvPr id="804" name="Shape 804"/>
          <p:cNvSpPr txBox="1">
            <a:spLocks noGrp="1"/>
          </p:cNvSpPr>
          <p:nvPr>
            <p:ph type="body" idx="1"/>
          </p:nvPr>
        </p:nvSpPr>
        <p:spPr>
          <a:xfrm>
            <a:off x="0" y="4000500"/>
            <a:ext cx="9144000" cy="353601"/>
          </a:xfrm>
          <a:prstGeom prst="rect">
            <a:avLst/>
          </a:prstGeom>
          <a:noFill/>
          <a:ln>
            <a:noFill/>
          </a:ln>
        </p:spPr>
        <p:txBody>
          <a:bodyPr spcFirstLastPara="1" wrap="square" lIns="91425" tIns="91425" rIns="91425" bIns="91425" anchor="t" anchorCtr="0"/>
          <a:lstStyle>
            <a:lvl1pPr marL="457200" marR="0" lvl="0"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1pPr>
            <a:lvl2pPr marL="914400" marR="0" lvl="1"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2pPr>
            <a:lvl3pPr marL="1371600" marR="0" lvl="2"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3pPr>
            <a:lvl4pPr marL="1828800" marR="0" lvl="3"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4pPr>
            <a:lvl5pPr marL="2286000" marR="0" lvl="4" indent="-228600" algn="l" rtl="0">
              <a:spcBef>
                <a:spcPts val="360"/>
              </a:spcBef>
              <a:spcAft>
                <a:spcPts val="0"/>
              </a:spcAft>
              <a:buClr>
                <a:schemeClr val="dk2"/>
              </a:buClr>
              <a:buSzPts val="1800"/>
              <a:buFont typeface="Arial"/>
              <a:buNone/>
              <a:defRPr sz="1800" b="0" i="1"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805" name="Shape 805"/>
          <p:cNvSpPr>
            <a:spLocks noGrp="1"/>
          </p:cNvSpPr>
          <p:nvPr>
            <p:ph type="pic" idx="2"/>
          </p:nvPr>
        </p:nvSpPr>
        <p:spPr>
          <a:xfrm>
            <a:off x="-1" y="0"/>
            <a:ext cx="6675097" cy="3394702"/>
          </a:xfrm>
          <a:prstGeom prst="rect">
            <a:avLst/>
          </a:prstGeom>
          <a:noFill/>
          <a:ln>
            <a:noFill/>
          </a:ln>
        </p:spPr>
        <p:txBody>
          <a:bodyPr spcFirstLastPara="1" wrap="square" lIns="91425" tIns="91425" rIns="91425" bIns="91425" anchor="ctr" anchorCtr="1"/>
          <a:lstStyle>
            <a:lvl1pPr marR="0" lvl="0" algn="l" rtl="0">
              <a:spcBef>
                <a:spcPts val="480"/>
              </a:spcBef>
              <a:spcAft>
                <a:spcPts val="0"/>
              </a:spcAft>
              <a:buClr>
                <a:schemeClr val="dk2"/>
              </a:buClr>
              <a:buSzPts val="2400"/>
              <a:buFont typeface="Arial"/>
              <a:buChar char="•"/>
              <a:defRPr sz="2400" b="0" i="0" u="none" strike="noStrike" cap="none">
                <a:solidFill>
                  <a:srgbClr val="595959"/>
                </a:solidFill>
                <a:latin typeface="Calibri"/>
                <a:ea typeface="Calibri"/>
                <a:cs typeface="Calibri"/>
                <a:sym typeface="Calibri"/>
              </a:defRPr>
            </a:lvl1pPr>
            <a:lvl2pPr marR="0" lvl="1" algn="l" rtl="0">
              <a:spcBef>
                <a:spcPts val="420"/>
              </a:spcBef>
              <a:spcAft>
                <a:spcPts val="0"/>
              </a:spcAft>
              <a:buClr>
                <a:schemeClr val="dk2"/>
              </a:buClr>
              <a:buSzPts val="2100"/>
              <a:buFont typeface="Arial"/>
              <a:buChar char="–"/>
              <a:defRPr sz="2100" b="0" i="0" u="none" strike="noStrike" cap="none">
                <a:solidFill>
                  <a:srgbClr val="595959"/>
                </a:solidFill>
                <a:latin typeface="Calibri"/>
                <a:ea typeface="Calibri"/>
                <a:cs typeface="Calibri"/>
                <a:sym typeface="Calibri"/>
              </a:defRPr>
            </a:lvl2pPr>
            <a:lvl3pPr marR="0" lvl="2" algn="l" rtl="0">
              <a:spcBef>
                <a:spcPts val="360"/>
              </a:spcBef>
              <a:spcAft>
                <a:spcPts val="0"/>
              </a:spcAft>
              <a:buClr>
                <a:schemeClr val="dk2"/>
              </a:buClr>
              <a:buSzPts val="1800"/>
              <a:buFont typeface="Arial"/>
              <a:buChar char="•"/>
              <a:defRPr sz="1800" b="0" i="0" u="none" strike="noStrike" cap="none">
                <a:solidFill>
                  <a:srgbClr val="595959"/>
                </a:solidFill>
                <a:latin typeface="Calibri"/>
                <a:ea typeface="Calibri"/>
                <a:cs typeface="Calibri"/>
                <a:sym typeface="Calibri"/>
              </a:defRPr>
            </a:lvl3pPr>
            <a:lvl4pPr marR="0" lvl="3"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4pPr>
            <a:lvl5pPr marR="0" lvl="4"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5pPr>
            <a:lvl6pPr marR="0" lvl="5"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R="0" lvl="6"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R="0" lvl="7"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R="0" lvl="8"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806" name="Shape 806"/>
          <p:cNvSpPr txBox="1">
            <a:spLocks noGrp="1"/>
          </p:cNvSpPr>
          <p:nvPr>
            <p:ph type="title"/>
          </p:nvPr>
        </p:nvSpPr>
        <p:spPr>
          <a:xfrm>
            <a:off x="0" y="3543300"/>
            <a:ext cx="9144000" cy="457200"/>
          </a:xfrm>
          <a:prstGeom prst="rect">
            <a:avLst/>
          </a:prstGeom>
          <a:noFill/>
          <a:ln>
            <a:noFill/>
          </a:ln>
        </p:spPr>
        <p:txBody>
          <a:bodyPr spcFirstLastPara="1" wrap="square" lIns="91425" tIns="91425" rIns="91425" bIns="91425" anchor="b" anchorCtr="0"/>
          <a:lstStyle>
            <a:lvl1pPr marR="0" lvl="0" algn="l" rtl="0">
              <a:spcBef>
                <a:spcPts val="0"/>
              </a:spcBef>
              <a:spcAft>
                <a:spcPts val="0"/>
              </a:spcAft>
              <a:buSzPts val="1400"/>
              <a:buNone/>
              <a:defRPr sz="3300" b="0" i="0" u="none" strike="noStrike" cap="none">
                <a:solidFill>
                  <a:schemeClr val="lt2"/>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image" Target="../media/image1.png"/></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260.xml"/><Relationship Id="rId13" Type="http://schemas.openxmlformats.org/officeDocument/2006/relationships/slideLayout" Target="../slideLayouts/slideLayout265.xml"/><Relationship Id="rId18" Type="http://schemas.openxmlformats.org/officeDocument/2006/relationships/slideLayout" Target="../slideLayouts/slideLayout270.xml"/><Relationship Id="rId26" Type="http://schemas.openxmlformats.org/officeDocument/2006/relationships/slideLayout" Target="../slideLayouts/slideLayout278.xml"/><Relationship Id="rId3" Type="http://schemas.openxmlformats.org/officeDocument/2006/relationships/slideLayout" Target="../slideLayouts/slideLayout255.xml"/><Relationship Id="rId21" Type="http://schemas.openxmlformats.org/officeDocument/2006/relationships/slideLayout" Target="../slideLayouts/slideLayout273.xml"/><Relationship Id="rId7" Type="http://schemas.openxmlformats.org/officeDocument/2006/relationships/slideLayout" Target="../slideLayouts/slideLayout259.xml"/><Relationship Id="rId12" Type="http://schemas.openxmlformats.org/officeDocument/2006/relationships/slideLayout" Target="../slideLayouts/slideLayout264.xml"/><Relationship Id="rId17" Type="http://schemas.openxmlformats.org/officeDocument/2006/relationships/slideLayout" Target="../slideLayouts/slideLayout269.xml"/><Relationship Id="rId25" Type="http://schemas.openxmlformats.org/officeDocument/2006/relationships/slideLayout" Target="../slideLayouts/slideLayout277.xml"/><Relationship Id="rId2" Type="http://schemas.openxmlformats.org/officeDocument/2006/relationships/slideLayout" Target="../slideLayouts/slideLayout254.xml"/><Relationship Id="rId16" Type="http://schemas.openxmlformats.org/officeDocument/2006/relationships/slideLayout" Target="../slideLayouts/slideLayout268.xml"/><Relationship Id="rId20" Type="http://schemas.openxmlformats.org/officeDocument/2006/relationships/slideLayout" Target="../slideLayouts/slideLayout272.xml"/><Relationship Id="rId29" Type="http://schemas.openxmlformats.org/officeDocument/2006/relationships/theme" Target="../theme/theme10.xml"/><Relationship Id="rId1" Type="http://schemas.openxmlformats.org/officeDocument/2006/relationships/slideLayout" Target="../slideLayouts/slideLayout253.xml"/><Relationship Id="rId6" Type="http://schemas.openxmlformats.org/officeDocument/2006/relationships/slideLayout" Target="../slideLayouts/slideLayout258.xml"/><Relationship Id="rId11" Type="http://schemas.openxmlformats.org/officeDocument/2006/relationships/slideLayout" Target="../slideLayouts/slideLayout263.xml"/><Relationship Id="rId24" Type="http://schemas.openxmlformats.org/officeDocument/2006/relationships/slideLayout" Target="../slideLayouts/slideLayout276.xml"/><Relationship Id="rId5" Type="http://schemas.openxmlformats.org/officeDocument/2006/relationships/slideLayout" Target="../slideLayouts/slideLayout257.xml"/><Relationship Id="rId15" Type="http://schemas.openxmlformats.org/officeDocument/2006/relationships/slideLayout" Target="../slideLayouts/slideLayout267.xml"/><Relationship Id="rId23" Type="http://schemas.openxmlformats.org/officeDocument/2006/relationships/slideLayout" Target="../slideLayouts/slideLayout275.xml"/><Relationship Id="rId28" Type="http://schemas.openxmlformats.org/officeDocument/2006/relationships/slideLayout" Target="../slideLayouts/slideLayout280.xml"/><Relationship Id="rId10" Type="http://schemas.openxmlformats.org/officeDocument/2006/relationships/slideLayout" Target="../slideLayouts/slideLayout262.xml"/><Relationship Id="rId19" Type="http://schemas.openxmlformats.org/officeDocument/2006/relationships/slideLayout" Target="../slideLayouts/slideLayout271.xml"/><Relationship Id="rId4" Type="http://schemas.openxmlformats.org/officeDocument/2006/relationships/slideLayout" Target="../slideLayouts/slideLayout256.xml"/><Relationship Id="rId9" Type="http://schemas.openxmlformats.org/officeDocument/2006/relationships/slideLayout" Target="../slideLayouts/slideLayout261.xml"/><Relationship Id="rId14" Type="http://schemas.openxmlformats.org/officeDocument/2006/relationships/slideLayout" Target="../slideLayouts/slideLayout266.xml"/><Relationship Id="rId22" Type="http://schemas.openxmlformats.org/officeDocument/2006/relationships/slideLayout" Target="../slideLayouts/slideLayout274.xml"/><Relationship Id="rId27" Type="http://schemas.openxmlformats.org/officeDocument/2006/relationships/slideLayout" Target="../slideLayouts/slideLayout279.xml"/><Relationship Id="rId30" Type="http://schemas.openxmlformats.org/officeDocument/2006/relationships/image" Target="../media/image1.png"/></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288.xml"/><Relationship Id="rId13" Type="http://schemas.openxmlformats.org/officeDocument/2006/relationships/slideLayout" Target="../slideLayouts/slideLayout293.xml"/><Relationship Id="rId18" Type="http://schemas.openxmlformats.org/officeDocument/2006/relationships/slideLayout" Target="../slideLayouts/slideLayout298.xml"/><Relationship Id="rId26" Type="http://schemas.openxmlformats.org/officeDocument/2006/relationships/slideLayout" Target="../slideLayouts/slideLayout306.xml"/><Relationship Id="rId3" Type="http://schemas.openxmlformats.org/officeDocument/2006/relationships/slideLayout" Target="../slideLayouts/slideLayout283.xml"/><Relationship Id="rId21" Type="http://schemas.openxmlformats.org/officeDocument/2006/relationships/slideLayout" Target="../slideLayouts/slideLayout301.xml"/><Relationship Id="rId7" Type="http://schemas.openxmlformats.org/officeDocument/2006/relationships/slideLayout" Target="../slideLayouts/slideLayout287.xml"/><Relationship Id="rId12" Type="http://schemas.openxmlformats.org/officeDocument/2006/relationships/slideLayout" Target="../slideLayouts/slideLayout292.xml"/><Relationship Id="rId17" Type="http://schemas.openxmlformats.org/officeDocument/2006/relationships/slideLayout" Target="../slideLayouts/slideLayout297.xml"/><Relationship Id="rId25" Type="http://schemas.openxmlformats.org/officeDocument/2006/relationships/slideLayout" Target="../slideLayouts/slideLayout305.xml"/><Relationship Id="rId2" Type="http://schemas.openxmlformats.org/officeDocument/2006/relationships/slideLayout" Target="../slideLayouts/slideLayout282.xml"/><Relationship Id="rId16" Type="http://schemas.openxmlformats.org/officeDocument/2006/relationships/slideLayout" Target="../slideLayouts/slideLayout296.xml"/><Relationship Id="rId20" Type="http://schemas.openxmlformats.org/officeDocument/2006/relationships/slideLayout" Target="../slideLayouts/slideLayout300.xml"/><Relationship Id="rId29" Type="http://schemas.openxmlformats.org/officeDocument/2006/relationships/theme" Target="../theme/theme11.xml"/><Relationship Id="rId1" Type="http://schemas.openxmlformats.org/officeDocument/2006/relationships/slideLayout" Target="../slideLayouts/slideLayout281.xml"/><Relationship Id="rId6" Type="http://schemas.openxmlformats.org/officeDocument/2006/relationships/slideLayout" Target="../slideLayouts/slideLayout286.xml"/><Relationship Id="rId11" Type="http://schemas.openxmlformats.org/officeDocument/2006/relationships/slideLayout" Target="../slideLayouts/slideLayout291.xml"/><Relationship Id="rId24" Type="http://schemas.openxmlformats.org/officeDocument/2006/relationships/slideLayout" Target="../slideLayouts/slideLayout304.xml"/><Relationship Id="rId5" Type="http://schemas.openxmlformats.org/officeDocument/2006/relationships/slideLayout" Target="../slideLayouts/slideLayout285.xml"/><Relationship Id="rId15" Type="http://schemas.openxmlformats.org/officeDocument/2006/relationships/slideLayout" Target="../slideLayouts/slideLayout295.xml"/><Relationship Id="rId23" Type="http://schemas.openxmlformats.org/officeDocument/2006/relationships/slideLayout" Target="../slideLayouts/slideLayout303.xml"/><Relationship Id="rId28" Type="http://schemas.openxmlformats.org/officeDocument/2006/relationships/slideLayout" Target="../slideLayouts/slideLayout308.xml"/><Relationship Id="rId10" Type="http://schemas.openxmlformats.org/officeDocument/2006/relationships/slideLayout" Target="../slideLayouts/slideLayout290.xml"/><Relationship Id="rId19" Type="http://schemas.openxmlformats.org/officeDocument/2006/relationships/slideLayout" Target="../slideLayouts/slideLayout299.xml"/><Relationship Id="rId4" Type="http://schemas.openxmlformats.org/officeDocument/2006/relationships/slideLayout" Target="../slideLayouts/slideLayout284.xml"/><Relationship Id="rId9" Type="http://schemas.openxmlformats.org/officeDocument/2006/relationships/slideLayout" Target="../slideLayouts/slideLayout289.xml"/><Relationship Id="rId14" Type="http://schemas.openxmlformats.org/officeDocument/2006/relationships/slideLayout" Target="../slideLayouts/slideLayout294.xml"/><Relationship Id="rId22" Type="http://schemas.openxmlformats.org/officeDocument/2006/relationships/slideLayout" Target="../slideLayouts/slideLayout302.xml"/><Relationship Id="rId27" Type="http://schemas.openxmlformats.org/officeDocument/2006/relationships/slideLayout" Target="../slideLayouts/slideLayout307.xml"/><Relationship Id="rId30" Type="http://schemas.openxmlformats.org/officeDocument/2006/relationships/image" Target="../media/image1.png"/></Relationships>
</file>

<file path=ppt/slideMasters/_rels/slideMaster12.xml.rels><?xml version="1.0" encoding="UTF-8" standalone="yes"?>
<Relationships xmlns="http://schemas.openxmlformats.org/package/2006/relationships"><Relationship Id="rId8" Type="http://schemas.openxmlformats.org/officeDocument/2006/relationships/slideLayout" Target="../slideLayouts/slideLayout316.xml"/><Relationship Id="rId13" Type="http://schemas.openxmlformats.org/officeDocument/2006/relationships/slideLayout" Target="../slideLayouts/slideLayout321.xml"/><Relationship Id="rId18" Type="http://schemas.openxmlformats.org/officeDocument/2006/relationships/slideLayout" Target="../slideLayouts/slideLayout326.xml"/><Relationship Id="rId26" Type="http://schemas.openxmlformats.org/officeDocument/2006/relationships/slideLayout" Target="../slideLayouts/slideLayout334.xml"/><Relationship Id="rId3" Type="http://schemas.openxmlformats.org/officeDocument/2006/relationships/slideLayout" Target="../slideLayouts/slideLayout311.xml"/><Relationship Id="rId21" Type="http://schemas.openxmlformats.org/officeDocument/2006/relationships/slideLayout" Target="../slideLayouts/slideLayout329.xml"/><Relationship Id="rId7" Type="http://schemas.openxmlformats.org/officeDocument/2006/relationships/slideLayout" Target="../slideLayouts/slideLayout315.xml"/><Relationship Id="rId12" Type="http://schemas.openxmlformats.org/officeDocument/2006/relationships/slideLayout" Target="../slideLayouts/slideLayout320.xml"/><Relationship Id="rId17" Type="http://schemas.openxmlformats.org/officeDocument/2006/relationships/slideLayout" Target="../slideLayouts/slideLayout325.xml"/><Relationship Id="rId25" Type="http://schemas.openxmlformats.org/officeDocument/2006/relationships/slideLayout" Target="../slideLayouts/slideLayout333.xml"/><Relationship Id="rId2" Type="http://schemas.openxmlformats.org/officeDocument/2006/relationships/slideLayout" Target="../slideLayouts/slideLayout310.xml"/><Relationship Id="rId16" Type="http://schemas.openxmlformats.org/officeDocument/2006/relationships/slideLayout" Target="../slideLayouts/slideLayout324.xml"/><Relationship Id="rId20" Type="http://schemas.openxmlformats.org/officeDocument/2006/relationships/slideLayout" Target="../slideLayouts/slideLayout328.xml"/><Relationship Id="rId29" Type="http://schemas.openxmlformats.org/officeDocument/2006/relationships/theme" Target="../theme/theme12.xml"/><Relationship Id="rId1" Type="http://schemas.openxmlformats.org/officeDocument/2006/relationships/slideLayout" Target="../slideLayouts/slideLayout309.xml"/><Relationship Id="rId6" Type="http://schemas.openxmlformats.org/officeDocument/2006/relationships/slideLayout" Target="../slideLayouts/slideLayout314.xml"/><Relationship Id="rId11" Type="http://schemas.openxmlformats.org/officeDocument/2006/relationships/slideLayout" Target="../slideLayouts/slideLayout319.xml"/><Relationship Id="rId24" Type="http://schemas.openxmlformats.org/officeDocument/2006/relationships/slideLayout" Target="../slideLayouts/slideLayout332.xml"/><Relationship Id="rId5" Type="http://schemas.openxmlformats.org/officeDocument/2006/relationships/slideLayout" Target="../slideLayouts/slideLayout313.xml"/><Relationship Id="rId15" Type="http://schemas.openxmlformats.org/officeDocument/2006/relationships/slideLayout" Target="../slideLayouts/slideLayout323.xml"/><Relationship Id="rId23" Type="http://schemas.openxmlformats.org/officeDocument/2006/relationships/slideLayout" Target="../slideLayouts/slideLayout331.xml"/><Relationship Id="rId28" Type="http://schemas.openxmlformats.org/officeDocument/2006/relationships/slideLayout" Target="../slideLayouts/slideLayout336.xml"/><Relationship Id="rId10" Type="http://schemas.openxmlformats.org/officeDocument/2006/relationships/slideLayout" Target="../slideLayouts/slideLayout318.xml"/><Relationship Id="rId19" Type="http://schemas.openxmlformats.org/officeDocument/2006/relationships/slideLayout" Target="../slideLayouts/slideLayout327.xml"/><Relationship Id="rId4" Type="http://schemas.openxmlformats.org/officeDocument/2006/relationships/slideLayout" Target="../slideLayouts/slideLayout312.xml"/><Relationship Id="rId9" Type="http://schemas.openxmlformats.org/officeDocument/2006/relationships/slideLayout" Target="../slideLayouts/slideLayout317.xml"/><Relationship Id="rId14" Type="http://schemas.openxmlformats.org/officeDocument/2006/relationships/slideLayout" Target="../slideLayouts/slideLayout322.xml"/><Relationship Id="rId22" Type="http://schemas.openxmlformats.org/officeDocument/2006/relationships/slideLayout" Target="../slideLayouts/slideLayout330.xml"/><Relationship Id="rId27" Type="http://schemas.openxmlformats.org/officeDocument/2006/relationships/slideLayout" Target="../slideLayouts/slideLayout335.xml"/><Relationship Id="rId30" Type="http://schemas.openxmlformats.org/officeDocument/2006/relationships/image" Target="../media/image1.png"/></Relationships>
</file>

<file path=ppt/slideMasters/_rels/slideMaster13.xml.rels><?xml version="1.0" encoding="UTF-8" standalone="yes"?>
<Relationships xmlns="http://schemas.openxmlformats.org/package/2006/relationships"><Relationship Id="rId8" Type="http://schemas.openxmlformats.org/officeDocument/2006/relationships/slideLayout" Target="../slideLayouts/slideLayout344.xml"/><Relationship Id="rId3" Type="http://schemas.openxmlformats.org/officeDocument/2006/relationships/slideLayout" Target="../slideLayouts/slideLayout339.xml"/><Relationship Id="rId7" Type="http://schemas.openxmlformats.org/officeDocument/2006/relationships/slideLayout" Target="../slideLayouts/slideLayout343.xml"/><Relationship Id="rId12" Type="http://schemas.openxmlformats.org/officeDocument/2006/relationships/theme" Target="../theme/theme13.xml"/><Relationship Id="rId2" Type="http://schemas.openxmlformats.org/officeDocument/2006/relationships/slideLayout" Target="../slideLayouts/slideLayout338.xml"/><Relationship Id="rId1" Type="http://schemas.openxmlformats.org/officeDocument/2006/relationships/slideLayout" Target="../slideLayouts/slideLayout337.xml"/><Relationship Id="rId6" Type="http://schemas.openxmlformats.org/officeDocument/2006/relationships/slideLayout" Target="../slideLayouts/slideLayout342.xml"/><Relationship Id="rId11" Type="http://schemas.openxmlformats.org/officeDocument/2006/relationships/slideLayout" Target="../slideLayouts/slideLayout347.xml"/><Relationship Id="rId5" Type="http://schemas.openxmlformats.org/officeDocument/2006/relationships/slideLayout" Target="../slideLayouts/slideLayout341.xml"/><Relationship Id="rId10" Type="http://schemas.openxmlformats.org/officeDocument/2006/relationships/slideLayout" Target="../slideLayouts/slideLayout346.xml"/><Relationship Id="rId4" Type="http://schemas.openxmlformats.org/officeDocument/2006/relationships/slideLayout" Target="../slideLayouts/slideLayout340.xml"/><Relationship Id="rId9" Type="http://schemas.openxmlformats.org/officeDocument/2006/relationships/slideLayout" Target="../slideLayouts/slideLayout345.xml"/></Relationships>
</file>

<file path=ppt/slideMasters/_rels/slideMaster14.xml.rels><?xml version="1.0" encoding="UTF-8" standalone="yes"?>
<Relationships xmlns="http://schemas.openxmlformats.org/package/2006/relationships"><Relationship Id="rId8" Type="http://schemas.openxmlformats.org/officeDocument/2006/relationships/slideLayout" Target="../slideLayouts/slideLayout355.xml"/><Relationship Id="rId3" Type="http://schemas.openxmlformats.org/officeDocument/2006/relationships/slideLayout" Target="../slideLayouts/slideLayout350.xml"/><Relationship Id="rId7" Type="http://schemas.openxmlformats.org/officeDocument/2006/relationships/slideLayout" Target="../slideLayouts/slideLayout354.xml"/><Relationship Id="rId12" Type="http://schemas.openxmlformats.org/officeDocument/2006/relationships/theme" Target="../theme/theme14.xml"/><Relationship Id="rId2" Type="http://schemas.openxmlformats.org/officeDocument/2006/relationships/slideLayout" Target="../slideLayouts/slideLayout349.xml"/><Relationship Id="rId1" Type="http://schemas.openxmlformats.org/officeDocument/2006/relationships/slideLayout" Target="../slideLayouts/slideLayout348.xml"/><Relationship Id="rId6" Type="http://schemas.openxmlformats.org/officeDocument/2006/relationships/slideLayout" Target="../slideLayouts/slideLayout353.xml"/><Relationship Id="rId11" Type="http://schemas.openxmlformats.org/officeDocument/2006/relationships/slideLayout" Target="../slideLayouts/slideLayout358.xml"/><Relationship Id="rId5" Type="http://schemas.openxmlformats.org/officeDocument/2006/relationships/slideLayout" Target="../slideLayouts/slideLayout352.xml"/><Relationship Id="rId10" Type="http://schemas.openxmlformats.org/officeDocument/2006/relationships/slideLayout" Target="../slideLayouts/slideLayout357.xml"/><Relationship Id="rId4" Type="http://schemas.openxmlformats.org/officeDocument/2006/relationships/slideLayout" Target="../slideLayouts/slideLayout351.xml"/><Relationship Id="rId9" Type="http://schemas.openxmlformats.org/officeDocument/2006/relationships/slideLayout" Target="../slideLayouts/slideLayout356.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6.xml"/><Relationship Id="rId13" Type="http://schemas.openxmlformats.org/officeDocument/2006/relationships/slideLayout" Target="../slideLayouts/slideLayout41.xml"/><Relationship Id="rId18" Type="http://schemas.openxmlformats.org/officeDocument/2006/relationships/slideLayout" Target="../slideLayouts/slideLayout46.xml"/><Relationship Id="rId26" Type="http://schemas.openxmlformats.org/officeDocument/2006/relationships/slideLayout" Target="../slideLayouts/slideLayout54.xml"/><Relationship Id="rId3" Type="http://schemas.openxmlformats.org/officeDocument/2006/relationships/slideLayout" Target="../slideLayouts/slideLayout31.xml"/><Relationship Id="rId21" Type="http://schemas.openxmlformats.org/officeDocument/2006/relationships/slideLayout" Target="../slideLayouts/slideLayout49.xml"/><Relationship Id="rId7" Type="http://schemas.openxmlformats.org/officeDocument/2006/relationships/slideLayout" Target="../slideLayouts/slideLayout35.xml"/><Relationship Id="rId12" Type="http://schemas.openxmlformats.org/officeDocument/2006/relationships/slideLayout" Target="../slideLayouts/slideLayout40.xml"/><Relationship Id="rId17" Type="http://schemas.openxmlformats.org/officeDocument/2006/relationships/slideLayout" Target="../slideLayouts/slideLayout45.xml"/><Relationship Id="rId25" Type="http://schemas.openxmlformats.org/officeDocument/2006/relationships/slideLayout" Target="../slideLayouts/slideLayout53.xml"/><Relationship Id="rId2" Type="http://schemas.openxmlformats.org/officeDocument/2006/relationships/slideLayout" Target="../slideLayouts/slideLayout30.xml"/><Relationship Id="rId16" Type="http://schemas.openxmlformats.org/officeDocument/2006/relationships/slideLayout" Target="../slideLayouts/slideLayout44.xml"/><Relationship Id="rId20" Type="http://schemas.openxmlformats.org/officeDocument/2006/relationships/slideLayout" Target="../slideLayouts/slideLayout48.xml"/><Relationship Id="rId29" Type="http://schemas.openxmlformats.org/officeDocument/2006/relationships/theme" Target="../theme/theme2.xml"/><Relationship Id="rId1" Type="http://schemas.openxmlformats.org/officeDocument/2006/relationships/slideLayout" Target="../slideLayouts/slideLayout29.xml"/><Relationship Id="rId6" Type="http://schemas.openxmlformats.org/officeDocument/2006/relationships/slideLayout" Target="../slideLayouts/slideLayout34.xml"/><Relationship Id="rId11" Type="http://schemas.openxmlformats.org/officeDocument/2006/relationships/slideLayout" Target="../slideLayouts/slideLayout39.xml"/><Relationship Id="rId24" Type="http://schemas.openxmlformats.org/officeDocument/2006/relationships/slideLayout" Target="../slideLayouts/slideLayout52.xml"/><Relationship Id="rId5" Type="http://schemas.openxmlformats.org/officeDocument/2006/relationships/slideLayout" Target="../slideLayouts/slideLayout33.xml"/><Relationship Id="rId15" Type="http://schemas.openxmlformats.org/officeDocument/2006/relationships/slideLayout" Target="../slideLayouts/slideLayout43.xml"/><Relationship Id="rId23" Type="http://schemas.openxmlformats.org/officeDocument/2006/relationships/slideLayout" Target="../slideLayouts/slideLayout51.xml"/><Relationship Id="rId28" Type="http://schemas.openxmlformats.org/officeDocument/2006/relationships/slideLayout" Target="../slideLayouts/slideLayout56.xml"/><Relationship Id="rId10" Type="http://schemas.openxmlformats.org/officeDocument/2006/relationships/slideLayout" Target="../slideLayouts/slideLayout38.xml"/><Relationship Id="rId19" Type="http://schemas.openxmlformats.org/officeDocument/2006/relationships/slideLayout" Target="../slideLayouts/slideLayout47.xml"/><Relationship Id="rId4" Type="http://schemas.openxmlformats.org/officeDocument/2006/relationships/slideLayout" Target="../slideLayouts/slideLayout32.xml"/><Relationship Id="rId9" Type="http://schemas.openxmlformats.org/officeDocument/2006/relationships/slideLayout" Target="../slideLayouts/slideLayout37.xml"/><Relationship Id="rId14" Type="http://schemas.openxmlformats.org/officeDocument/2006/relationships/slideLayout" Target="../slideLayouts/slideLayout42.xml"/><Relationship Id="rId22" Type="http://schemas.openxmlformats.org/officeDocument/2006/relationships/slideLayout" Target="../slideLayouts/slideLayout50.xml"/><Relationship Id="rId27" Type="http://schemas.openxmlformats.org/officeDocument/2006/relationships/slideLayout" Target="../slideLayouts/slideLayout55.xml"/><Relationship Id="rId30" Type="http://schemas.openxmlformats.org/officeDocument/2006/relationships/image" Target="../media/image1.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64.xml"/><Relationship Id="rId13" Type="http://schemas.openxmlformats.org/officeDocument/2006/relationships/slideLayout" Target="../slideLayouts/slideLayout69.xml"/><Relationship Id="rId18" Type="http://schemas.openxmlformats.org/officeDocument/2006/relationships/slideLayout" Target="../slideLayouts/slideLayout74.xml"/><Relationship Id="rId26" Type="http://schemas.openxmlformats.org/officeDocument/2006/relationships/slideLayout" Target="../slideLayouts/slideLayout82.xml"/><Relationship Id="rId3" Type="http://schemas.openxmlformats.org/officeDocument/2006/relationships/slideLayout" Target="../slideLayouts/slideLayout59.xml"/><Relationship Id="rId21" Type="http://schemas.openxmlformats.org/officeDocument/2006/relationships/slideLayout" Target="../slideLayouts/slideLayout77.xml"/><Relationship Id="rId7" Type="http://schemas.openxmlformats.org/officeDocument/2006/relationships/slideLayout" Target="../slideLayouts/slideLayout63.xml"/><Relationship Id="rId12" Type="http://schemas.openxmlformats.org/officeDocument/2006/relationships/slideLayout" Target="../slideLayouts/slideLayout68.xml"/><Relationship Id="rId17" Type="http://schemas.openxmlformats.org/officeDocument/2006/relationships/slideLayout" Target="../slideLayouts/slideLayout73.xml"/><Relationship Id="rId25" Type="http://schemas.openxmlformats.org/officeDocument/2006/relationships/slideLayout" Target="../slideLayouts/slideLayout81.xml"/><Relationship Id="rId2" Type="http://schemas.openxmlformats.org/officeDocument/2006/relationships/slideLayout" Target="../slideLayouts/slideLayout58.xml"/><Relationship Id="rId16" Type="http://schemas.openxmlformats.org/officeDocument/2006/relationships/slideLayout" Target="../slideLayouts/slideLayout72.xml"/><Relationship Id="rId20" Type="http://schemas.openxmlformats.org/officeDocument/2006/relationships/slideLayout" Target="../slideLayouts/slideLayout76.xml"/><Relationship Id="rId29" Type="http://schemas.openxmlformats.org/officeDocument/2006/relationships/theme" Target="../theme/theme3.xml"/><Relationship Id="rId1" Type="http://schemas.openxmlformats.org/officeDocument/2006/relationships/slideLayout" Target="../slideLayouts/slideLayout57.xml"/><Relationship Id="rId6" Type="http://schemas.openxmlformats.org/officeDocument/2006/relationships/slideLayout" Target="../slideLayouts/slideLayout62.xml"/><Relationship Id="rId11" Type="http://schemas.openxmlformats.org/officeDocument/2006/relationships/slideLayout" Target="../slideLayouts/slideLayout67.xml"/><Relationship Id="rId24" Type="http://schemas.openxmlformats.org/officeDocument/2006/relationships/slideLayout" Target="../slideLayouts/slideLayout80.xml"/><Relationship Id="rId5" Type="http://schemas.openxmlformats.org/officeDocument/2006/relationships/slideLayout" Target="../slideLayouts/slideLayout61.xml"/><Relationship Id="rId15" Type="http://schemas.openxmlformats.org/officeDocument/2006/relationships/slideLayout" Target="../slideLayouts/slideLayout71.xml"/><Relationship Id="rId23" Type="http://schemas.openxmlformats.org/officeDocument/2006/relationships/slideLayout" Target="../slideLayouts/slideLayout79.xml"/><Relationship Id="rId28" Type="http://schemas.openxmlformats.org/officeDocument/2006/relationships/slideLayout" Target="../slideLayouts/slideLayout84.xml"/><Relationship Id="rId10" Type="http://schemas.openxmlformats.org/officeDocument/2006/relationships/slideLayout" Target="../slideLayouts/slideLayout66.xml"/><Relationship Id="rId19" Type="http://schemas.openxmlformats.org/officeDocument/2006/relationships/slideLayout" Target="../slideLayouts/slideLayout75.xml"/><Relationship Id="rId4" Type="http://schemas.openxmlformats.org/officeDocument/2006/relationships/slideLayout" Target="../slideLayouts/slideLayout60.xml"/><Relationship Id="rId9" Type="http://schemas.openxmlformats.org/officeDocument/2006/relationships/slideLayout" Target="../slideLayouts/slideLayout65.xml"/><Relationship Id="rId14" Type="http://schemas.openxmlformats.org/officeDocument/2006/relationships/slideLayout" Target="../slideLayouts/slideLayout70.xml"/><Relationship Id="rId22" Type="http://schemas.openxmlformats.org/officeDocument/2006/relationships/slideLayout" Target="../slideLayouts/slideLayout78.xml"/><Relationship Id="rId27" Type="http://schemas.openxmlformats.org/officeDocument/2006/relationships/slideLayout" Target="../slideLayouts/slideLayout83.xml"/><Relationship Id="rId30" Type="http://schemas.openxmlformats.org/officeDocument/2006/relationships/image" Target="../media/image1.png"/></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92.xml"/><Relationship Id="rId13" Type="http://schemas.openxmlformats.org/officeDocument/2006/relationships/slideLayout" Target="../slideLayouts/slideLayout97.xml"/><Relationship Id="rId18" Type="http://schemas.openxmlformats.org/officeDocument/2006/relationships/slideLayout" Target="../slideLayouts/slideLayout102.xml"/><Relationship Id="rId26" Type="http://schemas.openxmlformats.org/officeDocument/2006/relationships/slideLayout" Target="../slideLayouts/slideLayout110.xml"/><Relationship Id="rId3" Type="http://schemas.openxmlformats.org/officeDocument/2006/relationships/slideLayout" Target="../slideLayouts/slideLayout87.xml"/><Relationship Id="rId21" Type="http://schemas.openxmlformats.org/officeDocument/2006/relationships/slideLayout" Target="../slideLayouts/slideLayout105.xml"/><Relationship Id="rId7" Type="http://schemas.openxmlformats.org/officeDocument/2006/relationships/slideLayout" Target="../slideLayouts/slideLayout91.xml"/><Relationship Id="rId12" Type="http://schemas.openxmlformats.org/officeDocument/2006/relationships/slideLayout" Target="../slideLayouts/slideLayout96.xml"/><Relationship Id="rId17" Type="http://schemas.openxmlformats.org/officeDocument/2006/relationships/slideLayout" Target="../slideLayouts/slideLayout101.xml"/><Relationship Id="rId25" Type="http://schemas.openxmlformats.org/officeDocument/2006/relationships/slideLayout" Target="../slideLayouts/slideLayout109.xml"/><Relationship Id="rId2" Type="http://schemas.openxmlformats.org/officeDocument/2006/relationships/slideLayout" Target="../slideLayouts/slideLayout86.xml"/><Relationship Id="rId16" Type="http://schemas.openxmlformats.org/officeDocument/2006/relationships/slideLayout" Target="../slideLayouts/slideLayout100.xml"/><Relationship Id="rId20" Type="http://schemas.openxmlformats.org/officeDocument/2006/relationships/slideLayout" Target="../slideLayouts/slideLayout104.xml"/><Relationship Id="rId29" Type="http://schemas.openxmlformats.org/officeDocument/2006/relationships/theme" Target="../theme/theme4.xml"/><Relationship Id="rId1" Type="http://schemas.openxmlformats.org/officeDocument/2006/relationships/slideLayout" Target="../slideLayouts/slideLayout85.xml"/><Relationship Id="rId6" Type="http://schemas.openxmlformats.org/officeDocument/2006/relationships/slideLayout" Target="../slideLayouts/slideLayout90.xml"/><Relationship Id="rId11" Type="http://schemas.openxmlformats.org/officeDocument/2006/relationships/slideLayout" Target="../slideLayouts/slideLayout95.xml"/><Relationship Id="rId24" Type="http://schemas.openxmlformats.org/officeDocument/2006/relationships/slideLayout" Target="../slideLayouts/slideLayout108.xml"/><Relationship Id="rId5" Type="http://schemas.openxmlformats.org/officeDocument/2006/relationships/slideLayout" Target="../slideLayouts/slideLayout89.xml"/><Relationship Id="rId15" Type="http://schemas.openxmlformats.org/officeDocument/2006/relationships/slideLayout" Target="../slideLayouts/slideLayout99.xml"/><Relationship Id="rId23" Type="http://schemas.openxmlformats.org/officeDocument/2006/relationships/slideLayout" Target="../slideLayouts/slideLayout107.xml"/><Relationship Id="rId28" Type="http://schemas.openxmlformats.org/officeDocument/2006/relationships/slideLayout" Target="../slideLayouts/slideLayout112.xml"/><Relationship Id="rId10" Type="http://schemas.openxmlformats.org/officeDocument/2006/relationships/slideLayout" Target="../slideLayouts/slideLayout94.xml"/><Relationship Id="rId19" Type="http://schemas.openxmlformats.org/officeDocument/2006/relationships/slideLayout" Target="../slideLayouts/slideLayout103.xml"/><Relationship Id="rId4" Type="http://schemas.openxmlformats.org/officeDocument/2006/relationships/slideLayout" Target="../slideLayouts/slideLayout88.xml"/><Relationship Id="rId9" Type="http://schemas.openxmlformats.org/officeDocument/2006/relationships/slideLayout" Target="../slideLayouts/slideLayout93.xml"/><Relationship Id="rId14" Type="http://schemas.openxmlformats.org/officeDocument/2006/relationships/slideLayout" Target="../slideLayouts/slideLayout98.xml"/><Relationship Id="rId22" Type="http://schemas.openxmlformats.org/officeDocument/2006/relationships/slideLayout" Target="../slideLayouts/slideLayout106.xml"/><Relationship Id="rId27" Type="http://schemas.openxmlformats.org/officeDocument/2006/relationships/slideLayout" Target="../slideLayouts/slideLayout111.xml"/><Relationship Id="rId30" Type="http://schemas.openxmlformats.org/officeDocument/2006/relationships/image" Target="../media/image1.png"/></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120.xml"/><Relationship Id="rId13" Type="http://schemas.openxmlformats.org/officeDocument/2006/relationships/slideLayout" Target="../slideLayouts/slideLayout125.xml"/><Relationship Id="rId18" Type="http://schemas.openxmlformats.org/officeDocument/2006/relationships/slideLayout" Target="../slideLayouts/slideLayout130.xml"/><Relationship Id="rId26" Type="http://schemas.openxmlformats.org/officeDocument/2006/relationships/slideLayout" Target="../slideLayouts/slideLayout138.xml"/><Relationship Id="rId3" Type="http://schemas.openxmlformats.org/officeDocument/2006/relationships/slideLayout" Target="../slideLayouts/slideLayout115.xml"/><Relationship Id="rId21" Type="http://schemas.openxmlformats.org/officeDocument/2006/relationships/slideLayout" Target="../slideLayouts/slideLayout133.xml"/><Relationship Id="rId7" Type="http://schemas.openxmlformats.org/officeDocument/2006/relationships/slideLayout" Target="../slideLayouts/slideLayout119.xml"/><Relationship Id="rId12" Type="http://schemas.openxmlformats.org/officeDocument/2006/relationships/slideLayout" Target="../slideLayouts/slideLayout124.xml"/><Relationship Id="rId17" Type="http://schemas.openxmlformats.org/officeDocument/2006/relationships/slideLayout" Target="../slideLayouts/slideLayout129.xml"/><Relationship Id="rId25" Type="http://schemas.openxmlformats.org/officeDocument/2006/relationships/slideLayout" Target="../slideLayouts/slideLayout137.xml"/><Relationship Id="rId2" Type="http://schemas.openxmlformats.org/officeDocument/2006/relationships/slideLayout" Target="../slideLayouts/slideLayout114.xml"/><Relationship Id="rId16" Type="http://schemas.openxmlformats.org/officeDocument/2006/relationships/slideLayout" Target="../slideLayouts/slideLayout128.xml"/><Relationship Id="rId20" Type="http://schemas.openxmlformats.org/officeDocument/2006/relationships/slideLayout" Target="../slideLayouts/slideLayout132.xml"/><Relationship Id="rId29" Type="http://schemas.openxmlformats.org/officeDocument/2006/relationships/theme" Target="../theme/theme5.xml"/><Relationship Id="rId1" Type="http://schemas.openxmlformats.org/officeDocument/2006/relationships/slideLayout" Target="../slideLayouts/slideLayout113.xml"/><Relationship Id="rId6" Type="http://schemas.openxmlformats.org/officeDocument/2006/relationships/slideLayout" Target="../slideLayouts/slideLayout118.xml"/><Relationship Id="rId11" Type="http://schemas.openxmlformats.org/officeDocument/2006/relationships/slideLayout" Target="../slideLayouts/slideLayout123.xml"/><Relationship Id="rId24" Type="http://schemas.openxmlformats.org/officeDocument/2006/relationships/slideLayout" Target="../slideLayouts/slideLayout136.xml"/><Relationship Id="rId5" Type="http://schemas.openxmlformats.org/officeDocument/2006/relationships/slideLayout" Target="../slideLayouts/slideLayout117.xml"/><Relationship Id="rId15" Type="http://schemas.openxmlformats.org/officeDocument/2006/relationships/slideLayout" Target="../slideLayouts/slideLayout127.xml"/><Relationship Id="rId23" Type="http://schemas.openxmlformats.org/officeDocument/2006/relationships/slideLayout" Target="../slideLayouts/slideLayout135.xml"/><Relationship Id="rId28" Type="http://schemas.openxmlformats.org/officeDocument/2006/relationships/slideLayout" Target="../slideLayouts/slideLayout140.xml"/><Relationship Id="rId10" Type="http://schemas.openxmlformats.org/officeDocument/2006/relationships/slideLayout" Target="../slideLayouts/slideLayout122.xml"/><Relationship Id="rId19" Type="http://schemas.openxmlformats.org/officeDocument/2006/relationships/slideLayout" Target="../slideLayouts/slideLayout131.xml"/><Relationship Id="rId4" Type="http://schemas.openxmlformats.org/officeDocument/2006/relationships/slideLayout" Target="../slideLayouts/slideLayout116.xml"/><Relationship Id="rId9" Type="http://schemas.openxmlformats.org/officeDocument/2006/relationships/slideLayout" Target="../slideLayouts/slideLayout121.xml"/><Relationship Id="rId14" Type="http://schemas.openxmlformats.org/officeDocument/2006/relationships/slideLayout" Target="../slideLayouts/slideLayout126.xml"/><Relationship Id="rId22" Type="http://schemas.openxmlformats.org/officeDocument/2006/relationships/slideLayout" Target="../slideLayouts/slideLayout134.xml"/><Relationship Id="rId27" Type="http://schemas.openxmlformats.org/officeDocument/2006/relationships/slideLayout" Target="../slideLayouts/slideLayout139.xml"/><Relationship Id="rId30" Type="http://schemas.openxmlformats.org/officeDocument/2006/relationships/image" Target="../media/image1.png"/></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148.xml"/><Relationship Id="rId13" Type="http://schemas.openxmlformats.org/officeDocument/2006/relationships/slideLayout" Target="../slideLayouts/slideLayout153.xml"/><Relationship Id="rId18" Type="http://schemas.openxmlformats.org/officeDocument/2006/relationships/slideLayout" Target="../slideLayouts/slideLayout158.xml"/><Relationship Id="rId26" Type="http://schemas.openxmlformats.org/officeDocument/2006/relationships/slideLayout" Target="../slideLayouts/slideLayout166.xml"/><Relationship Id="rId3" Type="http://schemas.openxmlformats.org/officeDocument/2006/relationships/slideLayout" Target="../slideLayouts/slideLayout143.xml"/><Relationship Id="rId21" Type="http://schemas.openxmlformats.org/officeDocument/2006/relationships/slideLayout" Target="../slideLayouts/slideLayout161.xml"/><Relationship Id="rId7" Type="http://schemas.openxmlformats.org/officeDocument/2006/relationships/slideLayout" Target="../slideLayouts/slideLayout147.xml"/><Relationship Id="rId12" Type="http://schemas.openxmlformats.org/officeDocument/2006/relationships/slideLayout" Target="../slideLayouts/slideLayout152.xml"/><Relationship Id="rId17" Type="http://schemas.openxmlformats.org/officeDocument/2006/relationships/slideLayout" Target="../slideLayouts/slideLayout157.xml"/><Relationship Id="rId25" Type="http://schemas.openxmlformats.org/officeDocument/2006/relationships/slideLayout" Target="../slideLayouts/slideLayout165.xml"/><Relationship Id="rId2" Type="http://schemas.openxmlformats.org/officeDocument/2006/relationships/slideLayout" Target="../slideLayouts/slideLayout142.xml"/><Relationship Id="rId16" Type="http://schemas.openxmlformats.org/officeDocument/2006/relationships/slideLayout" Target="../slideLayouts/slideLayout156.xml"/><Relationship Id="rId20" Type="http://schemas.openxmlformats.org/officeDocument/2006/relationships/slideLayout" Target="../slideLayouts/slideLayout160.xml"/><Relationship Id="rId29" Type="http://schemas.openxmlformats.org/officeDocument/2006/relationships/theme" Target="../theme/theme6.xml"/><Relationship Id="rId1" Type="http://schemas.openxmlformats.org/officeDocument/2006/relationships/slideLayout" Target="../slideLayouts/slideLayout141.xml"/><Relationship Id="rId6" Type="http://schemas.openxmlformats.org/officeDocument/2006/relationships/slideLayout" Target="../slideLayouts/slideLayout146.xml"/><Relationship Id="rId11" Type="http://schemas.openxmlformats.org/officeDocument/2006/relationships/slideLayout" Target="../slideLayouts/slideLayout151.xml"/><Relationship Id="rId24" Type="http://schemas.openxmlformats.org/officeDocument/2006/relationships/slideLayout" Target="../slideLayouts/slideLayout164.xml"/><Relationship Id="rId5" Type="http://schemas.openxmlformats.org/officeDocument/2006/relationships/slideLayout" Target="../slideLayouts/slideLayout145.xml"/><Relationship Id="rId15" Type="http://schemas.openxmlformats.org/officeDocument/2006/relationships/slideLayout" Target="../slideLayouts/slideLayout155.xml"/><Relationship Id="rId23" Type="http://schemas.openxmlformats.org/officeDocument/2006/relationships/slideLayout" Target="../slideLayouts/slideLayout163.xml"/><Relationship Id="rId28" Type="http://schemas.openxmlformats.org/officeDocument/2006/relationships/slideLayout" Target="../slideLayouts/slideLayout168.xml"/><Relationship Id="rId10" Type="http://schemas.openxmlformats.org/officeDocument/2006/relationships/slideLayout" Target="../slideLayouts/slideLayout150.xml"/><Relationship Id="rId19" Type="http://schemas.openxmlformats.org/officeDocument/2006/relationships/slideLayout" Target="../slideLayouts/slideLayout159.xml"/><Relationship Id="rId4" Type="http://schemas.openxmlformats.org/officeDocument/2006/relationships/slideLayout" Target="../slideLayouts/slideLayout144.xml"/><Relationship Id="rId9" Type="http://schemas.openxmlformats.org/officeDocument/2006/relationships/slideLayout" Target="../slideLayouts/slideLayout149.xml"/><Relationship Id="rId14" Type="http://schemas.openxmlformats.org/officeDocument/2006/relationships/slideLayout" Target="../slideLayouts/slideLayout154.xml"/><Relationship Id="rId22" Type="http://schemas.openxmlformats.org/officeDocument/2006/relationships/slideLayout" Target="../slideLayouts/slideLayout162.xml"/><Relationship Id="rId27" Type="http://schemas.openxmlformats.org/officeDocument/2006/relationships/slideLayout" Target="../slideLayouts/slideLayout167.xml"/><Relationship Id="rId30" Type="http://schemas.openxmlformats.org/officeDocument/2006/relationships/image" Target="../media/image1.png"/></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176.xml"/><Relationship Id="rId13" Type="http://schemas.openxmlformats.org/officeDocument/2006/relationships/slideLayout" Target="../slideLayouts/slideLayout181.xml"/><Relationship Id="rId18" Type="http://schemas.openxmlformats.org/officeDocument/2006/relationships/slideLayout" Target="../slideLayouts/slideLayout186.xml"/><Relationship Id="rId26" Type="http://schemas.openxmlformats.org/officeDocument/2006/relationships/slideLayout" Target="../slideLayouts/slideLayout194.xml"/><Relationship Id="rId3" Type="http://schemas.openxmlformats.org/officeDocument/2006/relationships/slideLayout" Target="../slideLayouts/slideLayout171.xml"/><Relationship Id="rId21" Type="http://schemas.openxmlformats.org/officeDocument/2006/relationships/slideLayout" Target="../slideLayouts/slideLayout189.xml"/><Relationship Id="rId7" Type="http://schemas.openxmlformats.org/officeDocument/2006/relationships/slideLayout" Target="../slideLayouts/slideLayout175.xml"/><Relationship Id="rId12" Type="http://schemas.openxmlformats.org/officeDocument/2006/relationships/slideLayout" Target="../slideLayouts/slideLayout180.xml"/><Relationship Id="rId17" Type="http://schemas.openxmlformats.org/officeDocument/2006/relationships/slideLayout" Target="../slideLayouts/slideLayout185.xml"/><Relationship Id="rId25" Type="http://schemas.openxmlformats.org/officeDocument/2006/relationships/slideLayout" Target="../slideLayouts/slideLayout193.xml"/><Relationship Id="rId2" Type="http://schemas.openxmlformats.org/officeDocument/2006/relationships/slideLayout" Target="../slideLayouts/slideLayout170.xml"/><Relationship Id="rId16" Type="http://schemas.openxmlformats.org/officeDocument/2006/relationships/slideLayout" Target="../slideLayouts/slideLayout184.xml"/><Relationship Id="rId20" Type="http://schemas.openxmlformats.org/officeDocument/2006/relationships/slideLayout" Target="../slideLayouts/slideLayout188.xml"/><Relationship Id="rId29" Type="http://schemas.openxmlformats.org/officeDocument/2006/relationships/theme" Target="../theme/theme7.xml"/><Relationship Id="rId1" Type="http://schemas.openxmlformats.org/officeDocument/2006/relationships/slideLayout" Target="../slideLayouts/slideLayout169.xml"/><Relationship Id="rId6" Type="http://schemas.openxmlformats.org/officeDocument/2006/relationships/slideLayout" Target="../slideLayouts/slideLayout174.xml"/><Relationship Id="rId11" Type="http://schemas.openxmlformats.org/officeDocument/2006/relationships/slideLayout" Target="../slideLayouts/slideLayout179.xml"/><Relationship Id="rId24" Type="http://schemas.openxmlformats.org/officeDocument/2006/relationships/slideLayout" Target="../slideLayouts/slideLayout192.xml"/><Relationship Id="rId5" Type="http://schemas.openxmlformats.org/officeDocument/2006/relationships/slideLayout" Target="../slideLayouts/slideLayout173.xml"/><Relationship Id="rId15" Type="http://schemas.openxmlformats.org/officeDocument/2006/relationships/slideLayout" Target="../slideLayouts/slideLayout183.xml"/><Relationship Id="rId23" Type="http://schemas.openxmlformats.org/officeDocument/2006/relationships/slideLayout" Target="../slideLayouts/slideLayout191.xml"/><Relationship Id="rId28" Type="http://schemas.openxmlformats.org/officeDocument/2006/relationships/slideLayout" Target="../slideLayouts/slideLayout196.xml"/><Relationship Id="rId10" Type="http://schemas.openxmlformats.org/officeDocument/2006/relationships/slideLayout" Target="../slideLayouts/slideLayout178.xml"/><Relationship Id="rId19" Type="http://schemas.openxmlformats.org/officeDocument/2006/relationships/slideLayout" Target="../slideLayouts/slideLayout187.xml"/><Relationship Id="rId4" Type="http://schemas.openxmlformats.org/officeDocument/2006/relationships/slideLayout" Target="../slideLayouts/slideLayout172.xml"/><Relationship Id="rId9" Type="http://schemas.openxmlformats.org/officeDocument/2006/relationships/slideLayout" Target="../slideLayouts/slideLayout177.xml"/><Relationship Id="rId14" Type="http://schemas.openxmlformats.org/officeDocument/2006/relationships/slideLayout" Target="../slideLayouts/slideLayout182.xml"/><Relationship Id="rId22" Type="http://schemas.openxmlformats.org/officeDocument/2006/relationships/slideLayout" Target="../slideLayouts/slideLayout190.xml"/><Relationship Id="rId27" Type="http://schemas.openxmlformats.org/officeDocument/2006/relationships/slideLayout" Target="../slideLayouts/slideLayout195.xml"/><Relationship Id="rId30" Type="http://schemas.openxmlformats.org/officeDocument/2006/relationships/image" Target="../media/image1.png"/></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204.xml"/><Relationship Id="rId13" Type="http://schemas.openxmlformats.org/officeDocument/2006/relationships/slideLayout" Target="../slideLayouts/slideLayout209.xml"/><Relationship Id="rId18" Type="http://schemas.openxmlformats.org/officeDocument/2006/relationships/slideLayout" Target="../slideLayouts/slideLayout214.xml"/><Relationship Id="rId26" Type="http://schemas.openxmlformats.org/officeDocument/2006/relationships/slideLayout" Target="../slideLayouts/slideLayout222.xml"/><Relationship Id="rId3" Type="http://schemas.openxmlformats.org/officeDocument/2006/relationships/slideLayout" Target="../slideLayouts/slideLayout199.xml"/><Relationship Id="rId21" Type="http://schemas.openxmlformats.org/officeDocument/2006/relationships/slideLayout" Target="../slideLayouts/slideLayout217.xml"/><Relationship Id="rId7" Type="http://schemas.openxmlformats.org/officeDocument/2006/relationships/slideLayout" Target="../slideLayouts/slideLayout203.xml"/><Relationship Id="rId12" Type="http://schemas.openxmlformats.org/officeDocument/2006/relationships/slideLayout" Target="../slideLayouts/slideLayout208.xml"/><Relationship Id="rId17" Type="http://schemas.openxmlformats.org/officeDocument/2006/relationships/slideLayout" Target="../slideLayouts/slideLayout213.xml"/><Relationship Id="rId25" Type="http://schemas.openxmlformats.org/officeDocument/2006/relationships/slideLayout" Target="../slideLayouts/slideLayout221.xml"/><Relationship Id="rId2" Type="http://schemas.openxmlformats.org/officeDocument/2006/relationships/slideLayout" Target="../slideLayouts/slideLayout198.xml"/><Relationship Id="rId16" Type="http://schemas.openxmlformats.org/officeDocument/2006/relationships/slideLayout" Target="../slideLayouts/slideLayout212.xml"/><Relationship Id="rId20" Type="http://schemas.openxmlformats.org/officeDocument/2006/relationships/slideLayout" Target="../slideLayouts/slideLayout216.xml"/><Relationship Id="rId29" Type="http://schemas.openxmlformats.org/officeDocument/2006/relationships/theme" Target="../theme/theme8.xml"/><Relationship Id="rId1" Type="http://schemas.openxmlformats.org/officeDocument/2006/relationships/slideLayout" Target="../slideLayouts/slideLayout197.xml"/><Relationship Id="rId6" Type="http://schemas.openxmlformats.org/officeDocument/2006/relationships/slideLayout" Target="../slideLayouts/slideLayout202.xml"/><Relationship Id="rId11" Type="http://schemas.openxmlformats.org/officeDocument/2006/relationships/slideLayout" Target="../slideLayouts/slideLayout207.xml"/><Relationship Id="rId24" Type="http://schemas.openxmlformats.org/officeDocument/2006/relationships/slideLayout" Target="../slideLayouts/slideLayout220.xml"/><Relationship Id="rId5" Type="http://schemas.openxmlformats.org/officeDocument/2006/relationships/slideLayout" Target="../slideLayouts/slideLayout201.xml"/><Relationship Id="rId15" Type="http://schemas.openxmlformats.org/officeDocument/2006/relationships/slideLayout" Target="../slideLayouts/slideLayout211.xml"/><Relationship Id="rId23" Type="http://schemas.openxmlformats.org/officeDocument/2006/relationships/slideLayout" Target="../slideLayouts/slideLayout219.xml"/><Relationship Id="rId28" Type="http://schemas.openxmlformats.org/officeDocument/2006/relationships/slideLayout" Target="../slideLayouts/slideLayout224.xml"/><Relationship Id="rId10" Type="http://schemas.openxmlformats.org/officeDocument/2006/relationships/slideLayout" Target="../slideLayouts/slideLayout206.xml"/><Relationship Id="rId19" Type="http://schemas.openxmlformats.org/officeDocument/2006/relationships/slideLayout" Target="../slideLayouts/slideLayout215.xml"/><Relationship Id="rId4" Type="http://schemas.openxmlformats.org/officeDocument/2006/relationships/slideLayout" Target="../slideLayouts/slideLayout200.xml"/><Relationship Id="rId9" Type="http://schemas.openxmlformats.org/officeDocument/2006/relationships/slideLayout" Target="../slideLayouts/slideLayout205.xml"/><Relationship Id="rId14" Type="http://schemas.openxmlformats.org/officeDocument/2006/relationships/slideLayout" Target="../slideLayouts/slideLayout210.xml"/><Relationship Id="rId22" Type="http://schemas.openxmlformats.org/officeDocument/2006/relationships/slideLayout" Target="../slideLayouts/slideLayout218.xml"/><Relationship Id="rId27" Type="http://schemas.openxmlformats.org/officeDocument/2006/relationships/slideLayout" Target="../slideLayouts/slideLayout223.xml"/><Relationship Id="rId30" Type="http://schemas.openxmlformats.org/officeDocument/2006/relationships/image" Target="../media/image1.png"/></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232.xml"/><Relationship Id="rId13" Type="http://schemas.openxmlformats.org/officeDocument/2006/relationships/slideLayout" Target="../slideLayouts/slideLayout237.xml"/><Relationship Id="rId18" Type="http://schemas.openxmlformats.org/officeDocument/2006/relationships/slideLayout" Target="../slideLayouts/slideLayout242.xml"/><Relationship Id="rId26" Type="http://schemas.openxmlformats.org/officeDocument/2006/relationships/slideLayout" Target="../slideLayouts/slideLayout250.xml"/><Relationship Id="rId3" Type="http://schemas.openxmlformats.org/officeDocument/2006/relationships/slideLayout" Target="../slideLayouts/slideLayout227.xml"/><Relationship Id="rId21" Type="http://schemas.openxmlformats.org/officeDocument/2006/relationships/slideLayout" Target="../slideLayouts/slideLayout245.xml"/><Relationship Id="rId7" Type="http://schemas.openxmlformats.org/officeDocument/2006/relationships/slideLayout" Target="../slideLayouts/slideLayout231.xml"/><Relationship Id="rId12" Type="http://schemas.openxmlformats.org/officeDocument/2006/relationships/slideLayout" Target="../slideLayouts/slideLayout236.xml"/><Relationship Id="rId17" Type="http://schemas.openxmlformats.org/officeDocument/2006/relationships/slideLayout" Target="../slideLayouts/slideLayout241.xml"/><Relationship Id="rId25" Type="http://schemas.openxmlformats.org/officeDocument/2006/relationships/slideLayout" Target="../slideLayouts/slideLayout249.xml"/><Relationship Id="rId2" Type="http://schemas.openxmlformats.org/officeDocument/2006/relationships/slideLayout" Target="../slideLayouts/slideLayout226.xml"/><Relationship Id="rId16" Type="http://schemas.openxmlformats.org/officeDocument/2006/relationships/slideLayout" Target="../slideLayouts/slideLayout240.xml"/><Relationship Id="rId20" Type="http://schemas.openxmlformats.org/officeDocument/2006/relationships/slideLayout" Target="../slideLayouts/slideLayout244.xml"/><Relationship Id="rId29" Type="http://schemas.openxmlformats.org/officeDocument/2006/relationships/theme" Target="../theme/theme9.xml"/><Relationship Id="rId1" Type="http://schemas.openxmlformats.org/officeDocument/2006/relationships/slideLayout" Target="../slideLayouts/slideLayout225.xml"/><Relationship Id="rId6" Type="http://schemas.openxmlformats.org/officeDocument/2006/relationships/slideLayout" Target="../slideLayouts/slideLayout230.xml"/><Relationship Id="rId11" Type="http://schemas.openxmlformats.org/officeDocument/2006/relationships/slideLayout" Target="../slideLayouts/slideLayout235.xml"/><Relationship Id="rId24" Type="http://schemas.openxmlformats.org/officeDocument/2006/relationships/slideLayout" Target="../slideLayouts/slideLayout248.xml"/><Relationship Id="rId5" Type="http://schemas.openxmlformats.org/officeDocument/2006/relationships/slideLayout" Target="../slideLayouts/slideLayout229.xml"/><Relationship Id="rId15" Type="http://schemas.openxmlformats.org/officeDocument/2006/relationships/slideLayout" Target="../slideLayouts/slideLayout239.xml"/><Relationship Id="rId23" Type="http://schemas.openxmlformats.org/officeDocument/2006/relationships/slideLayout" Target="../slideLayouts/slideLayout247.xml"/><Relationship Id="rId28" Type="http://schemas.openxmlformats.org/officeDocument/2006/relationships/slideLayout" Target="../slideLayouts/slideLayout252.xml"/><Relationship Id="rId10" Type="http://schemas.openxmlformats.org/officeDocument/2006/relationships/slideLayout" Target="../slideLayouts/slideLayout234.xml"/><Relationship Id="rId19" Type="http://schemas.openxmlformats.org/officeDocument/2006/relationships/slideLayout" Target="../slideLayouts/slideLayout243.xml"/><Relationship Id="rId4" Type="http://schemas.openxmlformats.org/officeDocument/2006/relationships/slideLayout" Target="../slideLayouts/slideLayout228.xml"/><Relationship Id="rId9" Type="http://schemas.openxmlformats.org/officeDocument/2006/relationships/slideLayout" Target="../slideLayouts/slideLayout233.xml"/><Relationship Id="rId14" Type="http://schemas.openxmlformats.org/officeDocument/2006/relationships/slideLayout" Target="../slideLayouts/slideLayout238.xml"/><Relationship Id="rId22" Type="http://schemas.openxmlformats.org/officeDocument/2006/relationships/slideLayout" Target="../slideLayouts/slideLayout246.xml"/><Relationship Id="rId27" Type="http://schemas.openxmlformats.org/officeDocument/2006/relationships/slideLayout" Target="../slideLayouts/slideLayout251.xml"/><Relationship Id="rId30"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Shape 6"/>
          <p:cNvSpPr/>
          <p:nvPr/>
        </p:nvSpPr>
        <p:spPr>
          <a:xfrm>
            <a:off x="7954965" y="0"/>
            <a:ext cx="1189037" cy="10287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350"/>
              <a:buFont typeface="Arial"/>
              <a:buNone/>
            </a:pPr>
            <a:endParaRPr sz="1350" b="0" i="0" u="none" strike="noStrike" cap="none">
              <a:solidFill>
                <a:srgbClr val="FFFFFF"/>
              </a:solidFill>
              <a:latin typeface="Arial"/>
              <a:ea typeface="Arial"/>
              <a:cs typeface="Arial"/>
              <a:sym typeface="Arial"/>
            </a:endParaRPr>
          </a:p>
        </p:txBody>
      </p:sp>
      <p:pic>
        <p:nvPicPr>
          <p:cNvPr id="7" name="Shape 7"/>
          <p:cNvPicPr preferRelativeResize="0"/>
          <p:nvPr/>
        </p:nvPicPr>
        <p:blipFill rotWithShape="1">
          <a:blip r:embed="rId30">
            <a:alphaModFix/>
          </a:blip>
          <a:srcRect l="27296" t="17010" r="21719" b="22162"/>
          <a:stretch/>
        </p:blipFill>
        <p:spPr>
          <a:xfrm>
            <a:off x="8047039" y="377428"/>
            <a:ext cx="804863" cy="557213"/>
          </a:xfrm>
          <a:prstGeom prst="rect">
            <a:avLst/>
          </a:prstGeom>
          <a:noFill/>
          <a:ln>
            <a:noFill/>
          </a:ln>
        </p:spPr>
      </p:pic>
      <p:sp>
        <p:nvSpPr>
          <p:cNvPr id="8" name="Shape 8"/>
          <p:cNvSpPr txBox="1">
            <a:spLocks noGrp="1"/>
          </p:cNvSpPr>
          <p:nvPr>
            <p:ph type="dt" idx="10"/>
          </p:nvPr>
        </p:nvSpPr>
        <p:spPr>
          <a:xfrm>
            <a:off x="2" y="4835128"/>
            <a:ext cx="1554163" cy="308372"/>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9" name="Shape 9"/>
          <p:cNvSpPr txBox="1">
            <a:spLocks noGrp="1"/>
          </p:cNvSpPr>
          <p:nvPr>
            <p:ph type="ftr" idx="11"/>
          </p:nvPr>
        </p:nvSpPr>
        <p:spPr>
          <a:xfrm>
            <a:off x="1554163" y="4835128"/>
            <a:ext cx="6310312" cy="308372"/>
          </a:xfrm>
          <a:prstGeom prst="rect">
            <a:avLst/>
          </a:prstGeom>
          <a:noFill/>
          <a:ln>
            <a:noFill/>
          </a:ln>
        </p:spPr>
        <p:txBody>
          <a:bodyPr spcFirstLastPara="1" wrap="square" lIns="91425" tIns="91425" rIns="91425" bIns="91425" anchor="ctr" anchorCtr="0"/>
          <a:lstStyle>
            <a:lvl1pPr marR="0" lvl="0" algn="ctr"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10" name="Shape 10"/>
          <p:cNvSpPr txBox="1">
            <a:spLocks noGrp="1"/>
          </p:cNvSpPr>
          <p:nvPr>
            <p:ph type="sldNum" idx="12"/>
          </p:nvPr>
        </p:nvSpPr>
        <p:spPr>
          <a:xfrm>
            <a:off x="7954965" y="4835128"/>
            <a:ext cx="1189037" cy="308372"/>
          </a:xfrm>
          <a:prstGeom prst="rect">
            <a:avLst/>
          </a:prstGeom>
          <a:noFill/>
          <a:ln>
            <a:noFill/>
          </a:ln>
        </p:spPr>
        <p:txBody>
          <a:bodyPr spcFirstLastPara="1" wrap="square" lIns="91425" tIns="45700" rIns="91425" bIns="45700" anchor="ctr" anchorCtr="0">
            <a:noAutofit/>
          </a:bodyPr>
          <a:lstStyle>
            <a:lvl1pPr marL="0" marR="0" lvl="0" indent="0" algn="l" rtl="0">
              <a:lnSpc>
                <a:spcPct val="100000"/>
              </a:lnSpc>
              <a:spcBef>
                <a:spcPts val="0"/>
              </a:spcBef>
              <a:spcAft>
                <a:spcPts val="0"/>
              </a:spcAft>
              <a:buClr>
                <a:srgbClr val="FFFFFF"/>
              </a:buClr>
              <a:buSzPts val="1200"/>
              <a:buFont typeface="Arial"/>
              <a:buNone/>
              <a:defRPr sz="1200" b="1" i="0" u="none" strike="noStrike" cap="none">
                <a:solidFill>
                  <a:srgbClr val="FFFFFF"/>
                </a:solidFill>
                <a:latin typeface="Calibri"/>
                <a:ea typeface="Calibri"/>
                <a:cs typeface="Calibri"/>
                <a:sym typeface="Calibri"/>
              </a:defRPr>
            </a:lvl1pPr>
            <a:lvl2pPr marL="0" marR="0" lvl="1" indent="0" algn="l" rtl="0">
              <a:lnSpc>
                <a:spcPct val="100000"/>
              </a:lnSpc>
              <a:spcBef>
                <a:spcPts val="0"/>
              </a:spcBef>
              <a:spcAft>
                <a:spcPts val="0"/>
              </a:spcAft>
              <a:buClr>
                <a:srgbClr val="FFFFFF"/>
              </a:buClr>
              <a:buSzPts val="1200"/>
              <a:buFont typeface="Arial"/>
              <a:buNone/>
              <a:defRPr sz="1200" b="1" i="0" u="none" strike="noStrike" cap="none">
                <a:solidFill>
                  <a:srgbClr val="FFFFFF"/>
                </a:solidFill>
                <a:latin typeface="Calibri"/>
                <a:ea typeface="Calibri"/>
                <a:cs typeface="Calibri"/>
                <a:sym typeface="Calibri"/>
              </a:defRPr>
            </a:lvl2pPr>
            <a:lvl3pPr marL="0" marR="0" lvl="2" indent="0" algn="l" rtl="0">
              <a:lnSpc>
                <a:spcPct val="100000"/>
              </a:lnSpc>
              <a:spcBef>
                <a:spcPts val="0"/>
              </a:spcBef>
              <a:spcAft>
                <a:spcPts val="0"/>
              </a:spcAft>
              <a:buClr>
                <a:srgbClr val="FFFFFF"/>
              </a:buClr>
              <a:buSzPts val="1200"/>
              <a:buFont typeface="Arial"/>
              <a:buNone/>
              <a:defRPr sz="1200" b="1" i="0" u="none" strike="noStrike" cap="none">
                <a:solidFill>
                  <a:srgbClr val="FFFFFF"/>
                </a:solidFill>
                <a:latin typeface="Calibri"/>
                <a:ea typeface="Calibri"/>
                <a:cs typeface="Calibri"/>
                <a:sym typeface="Calibri"/>
              </a:defRPr>
            </a:lvl3pPr>
            <a:lvl4pPr marL="0" marR="0" lvl="3" indent="0" algn="l" rtl="0">
              <a:lnSpc>
                <a:spcPct val="100000"/>
              </a:lnSpc>
              <a:spcBef>
                <a:spcPts val="0"/>
              </a:spcBef>
              <a:spcAft>
                <a:spcPts val="0"/>
              </a:spcAft>
              <a:buClr>
                <a:srgbClr val="FFFFFF"/>
              </a:buClr>
              <a:buSzPts val="1200"/>
              <a:buFont typeface="Arial"/>
              <a:buNone/>
              <a:defRPr sz="1200" b="1" i="0" u="none" strike="noStrike" cap="none">
                <a:solidFill>
                  <a:srgbClr val="FFFFFF"/>
                </a:solidFill>
                <a:latin typeface="Calibri"/>
                <a:ea typeface="Calibri"/>
                <a:cs typeface="Calibri"/>
                <a:sym typeface="Calibri"/>
              </a:defRPr>
            </a:lvl4pPr>
            <a:lvl5pPr marL="0" marR="0" lvl="4" indent="0" algn="l" rtl="0">
              <a:lnSpc>
                <a:spcPct val="100000"/>
              </a:lnSpc>
              <a:spcBef>
                <a:spcPts val="0"/>
              </a:spcBef>
              <a:spcAft>
                <a:spcPts val="0"/>
              </a:spcAft>
              <a:buClr>
                <a:srgbClr val="FFFFFF"/>
              </a:buClr>
              <a:buSzPts val="1200"/>
              <a:buFont typeface="Arial"/>
              <a:buNone/>
              <a:defRPr sz="1200" b="1" i="0" u="none" strike="noStrike" cap="none">
                <a:solidFill>
                  <a:srgbClr val="FFFFFF"/>
                </a:solidFill>
                <a:latin typeface="Calibri"/>
                <a:ea typeface="Calibri"/>
                <a:cs typeface="Calibri"/>
                <a:sym typeface="Calibri"/>
              </a:defRPr>
            </a:lvl5pPr>
            <a:lvl6pPr marL="0" marR="0" lvl="5" indent="0" algn="l" rtl="0">
              <a:lnSpc>
                <a:spcPct val="100000"/>
              </a:lnSpc>
              <a:spcBef>
                <a:spcPts val="0"/>
              </a:spcBef>
              <a:spcAft>
                <a:spcPts val="0"/>
              </a:spcAft>
              <a:buClr>
                <a:srgbClr val="FFFFFF"/>
              </a:buClr>
              <a:buSzPts val="1200"/>
              <a:buFont typeface="Arial"/>
              <a:buNone/>
              <a:defRPr sz="1200" b="1" i="0" u="none" strike="noStrike" cap="none">
                <a:solidFill>
                  <a:srgbClr val="FFFFFF"/>
                </a:solidFill>
                <a:latin typeface="Calibri"/>
                <a:ea typeface="Calibri"/>
                <a:cs typeface="Calibri"/>
                <a:sym typeface="Calibri"/>
              </a:defRPr>
            </a:lvl6pPr>
            <a:lvl7pPr marL="0" marR="0" lvl="6" indent="0" algn="l" rtl="0">
              <a:lnSpc>
                <a:spcPct val="100000"/>
              </a:lnSpc>
              <a:spcBef>
                <a:spcPts val="0"/>
              </a:spcBef>
              <a:spcAft>
                <a:spcPts val="0"/>
              </a:spcAft>
              <a:buClr>
                <a:srgbClr val="FFFFFF"/>
              </a:buClr>
              <a:buSzPts val="1200"/>
              <a:buFont typeface="Arial"/>
              <a:buNone/>
              <a:defRPr sz="1200" b="1" i="0" u="none" strike="noStrike" cap="none">
                <a:solidFill>
                  <a:srgbClr val="FFFFFF"/>
                </a:solidFill>
                <a:latin typeface="Calibri"/>
                <a:ea typeface="Calibri"/>
                <a:cs typeface="Calibri"/>
                <a:sym typeface="Calibri"/>
              </a:defRPr>
            </a:lvl7pPr>
            <a:lvl8pPr marL="0" marR="0" lvl="7" indent="0" algn="l" rtl="0">
              <a:lnSpc>
                <a:spcPct val="100000"/>
              </a:lnSpc>
              <a:spcBef>
                <a:spcPts val="0"/>
              </a:spcBef>
              <a:spcAft>
                <a:spcPts val="0"/>
              </a:spcAft>
              <a:buClr>
                <a:srgbClr val="FFFFFF"/>
              </a:buClr>
              <a:buSzPts val="1200"/>
              <a:buFont typeface="Arial"/>
              <a:buNone/>
              <a:defRPr sz="1200" b="1" i="0" u="none" strike="noStrike" cap="none">
                <a:solidFill>
                  <a:srgbClr val="FFFFFF"/>
                </a:solidFill>
                <a:latin typeface="Calibri"/>
                <a:ea typeface="Calibri"/>
                <a:cs typeface="Calibri"/>
                <a:sym typeface="Calibri"/>
              </a:defRPr>
            </a:lvl8pPr>
            <a:lvl9pPr marL="0" marR="0" lvl="8" indent="0" algn="l" rtl="0">
              <a:lnSpc>
                <a:spcPct val="100000"/>
              </a:lnSpc>
              <a:spcBef>
                <a:spcPts val="0"/>
              </a:spcBef>
              <a:spcAft>
                <a:spcPts val="0"/>
              </a:spcAft>
              <a:buClr>
                <a:srgbClr val="FFFFFF"/>
              </a:buClr>
              <a:buSzPts val="1200"/>
              <a:buFont typeface="Arial"/>
              <a:buNone/>
              <a:defRPr sz="1200" b="1" i="0" u="none" strike="noStrike" cap="none">
                <a:solidFill>
                  <a:srgbClr val="FFFFFF"/>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
        <p:nvSpPr>
          <p:cNvPr id="11" name="Shape 11"/>
          <p:cNvSpPr txBox="1">
            <a:spLocks noGrp="1"/>
          </p:cNvSpPr>
          <p:nvPr>
            <p:ph type="title"/>
          </p:nvPr>
        </p:nvSpPr>
        <p:spPr>
          <a:xfrm>
            <a:off x="-9698" y="1"/>
            <a:ext cx="7863804" cy="1033895"/>
          </a:xfrm>
          <a:prstGeom prst="rect">
            <a:avLst/>
          </a:prstGeom>
          <a:solidFill>
            <a:schemeClr val="lt2"/>
          </a:solidFill>
          <a:ln>
            <a:noFill/>
          </a:ln>
        </p:spPr>
        <p:txBody>
          <a:bodyPr spcFirstLastPara="1" wrap="square" lIns="91425" tIns="91425" rIns="91425" bIns="91425" anchor="b" anchorCtr="0"/>
          <a:lstStyle>
            <a:lvl1pPr marR="0" lvl="0" algn="l" rtl="0">
              <a:spcBef>
                <a:spcPts val="0"/>
              </a:spcBef>
              <a:spcAft>
                <a:spcPts val="0"/>
              </a:spcAft>
              <a:buSzPts val="1400"/>
              <a:buNone/>
              <a:defRPr sz="3300" b="0" i="0" u="none" strike="noStrike" cap="none">
                <a:solidFill>
                  <a:schemeClr val="lt1"/>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
        <p:nvSpPr>
          <p:cNvPr id="12" name="Shape 12"/>
          <p:cNvSpPr/>
          <p:nvPr/>
        </p:nvSpPr>
        <p:spPr>
          <a:xfrm>
            <a:off x="7954965" y="0"/>
            <a:ext cx="1189037" cy="10287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350"/>
              <a:buFont typeface="Arial"/>
              <a:buNone/>
            </a:pPr>
            <a:endParaRPr sz="1350" b="0" i="0" u="none" strike="noStrike" cap="none">
              <a:solidFill>
                <a:srgbClr val="FFFFFF"/>
              </a:solidFill>
              <a:latin typeface="Arial"/>
              <a:ea typeface="Arial"/>
              <a:cs typeface="Arial"/>
              <a:sym typeface="Arial"/>
            </a:endParaRPr>
          </a:p>
        </p:txBody>
      </p:sp>
      <p:pic>
        <p:nvPicPr>
          <p:cNvPr id="13" name="Shape 13"/>
          <p:cNvPicPr preferRelativeResize="0"/>
          <p:nvPr/>
        </p:nvPicPr>
        <p:blipFill rotWithShape="1">
          <a:blip r:embed="rId30">
            <a:alphaModFix/>
          </a:blip>
          <a:srcRect l="27296" t="17010" r="21719" b="22162"/>
          <a:stretch/>
        </p:blipFill>
        <p:spPr>
          <a:xfrm>
            <a:off x="8047039" y="377428"/>
            <a:ext cx="804863" cy="557213"/>
          </a:xfrm>
          <a:prstGeom prst="rect">
            <a:avLst/>
          </a:prstGeom>
          <a:noFill/>
          <a:ln>
            <a:noFill/>
          </a:ln>
        </p:spPr>
      </p:pic>
      <p:sp>
        <p:nvSpPr>
          <p:cNvPr id="14" name="Shape 14"/>
          <p:cNvSpPr txBox="1">
            <a:spLocks noGrp="1"/>
          </p:cNvSpPr>
          <p:nvPr>
            <p:ph type="body" idx="1"/>
          </p:nvPr>
        </p:nvSpPr>
        <p:spPr>
          <a:xfrm>
            <a:off x="457200" y="1200151"/>
            <a:ext cx="8229600" cy="3394472"/>
          </a:xfrm>
          <a:prstGeom prst="rect">
            <a:avLst/>
          </a:prstGeom>
          <a:noFill/>
          <a:ln>
            <a:noFill/>
          </a:ln>
        </p:spPr>
        <p:txBody>
          <a:bodyPr spcFirstLastPara="1" wrap="square" lIns="91425" tIns="91425" rIns="91425" bIns="91425" anchor="t" anchorCtr="0"/>
          <a:lstStyle>
            <a:lvl1pPr marL="457200" marR="0" lvl="0" indent="-381000" algn="l" rtl="0">
              <a:spcBef>
                <a:spcPts val="480"/>
              </a:spcBef>
              <a:spcAft>
                <a:spcPts val="0"/>
              </a:spcAft>
              <a:buClr>
                <a:schemeClr val="dk2"/>
              </a:buClr>
              <a:buSzPts val="2400"/>
              <a:buFont typeface="Arial"/>
              <a:buChar char="•"/>
              <a:defRPr sz="2400" b="0" i="0" u="none" strike="noStrike" cap="none">
                <a:solidFill>
                  <a:srgbClr val="595959"/>
                </a:solidFill>
                <a:latin typeface="Calibri"/>
                <a:ea typeface="Calibri"/>
                <a:cs typeface="Calibri"/>
                <a:sym typeface="Calibri"/>
              </a:defRPr>
            </a:lvl1pPr>
            <a:lvl2pPr marL="914400" marR="0" lvl="1" indent="-361950" algn="l" rtl="0">
              <a:spcBef>
                <a:spcPts val="420"/>
              </a:spcBef>
              <a:spcAft>
                <a:spcPts val="0"/>
              </a:spcAft>
              <a:buClr>
                <a:schemeClr val="dk2"/>
              </a:buClr>
              <a:buSzPts val="2100"/>
              <a:buFont typeface="Arial"/>
              <a:buChar char="–"/>
              <a:defRPr sz="2100" b="0" i="0" u="none" strike="noStrike" cap="none">
                <a:solidFill>
                  <a:srgbClr val="595959"/>
                </a:solidFill>
                <a:latin typeface="Calibri"/>
                <a:ea typeface="Calibri"/>
                <a:cs typeface="Calibri"/>
                <a:sym typeface="Calibri"/>
              </a:defRPr>
            </a:lvl2pPr>
            <a:lvl3pPr marL="1371600" marR="0" lvl="2" indent="-342900" algn="l" rtl="0">
              <a:spcBef>
                <a:spcPts val="360"/>
              </a:spcBef>
              <a:spcAft>
                <a:spcPts val="0"/>
              </a:spcAft>
              <a:buClr>
                <a:schemeClr val="dk2"/>
              </a:buClr>
              <a:buSzPts val="1800"/>
              <a:buFont typeface="Arial"/>
              <a:buChar char="•"/>
              <a:defRPr sz="1800" b="0" i="0" u="none" strike="noStrike" cap="none">
                <a:solidFill>
                  <a:srgbClr val="595959"/>
                </a:solidFill>
                <a:latin typeface="Calibri"/>
                <a:ea typeface="Calibri"/>
                <a:cs typeface="Calibri"/>
                <a:sym typeface="Calibri"/>
              </a:defRPr>
            </a:lvl3pPr>
            <a:lvl4pPr marL="1828800" marR="0" lvl="3" indent="-323850"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4pPr>
            <a:lvl5pPr marL="2286000" marR="0" lvl="4" indent="-323850"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 id="2147483665" r:id="rId18"/>
    <p:sldLayoutId id="2147483666" r:id="rId19"/>
    <p:sldLayoutId id="2147483667" r:id="rId20"/>
    <p:sldLayoutId id="2147483668" r:id="rId21"/>
    <p:sldLayoutId id="2147483669" r:id="rId22"/>
    <p:sldLayoutId id="2147483670" r:id="rId23"/>
    <p:sldLayoutId id="2147483671" r:id="rId24"/>
    <p:sldLayoutId id="2147483672" r:id="rId25"/>
    <p:sldLayoutId id="2147483673" r:id="rId26"/>
    <p:sldLayoutId id="2147483674" r:id="rId27"/>
    <p:sldLayoutId id="2147483675" r:id="rId28"/>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075"/>
        <p:cNvGrpSpPr/>
        <p:nvPr/>
      </p:nvGrpSpPr>
      <p:grpSpPr>
        <a:xfrm>
          <a:off x="0" y="0"/>
          <a:ext cx="0" cy="0"/>
          <a:chOff x="0" y="0"/>
          <a:chExt cx="0" cy="0"/>
        </a:xfrm>
      </p:grpSpPr>
      <p:sp>
        <p:nvSpPr>
          <p:cNvPr id="2076" name="Shape 2076"/>
          <p:cNvSpPr/>
          <p:nvPr/>
        </p:nvSpPr>
        <p:spPr>
          <a:xfrm>
            <a:off x="7954965" y="0"/>
            <a:ext cx="1189037" cy="10287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350"/>
              <a:buFont typeface="Arial"/>
              <a:buNone/>
            </a:pPr>
            <a:endParaRPr sz="1350" b="0" i="0" u="none" strike="noStrike" cap="none">
              <a:solidFill>
                <a:srgbClr val="FFFFFF"/>
              </a:solidFill>
              <a:latin typeface="Arial"/>
              <a:ea typeface="Arial"/>
              <a:cs typeface="Arial"/>
              <a:sym typeface="Arial"/>
            </a:endParaRPr>
          </a:p>
        </p:txBody>
      </p:sp>
      <p:pic>
        <p:nvPicPr>
          <p:cNvPr id="2077" name="Shape 2077"/>
          <p:cNvPicPr preferRelativeResize="0"/>
          <p:nvPr/>
        </p:nvPicPr>
        <p:blipFill rotWithShape="1">
          <a:blip r:embed="rId30">
            <a:alphaModFix/>
          </a:blip>
          <a:srcRect l="27296" t="17010" r="21719" b="22162"/>
          <a:stretch/>
        </p:blipFill>
        <p:spPr>
          <a:xfrm>
            <a:off x="8047039" y="377428"/>
            <a:ext cx="804863" cy="557213"/>
          </a:xfrm>
          <a:prstGeom prst="rect">
            <a:avLst/>
          </a:prstGeom>
          <a:noFill/>
          <a:ln>
            <a:noFill/>
          </a:ln>
        </p:spPr>
      </p:pic>
      <p:sp>
        <p:nvSpPr>
          <p:cNvPr id="2078" name="Shape 2078"/>
          <p:cNvSpPr txBox="1">
            <a:spLocks noGrp="1"/>
          </p:cNvSpPr>
          <p:nvPr>
            <p:ph type="dt" idx="10"/>
          </p:nvPr>
        </p:nvSpPr>
        <p:spPr>
          <a:xfrm>
            <a:off x="2" y="4835128"/>
            <a:ext cx="1554163" cy="308372"/>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2079" name="Shape 2079"/>
          <p:cNvSpPr txBox="1">
            <a:spLocks noGrp="1"/>
          </p:cNvSpPr>
          <p:nvPr>
            <p:ph type="ftr" idx="11"/>
          </p:nvPr>
        </p:nvSpPr>
        <p:spPr>
          <a:xfrm>
            <a:off x="1554163" y="4835128"/>
            <a:ext cx="6310312" cy="308372"/>
          </a:xfrm>
          <a:prstGeom prst="rect">
            <a:avLst/>
          </a:prstGeom>
          <a:noFill/>
          <a:ln>
            <a:noFill/>
          </a:ln>
        </p:spPr>
        <p:txBody>
          <a:bodyPr spcFirstLastPara="1" wrap="square" lIns="91425" tIns="91425" rIns="91425" bIns="91425" anchor="ctr" anchorCtr="0"/>
          <a:lstStyle>
            <a:lvl1pPr marR="0" lvl="0" algn="ctr"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2080" name="Shape 2080"/>
          <p:cNvSpPr txBox="1">
            <a:spLocks noGrp="1"/>
          </p:cNvSpPr>
          <p:nvPr>
            <p:ph type="sldNum" idx="12"/>
          </p:nvPr>
        </p:nvSpPr>
        <p:spPr>
          <a:xfrm>
            <a:off x="7954965" y="4835128"/>
            <a:ext cx="1189037" cy="308372"/>
          </a:xfrm>
          <a:prstGeom prst="rect">
            <a:avLst/>
          </a:prstGeom>
          <a:noFill/>
          <a:ln>
            <a:noFill/>
          </a:ln>
        </p:spPr>
        <p:txBody>
          <a:bodyPr spcFirstLastPara="1" wrap="square" lIns="91425" tIns="45700" rIns="91425" bIns="45700" anchor="ctr" anchorCtr="0">
            <a:noAutofit/>
          </a:bodyPr>
          <a:lstStyle>
            <a:lvl1pPr marL="0" marR="0" lvl="0" indent="0" algn="l" rtl="0">
              <a:lnSpc>
                <a:spcPct val="100000"/>
              </a:lnSpc>
              <a:spcBef>
                <a:spcPts val="0"/>
              </a:spcBef>
              <a:spcAft>
                <a:spcPts val="0"/>
              </a:spcAft>
              <a:buClr>
                <a:srgbClr val="FFFFFF"/>
              </a:buClr>
              <a:buSzPts val="1200"/>
              <a:buFont typeface="Arial"/>
              <a:buNone/>
              <a:defRPr sz="1200" b="1" i="0" u="none" strike="noStrike" cap="none">
                <a:solidFill>
                  <a:srgbClr val="FFFFFF"/>
                </a:solidFill>
                <a:latin typeface="Calibri"/>
                <a:ea typeface="Calibri"/>
                <a:cs typeface="Calibri"/>
                <a:sym typeface="Calibri"/>
              </a:defRPr>
            </a:lvl1pPr>
            <a:lvl2pPr marL="0" marR="0" lvl="1" indent="0" algn="l" rtl="0">
              <a:lnSpc>
                <a:spcPct val="100000"/>
              </a:lnSpc>
              <a:spcBef>
                <a:spcPts val="0"/>
              </a:spcBef>
              <a:spcAft>
                <a:spcPts val="0"/>
              </a:spcAft>
              <a:buClr>
                <a:srgbClr val="FFFFFF"/>
              </a:buClr>
              <a:buSzPts val="1200"/>
              <a:buFont typeface="Arial"/>
              <a:buNone/>
              <a:defRPr sz="1200" b="1" i="0" u="none" strike="noStrike" cap="none">
                <a:solidFill>
                  <a:srgbClr val="FFFFFF"/>
                </a:solidFill>
                <a:latin typeface="Calibri"/>
                <a:ea typeface="Calibri"/>
                <a:cs typeface="Calibri"/>
                <a:sym typeface="Calibri"/>
              </a:defRPr>
            </a:lvl2pPr>
            <a:lvl3pPr marL="0" marR="0" lvl="2" indent="0" algn="l" rtl="0">
              <a:lnSpc>
                <a:spcPct val="100000"/>
              </a:lnSpc>
              <a:spcBef>
                <a:spcPts val="0"/>
              </a:spcBef>
              <a:spcAft>
                <a:spcPts val="0"/>
              </a:spcAft>
              <a:buClr>
                <a:srgbClr val="FFFFFF"/>
              </a:buClr>
              <a:buSzPts val="1200"/>
              <a:buFont typeface="Arial"/>
              <a:buNone/>
              <a:defRPr sz="1200" b="1" i="0" u="none" strike="noStrike" cap="none">
                <a:solidFill>
                  <a:srgbClr val="FFFFFF"/>
                </a:solidFill>
                <a:latin typeface="Calibri"/>
                <a:ea typeface="Calibri"/>
                <a:cs typeface="Calibri"/>
                <a:sym typeface="Calibri"/>
              </a:defRPr>
            </a:lvl3pPr>
            <a:lvl4pPr marL="0" marR="0" lvl="3" indent="0" algn="l" rtl="0">
              <a:lnSpc>
                <a:spcPct val="100000"/>
              </a:lnSpc>
              <a:spcBef>
                <a:spcPts val="0"/>
              </a:spcBef>
              <a:spcAft>
                <a:spcPts val="0"/>
              </a:spcAft>
              <a:buClr>
                <a:srgbClr val="FFFFFF"/>
              </a:buClr>
              <a:buSzPts val="1200"/>
              <a:buFont typeface="Arial"/>
              <a:buNone/>
              <a:defRPr sz="1200" b="1" i="0" u="none" strike="noStrike" cap="none">
                <a:solidFill>
                  <a:srgbClr val="FFFFFF"/>
                </a:solidFill>
                <a:latin typeface="Calibri"/>
                <a:ea typeface="Calibri"/>
                <a:cs typeface="Calibri"/>
                <a:sym typeface="Calibri"/>
              </a:defRPr>
            </a:lvl4pPr>
            <a:lvl5pPr marL="0" marR="0" lvl="4" indent="0" algn="l" rtl="0">
              <a:lnSpc>
                <a:spcPct val="100000"/>
              </a:lnSpc>
              <a:spcBef>
                <a:spcPts val="0"/>
              </a:spcBef>
              <a:spcAft>
                <a:spcPts val="0"/>
              </a:spcAft>
              <a:buClr>
                <a:srgbClr val="FFFFFF"/>
              </a:buClr>
              <a:buSzPts val="1200"/>
              <a:buFont typeface="Arial"/>
              <a:buNone/>
              <a:defRPr sz="1200" b="1" i="0" u="none" strike="noStrike" cap="none">
                <a:solidFill>
                  <a:srgbClr val="FFFFFF"/>
                </a:solidFill>
                <a:latin typeface="Calibri"/>
                <a:ea typeface="Calibri"/>
                <a:cs typeface="Calibri"/>
                <a:sym typeface="Calibri"/>
              </a:defRPr>
            </a:lvl5pPr>
            <a:lvl6pPr marL="0" marR="0" lvl="5" indent="0" algn="l" rtl="0">
              <a:lnSpc>
                <a:spcPct val="100000"/>
              </a:lnSpc>
              <a:spcBef>
                <a:spcPts val="0"/>
              </a:spcBef>
              <a:spcAft>
                <a:spcPts val="0"/>
              </a:spcAft>
              <a:buClr>
                <a:srgbClr val="FFFFFF"/>
              </a:buClr>
              <a:buSzPts val="1200"/>
              <a:buFont typeface="Arial"/>
              <a:buNone/>
              <a:defRPr sz="1200" b="1" i="0" u="none" strike="noStrike" cap="none">
                <a:solidFill>
                  <a:srgbClr val="FFFFFF"/>
                </a:solidFill>
                <a:latin typeface="Calibri"/>
                <a:ea typeface="Calibri"/>
                <a:cs typeface="Calibri"/>
                <a:sym typeface="Calibri"/>
              </a:defRPr>
            </a:lvl6pPr>
            <a:lvl7pPr marL="0" marR="0" lvl="6" indent="0" algn="l" rtl="0">
              <a:lnSpc>
                <a:spcPct val="100000"/>
              </a:lnSpc>
              <a:spcBef>
                <a:spcPts val="0"/>
              </a:spcBef>
              <a:spcAft>
                <a:spcPts val="0"/>
              </a:spcAft>
              <a:buClr>
                <a:srgbClr val="FFFFFF"/>
              </a:buClr>
              <a:buSzPts val="1200"/>
              <a:buFont typeface="Arial"/>
              <a:buNone/>
              <a:defRPr sz="1200" b="1" i="0" u="none" strike="noStrike" cap="none">
                <a:solidFill>
                  <a:srgbClr val="FFFFFF"/>
                </a:solidFill>
                <a:latin typeface="Calibri"/>
                <a:ea typeface="Calibri"/>
                <a:cs typeface="Calibri"/>
                <a:sym typeface="Calibri"/>
              </a:defRPr>
            </a:lvl7pPr>
            <a:lvl8pPr marL="0" marR="0" lvl="7" indent="0" algn="l" rtl="0">
              <a:lnSpc>
                <a:spcPct val="100000"/>
              </a:lnSpc>
              <a:spcBef>
                <a:spcPts val="0"/>
              </a:spcBef>
              <a:spcAft>
                <a:spcPts val="0"/>
              </a:spcAft>
              <a:buClr>
                <a:srgbClr val="FFFFFF"/>
              </a:buClr>
              <a:buSzPts val="1200"/>
              <a:buFont typeface="Arial"/>
              <a:buNone/>
              <a:defRPr sz="1200" b="1" i="0" u="none" strike="noStrike" cap="none">
                <a:solidFill>
                  <a:srgbClr val="FFFFFF"/>
                </a:solidFill>
                <a:latin typeface="Calibri"/>
                <a:ea typeface="Calibri"/>
                <a:cs typeface="Calibri"/>
                <a:sym typeface="Calibri"/>
              </a:defRPr>
            </a:lvl8pPr>
            <a:lvl9pPr marL="0" marR="0" lvl="8" indent="0" algn="l" rtl="0">
              <a:lnSpc>
                <a:spcPct val="100000"/>
              </a:lnSpc>
              <a:spcBef>
                <a:spcPts val="0"/>
              </a:spcBef>
              <a:spcAft>
                <a:spcPts val="0"/>
              </a:spcAft>
              <a:buClr>
                <a:srgbClr val="FFFFFF"/>
              </a:buClr>
              <a:buSzPts val="1200"/>
              <a:buFont typeface="Arial"/>
              <a:buNone/>
              <a:defRPr sz="1200" b="1" i="0" u="none" strike="noStrike" cap="none">
                <a:solidFill>
                  <a:srgbClr val="FFFFFF"/>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
        <p:nvSpPr>
          <p:cNvPr id="2081" name="Shape 2081"/>
          <p:cNvSpPr txBox="1">
            <a:spLocks noGrp="1"/>
          </p:cNvSpPr>
          <p:nvPr>
            <p:ph type="title"/>
          </p:nvPr>
        </p:nvSpPr>
        <p:spPr>
          <a:xfrm>
            <a:off x="-9698" y="1"/>
            <a:ext cx="7863804" cy="1033895"/>
          </a:xfrm>
          <a:prstGeom prst="rect">
            <a:avLst/>
          </a:prstGeom>
          <a:solidFill>
            <a:schemeClr val="lt2"/>
          </a:solidFill>
          <a:ln>
            <a:noFill/>
          </a:ln>
        </p:spPr>
        <p:txBody>
          <a:bodyPr spcFirstLastPara="1" wrap="square" lIns="91425" tIns="91425" rIns="91425" bIns="91425" anchor="b" anchorCtr="0"/>
          <a:lstStyle>
            <a:lvl1pPr marR="0" lvl="0" algn="l" rtl="0">
              <a:spcBef>
                <a:spcPts val="0"/>
              </a:spcBef>
              <a:spcAft>
                <a:spcPts val="0"/>
              </a:spcAft>
              <a:buSzPts val="1400"/>
              <a:buNone/>
              <a:defRPr sz="3300" b="0" i="0" u="none" strike="noStrike" cap="none">
                <a:solidFill>
                  <a:schemeClr val="lt1"/>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
        <p:nvSpPr>
          <p:cNvPr id="2082" name="Shape 2082"/>
          <p:cNvSpPr/>
          <p:nvPr/>
        </p:nvSpPr>
        <p:spPr>
          <a:xfrm>
            <a:off x="7954965" y="0"/>
            <a:ext cx="1189037" cy="10287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350"/>
              <a:buFont typeface="Arial"/>
              <a:buNone/>
            </a:pPr>
            <a:endParaRPr sz="1350" b="0" i="0" u="none" strike="noStrike" cap="none">
              <a:solidFill>
                <a:srgbClr val="FFFFFF"/>
              </a:solidFill>
              <a:latin typeface="Arial"/>
              <a:ea typeface="Arial"/>
              <a:cs typeface="Arial"/>
              <a:sym typeface="Arial"/>
            </a:endParaRPr>
          </a:p>
        </p:txBody>
      </p:sp>
      <p:pic>
        <p:nvPicPr>
          <p:cNvPr id="2083" name="Shape 2083"/>
          <p:cNvPicPr preferRelativeResize="0"/>
          <p:nvPr/>
        </p:nvPicPr>
        <p:blipFill rotWithShape="1">
          <a:blip r:embed="rId30">
            <a:alphaModFix/>
          </a:blip>
          <a:srcRect l="27296" t="17010" r="21719" b="22162"/>
          <a:stretch/>
        </p:blipFill>
        <p:spPr>
          <a:xfrm>
            <a:off x="8047039" y="377428"/>
            <a:ext cx="804863" cy="557213"/>
          </a:xfrm>
          <a:prstGeom prst="rect">
            <a:avLst/>
          </a:prstGeom>
          <a:noFill/>
          <a:ln>
            <a:noFill/>
          </a:ln>
        </p:spPr>
      </p:pic>
      <p:sp>
        <p:nvSpPr>
          <p:cNvPr id="2084" name="Shape 2084"/>
          <p:cNvSpPr txBox="1">
            <a:spLocks noGrp="1"/>
          </p:cNvSpPr>
          <p:nvPr>
            <p:ph type="body" idx="1"/>
          </p:nvPr>
        </p:nvSpPr>
        <p:spPr>
          <a:xfrm>
            <a:off x="457200" y="1200151"/>
            <a:ext cx="8229600" cy="3394472"/>
          </a:xfrm>
          <a:prstGeom prst="rect">
            <a:avLst/>
          </a:prstGeom>
          <a:noFill/>
          <a:ln>
            <a:noFill/>
          </a:ln>
        </p:spPr>
        <p:txBody>
          <a:bodyPr spcFirstLastPara="1" wrap="square" lIns="91425" tIns="91425" rIns="91425" bIns="91425" anchor="t" anchorCtr="0"/>
          <a:lstStyle>
            <a:lvl1pPr marL="457200" marR="0" lvl="0" indent="-381000" algn="l" rtl="0">
              <a:spcBef>
                <a:spcPts val="480"/>
              </a:spcBef>
              <a:spcAft>
                <a:spcPts val="0"/>
              </a:spcAft>
              <a:buClr>
                <a:schemeClr val="dk2"/>
              </a:buClr>
              <a:buSzPts val="2400"/>
              <a:buFont typeface="Arial"/>
              <a:buChar char="•"/>
              <a:defRPr sz="2400" b="0" i="0" u="none" strike="noStrike" cap="none">
                <a:solidFill>
                  <a:srgbClr val="595959"/>
                </a:solidFill>
                <a:latin typeface="Calibri"/>
                <a:ea typeface="Calibri"/>
                <a:cs typeface="Calibri"/>
                <a:sym typeface="Calibri"/>
              </a:defRPr>
            </a:lvl1pPr>
            <a:lvl2pPr marL="914400" marR="0" lvl="1" indent="-361950" algn="l" rtl="0">
              <a:spcBef>
                <a:spcPts val="420"/>
              </a:spcBef>
              <a:spcAft>
                <a:spcPts val="0"/>
              </a:spcAft>
              <a:buClr>
                <a:schemeClr val="dk2"/>
              </a:buClr>
              <a:buSzPts val="2100"/>
              <a:buFont typeface="Arial"/>
              <a:buChar char="–"/>
              <a:defRPr sz="2100" b="0" i="0" u="none" strike="noStrike" cap="none">
                <a:solidFill>
                  <a:srgbClr val="595959"/>
                </a:solidFill>
                <a:latin typeface="Calibri"/>
                <a:ea typeface="Calibri"/>
                <a:cs typeface="Calibri"/>
                <a:sym typeface="Calibri"/>
              </a:defRPr>
            </a:lvl2pPr>
            <a:lvl3pPr marL="1371600" marR="0" lvl="2" indent="-342900" algn="l" rtl="0">
              <a:spcBef>
                <a:spcPts val="360"/>
              </a:spcBef>
              <a:spcAft>
                <a:spcPts val="0"/>
              </a:spcAft>
              <a:buClr>
                <a:schemeClr val="dk2"/>
              </a:buClr>
              <a:buSzPts val="1800"/>
              <a:buFont typeface="Arial"/>
              <a:buChar char="•"/>
              <a:defRPr sz="1800" b="0" i="0" u="none" strike="noStrike" cap="none">
                <a:solidFill>
                  <a:srgbClr val="595959"/>
                </a:solidFill>
                <a:latin typeface="Calibri"/>
                <a:ea typeface="Calibri"/>
                <a:cs typeface="Calibri"/>
                <a:sym typeface="Calibri"/>
              </a:defRPr>
            </a:lvl3pPr>
            <a:lvl4pPr marL="1828800" marR="0" lvl="3" indent="-323850"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4pPr>
            <a:lvl5pPr marL="2286000" marR="0" lvl="4" indent="-323850"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Tree>
  </p:cSld>
  <p:clrMap bg1="lt1" tx1="dk1" bg2="dk2" tx2="lt2" accent1="accent1" accent2="accent2" accent3="accent3" accent4="accent4" accent5="accent5" accent6="accent6" hlink="hlink" folHlink="folHlink"/>
  <p:sldLayoutIdLst>
    <p:sldLayoutId id="2147483900" r:id="rId1"/>
    <p:sldLayoutId id="2147483901" r:id="rId2"/>
    <p:sldLayoutId id="2147483902" r:id="rId3"/>
    <p:sldLayoutId id="2147483903" r:id="rId4"/>
    <p:sldLayoutId id="2147483904" r:id="rId5"/>
    <p:sldLayoutId id="2147483905" r:id="rId6"/>
    <p:sldLayoutId id="2147483906" r:id="rId7"/>
    <p:sldLayoutId id="2147483907" r:id="rId8"/>
    <p:sldLayoutId id="2147483908" r:id="rId9"/>
    <p:sldLayoutId id="2147483909" r:id="rId10"/>
    <p:sldLayoutId id="2147483910" r:id="rId11"/>
    <p:sldLayoutId id="2147483911" r:id="rId12"/>
    <p:sldLayoutId id="2147483912" r:id="rId13"/>
    <p:sldLayoutId id="2147483913" r:id="rId14"/>
    <p:sldLayoutId id="2147483914" r:id="rId15"/>
    <p:sldLayoutId id="2147483915" r:id="rId16"/>
    <p:sldLayoutId id="2147483916" r:id="rId17"/>
    <p:sldLayoutId id="2147483917" r:id="rId18"/>
    <p:sldLayoutId id="2147483918" r:id="rId19"/>
    <p:sldLayoutId id="2147483919" r:id="rId20"/>
    <p:sldLayoutId id="2147483920" r:id="rId21"/>
    <p:sldLayoutId id="2147483921" r:id="rId22"/>
    <p:sldLayoutId id="2147483922" r:id="rId23"/>
    <p:sldLayoutId id="2147483923" r:id="rId24"/>
    <p:sldLayoutId id="2147483924" r:id="rId25"/>
    <p:sldLayoutId id="2147483925" r:id="rId26"/>
    <p:sldLayoutId id="2147483926" r:id="rId27"/>
    <p:sldLayoutId id="2147483927" r:id="rId28"/>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305"/>
        <p:cNvGrpSpPr/>
        <p:nvPr/>
      </p:nvGrpSpPr>
      <p:grpSpPr>
        <a:xfrm>
          <a:off x="0" y="0"/>
          <a:ext cx="0" cy="0"/>
          <a:chOff x="0" y="0"/>
          <a:chExt cx="0" cy="0"/>
        </a:xfrm>
      </p:grpSpPr>
      <p:sp>
        <p:nvSpPr>
          <p:cNvPr id="2306" name="Shape 2306"/>
          <p:cNvSpPr/>
          <p:nvPr/>
        </p:nvSpPr>
        <p:spPr>
          <a:xfrm>
            <a:off x="7954965" y="0"/>
            <a:ext cx="1189037" cy="10287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350"/>
              <a:buFont typeface="Arial"/>
              <a:buNone/>
            </a:pPr>
            <a:endParaRPr sz="1350" b="0" i="0" u="none" strike="noStrike" cap="none">
              <a:solidFill>
                <a:srgbClr val="FFFFFF"/>
              </a:solidFill>
              <a:latin typeface="Arial"/>
              <a:ea typeface="Arial"/>
              <a:cs typeface="Arial"/>
              <a:sym typeface="Arial"/>
            </a:endParaRPr>
          </a:p>
        </p:txBody>
      </p:sp>
      <p:pic>
        <p:nvPicPr>
          <p:cNvPr id="2307" name="Shape 2307"/>
          <p:cNvPicPr preferRelativeResize="0"/>
          <p:nvPr/>
        </p:nvPicPr>
        <p:blipFill rotWithShape="1">
          <a:blip r:embed="rId30">
            <a:alphaModFix/>
          </a:blip>
          <a:srcRect l="27296" t="17010" r="21719" b="22162"/>
          <a:stretch/>
        </p:blipFill>
        <p:spPr>
          <a:xfrm>
            <a:off x="8047039" y="377428"/>
            <a:ext cx="804863" cy="557213"/>
          </a:xfrm>
          <a:prstGeom prst="rect">
            <a:avLst/>
          </a:prstGeom>
          <a:noFill/>
          <a:ln>
            <a:noFill/>
          </a:ln>
        </p:spPr>
      </p:pic>
      <p:sp>
        <p:nvSpPr>
          <p:cNvPr id="2308" name="Shape 2308"/>
          <p:cNvSpPr txBox="1">
            <a:spLocks noGrp="1"/>
          </p:cNvSpPr>
          <p:nvPr>
            <p:ph type="dt" idx="10"/>
          </p:nvPr>
        </p:nvSpPr>
        <p:spPr>
          <a:xfrm>
            <a:off x="2" y="4835128"/>
            <a:ext cx="1554163" cy="308372"/>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2309" name="Shape 2309"/>
          <p:cNvSpPr txBox="1">
            <a:spLocks noGrp="1"/>
          </p:cNvSpPr>
          <p:nvPr>
            <p:ph type="ftr" idx="11"/>
          </p:nvPr>
        </p:nvSpPr>
        <p:spPr>
          <a:xfrm>
            <a:off x="1554163" y="4835128"/>
            <a:ext cx="6310312" cy="308372"/>
          </a:xfrm>
          <a:prstGeom prst="rect">
            <a:avLst/>
          </a:prstGeom>
          <a:noFill/>
          <a:ln>
            <a:noFill/>
          </a:ln>
        </p:spPr>
        <p:txBody>
          <a:bodyPr spcFirstLastPara="1" wrap="square" lIns="91425" tIns="91425" rIns="91425" bIns="91425" anchor="ctr" anchorCtr="0"/>
          <a:lstStyle>
            <a:lvl1pPr marR="0" lvl="0" algn="ctr"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2310" name="Shape 2310"/>
          <p:cNvSpPr txBox="1">
            <a:spLocks noGrp="1"/>
          </p:cNvSpPr>
          <p:nvPr>
            <p:ph type="sldNum" idx="12"/>
          </p:nvPr>
        </p:nvSpPr>
        <p:spPr>
          <a:xfrm>
            <a:off x="7954965" y="4835128"/>
            <a:ext cx="1189037" cy="308372"/>
          </a:xfrm>
          <a:prstGeom prst="rect">
            <a:avLst/>
          </a:prstGeom>
          <a:noFill/>
          <a:ln>
            <a:noFill/>
          </a:ln>
        </p:spPr>
        <p:txBody>
          <a:bodyPr spcFirstLastPara="1" wrap="square" lIns="91425" tIns="45700" rIns="91425" bIns="45700" anchor="ctr" anchorCtr="0">
            <a:noAutofit/>
          </a:bodyPr>
          <a:lstStyle>
            <a:lvl1pPr marL="0" marR="0" lvl="0" indent="0" algn="l" rtl="0">
              <a:lnSpc>
                <a:spcPct val="100000"/>
              </a:lnSpc>
              <a:spcBef>
                <a:spcPts val="0"/>
              </a:spcBef>
              <a:spcAft>
                <a:spcPts val="0"/>
              </a:spcAft>
              <a:buClr>
                <a:srgbClr val="FFFFFF"/>
              </a:buClr>
              <a:buSzPts val="1200"/>
              <a:buFont typeface="Arial"/>
              <a:buNone/>
              <a:defRPr sz="1200" b="1" i="0" u="none" strike="noStrike" cap="none">
                <a:solidFill>
                  <a:srgbClr val="FFFFFF"/>
                </a:solidFill>
                <a:latin typeface="Calibri"/>
                <a:ea typeface="Calibri"/>
                <a:cs typeface="Calibri"/>
                <a:sym typeface="Calibri"/>
              </a:defRPr>
            </a:lvl1pPr>
            <a:lvl2pPr marL="0" marR="0" lvl="1" indent="0" algn="l" rtl="0">
              <a:lnSpc>
                <a:spcPct val="100000"/>
              </a:lnSpc>
              <a:spcBef>
                <a:spcPts val="0"/>
              </a:spcBef>
              <a:spcAft>
                <a:spcPts val="0"/>
              </a:spcAft>
              <a:buClr>
                <a:srgbClr val="FFFFFF"/>
              </a:buClr>
              <a:buSzPts val="1200"/>
              <a:buFont typeface="Arial"/>
              <a:buNone/>
              <a:defRPr sz="1200" b="1" i="0" u="none" strike="noStrike" cap="none">
                <a:solidFill>
                  <a:srgbClr val="FFFFFF"/>
                </a:solidFill>
                <a:latin typeface="Calibri"/>
                <a:ea typeface="Calibri"/>
                <a:cs typeface="Calibri"/>
                <a:sym typeface="Calibri"/>
              </a:defRPr>
            </a:lvl2pPr>
            <a:lvl3pPr marL="0" marR="0" lvl="2" indent="0" algn="l" rtl="0">
              <a:lnSpc>
                <a:spcPct val="100000"/>
              </a:lnSpc>
              <a:spcBef>
                <a:spcPts val="0"/>
              </a:spcBef>
              <a:spcAft>
                <a:spcPts val="0"/>
              </a:spcAft>
              <a:buClr>
                <a:srgbClr val="FFFFFF"/>
              </a:buClr>
              <a:buSzPts val="1200"/>
              <a:buFont typeface="Arial"/>
              <a:buNone/>
              <a:defRPr sz="1200" b="1" i="0" u="none" strike="noStrike" cap="none">
                <a:solidFill>
                  <a:srgbClr val="FFFFFF"/>
                </a:solidFill>
                <a:latin typeface="Calibri"/>
                <a:ea typeface="Calibri"/>
                <a:cs typeface="Calibri"/>
                <a:sym typeface="Calibri"/>
              </a:defRPr>
            </a:lvl3pPr>
            <a:lvl4pPr marL="0" marR="0" lvl="3" indent="0" algn="l" rtl="0">
              <a:lnSpc>
                <a:spcPct val="100000"/>
              </a:lnSpc>
              <a:spcBef>
                <a:spcPts val="0"/>
              </a:spcBef>
              <a:spcAft>
                <a:spcPts val="0"/>
              </a:spcAft>
              <a:buClr>
                <a:srgbClr val="FFFFFF"/>
              </a:buClr>
              <a:buSzPts val="1200"/>
              <a:buFont typeface="Arial"/>
              <a:buNone/>
              <a:defRPr sz="1200" b="1" i="0" u="none" strike="noStrike" cap="none">
                <a:solidFill>
                  <a:srgbClr val="FFFFFF"/>
                </a:solidFill>
                <a:latin typeface="Calibri"/>
                <a:ea typeface="Calibri"/>
                <a:cs typeface="Calibri"/>
                <a:sym typeface="Calibri"/>
              </a:defRPr>
            </a:lvl4pPr>
            <a:lvl5pPr marL="0" marR="0" lvl="4" indent="0" algn="l" rtl="0">
              <a:lnSpc>
                <a:spcPct val="100000"/>
              </a:lnSpc>
              <a:spcBef>
                <a:spcPts val="0"/>
              </a:spcBef>
              <a:spcAft>
                <a:spcPts val="0"/>
              </a:spcAft>
              <a:buClr>
                <a:srgbClr val="FFFFFF"/>
              </a:buClr>
              <a:buSzPts val="1200"/>
              <a:buFont typeface="Arial"/>
              <a:buNone/>
              <a:defRPr sz="1200" b="1" i="0" u="none" strike="noStrike" cap="none">
                <a:solidFill>
                  <a:srgbClr val="FFFFFF"/>
                </a:solidFill>
                <a:latin typeface="Calibri"/>
                <a:ea typeface="Calibri"/>
                <a:cs typeface="Calibri"/>
                <a:sym typeface="Calibri"/>
              </a:defRPr>
            </a:lvl5pPr>
            <a:lvl6pPr marL="0" marR="0" lvl="5" indent="0" algn="l" rtl="0">
              <a:lnSpc>
                <a:spcPct val="100000"/>
              </a:lnSpc>
              <a:spcBef>
                <a:spcPts val="0"/>
              </a:spcBef>
              <a:spcAft>
                <a:spcPts val="0"/>
              </a:spcAft>
              <a:buClr>
                <a:srgbClr val="FFFFFF"/>
              </a:buClr>
              <a:buSzPts val="1200"/>
              <a:buFont typeface="Arial"/>
              <a:buNone/>
              <a:defRPr sz="1200" b="1" i="0" u="none" strike="noStrike" cap="none">
                <a:solidFill>
                  <a:srgbClr val="FFFFFF"/>
                </a:solidFill>
                <a:latin typeface="Calibri"/>
                <a:ea typeface="Calibri"/>
                <a:cs typeface="Calibri"/>
                <a:sym typeface="Calibri"/>
              </a:defRPr>
            </a:lvl6pPr>
            <a:lvl7pPr marL="0" marR="0" lvl="6" indent="0" algn="l" rtl="0">
              <a:lnSpc>
                <a:spcPct val="100000"/>
              </a:lnSpc>
              <a:spcBef>
                <a:spcPts val="0"/>
              </a:spcBef>
              <a:spcAft>
                <a:spcPts val="0"/>
              </a:spcAft>
              <a:buClr>
                <a:srgbClr val="FFFFFF"/>
              </a:buClr>
              <a:buSzPts val="1200"/>
              <a:buFont typeface="Arial"/>
              <a:buNone/>
              <a:defRPr sz="1200" b="1" i="0" u="none" strike="noStrike" cap="none">
                <a:solidFill>
                  <a:srgbClr val="FFFFFF"/>
                </a:solidFill>
                <a:latin typeface="Calibri"/>
                <a:ea typeface="Calibri"/>
                <a:cs typeface="Calibri"/>
                <a:sym typeface="Calibri"/>
              </a:defRPr>
            </a:lvl7pPr>
            <a:lvl8pPr marL="0" marR="0" lvl="7" indent="0" algn="l" rtl="0">
              <a:lnSpc>
                <a:spcPct val="100000"/>
              </a:lnSpc>
              <a:spcBef>
                <a:spcPts val="0"/>
              </a:spcBef>
              <a:spcAft>
                <a:spcPts val="0"/>
              </a:spcAft>
              <a:buClr>
                <a:srgbClr val="FFFFFF"/>
              </a:buClr>
              <a:buSzPts val="1200"/>
              <a:buFont typeface="Arial"/>
              <a:buNone/>
              <a:defRPr sz="1200" b="1" i="0" u="none" strike="noStrike" cap="none">
                <a:solidFill>
                  <a:srgbClr val="FFFFFF"/>
                </a:solidFill>
                <a:latin typeface="Calibri"/>
                <a:ea typeface="Calibri"/>
                <a:cs typeface="Calibri"/>
                <a:sym typeface="Calibri"/>
              </a:defRPr>
            </a:lvl8pPr>
            <a:lvl9pPr marL="0" marR="0" lvl="8" indent="0" algn="l" rtl="0">
              <a:lnSpc>
                <a:spcPct val="100000"/>
              </a:lnSpc>
              <a:spcBef>
                <a:spcPts val="0"/>
              </a:spcBef>
              <a:spcAft>
                <a:spcPts val="0"/>
              </a:spcAft>
              <a:buClr>
                <a:srgbClr val="FFFFFF"/>
              </a:buClr>
              <a:buSzPts val="1200"/>
              <a:buFont typeface="Arial"/>
              <a:buNone/>
              <a:defRPr sz="1200" b="1" i="0" u="none" strike="noStrike" cap="none">
                <a:solidFill>
                  <a:srgbClr val="FFFFFF"/>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
        <p:nvSpPr>
          <p:cNvPr id="2311" name="Shape 2311"/>
          <p:cNvSpPr txBox="1">
            <a:spLocks noGrp="1"/>
          </p:cNvSpPr>
          <p:nvPr>
            <p:ph type="title"/>
          </p:nvPr>
        </p:nvSpPr>
        <p:spPr>
          <a:xfrm>
            <a:off x="-9698" y="1"/>
            <a:ext cx="7863804" cy="1033895"/>
          </a:xfrm>
          <a:prstGeom prst="rect">
            <a:avLst/>
          </a:prstGeom>
          <a:solidFill>
            <a:schemeClr val="lt2"/>
          </a:solidFill>
          <a:ln>
            <a:noFill/>
          </a:ln>
        </p:spPr>
        <p:txBody>
          <a:bodyPr spcFirstLastPara="1" wrap="square" lIns="91425" tIns="91425" rIns="91425" bIns="91425" anchor="b" anchorCtr="0"/>
          <a:lstStyle>
            <a:lvl1pPr marR="0" lvl="0" algn="l" rtl="0">
              <a:spcBef>
                <a:spcPts val="0"/>
              </a:spcBef>
              <a:spcAft>
                <a:spcPts val="0"/>
              </a:spcAft>
              <a:buSzPts val="1400"/>
              <a:buNone/>
              <a:defRPr sz="3300" b="0" i="0" u="none" strike="noStrike" cap="none">
                <a:solidFill>
                  <a:schemeClr val="lt1"/>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
        <p:nvSpPr>
          <p:cNvPr id="2312" name="Shape 2312"/>
          <p:cNvSpPr/>
          <p:nvPr/>
        </p:nvSpPr>
        <p:spPr>
          <a:xfrm>
            <a:off x="7954965" y="0"/>
            <a:ext cx="1189037" cy="10287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350"/>
              <a:buFont typeface="Arial"/>
              <a:buNone/>
            </a:pPr>
            <a:endParaRPr sz="1350" b="0" i="0" u="none" strike="noStrike" cap="none">
              <a:solidFill>
                <a:srgbClr val="FFFFFF"/>
              </a:solidFill>
              <a:latin typeface="Arial"/>
              <a:ea typeface="Arial"/>
              <a:cs typeface="Arial"/>
              <a:sym typeface="Arial"/>
            </a:endParaRPr>
          </a:p>
        </p:txBody>
      </p:sp>
      <p:pic>
        <p:nvPicPr>
          <p:cNvPr id="2313" name="Shape 2313"/>
          <p:cNvPicPr preferRelativeResize="0"/>
          <p:nvPr/>
        </p:nvPicPr>
        <p:blipFill rotWithShape="1">
          <a:blip r:embed="rId30">
            <a:alphaModFix/>
          </a:blip>
          <a:srcRect l="27296" t="17010" r="21719" b="22162"/>
          <a:stretch/>
        </p:blipFill>
        <p:spPr>
          <a:xfrm>
            <a:off x="8047039" y="377428"/>
            <a:ext cx="804863" cy="557213"/>
          </a:xfrm>
          <a:prstGeom prst="rect">
            <a:avLst/>
          </a:prstGeom>
          <a:noFill/>
          <a:ln>
            <a:noFill/>
          </a:ln>
        </p:spPr>
      </p:pic>
      <p:sp>
        <p:nvSpPr>
          <p:cNvPr id="2314" name="Shape 2314"/>
          <p:cNvSpPr txBox="1">
            <a:spLocks noGrp="1"/>
          </p:cNvSpPr>
          <p:nvPr>
            <p:ph type="body" idx="1"/>
          </p:nvPr>
        </p:nvSpPr>
        <p:spPr>
          <a:xfrm>
            <a:off x="457200" y="1200151"/>
            <a:ext cx="8229600" cy="3394472"/>
          </a:xfrm>
          <a:prstGeom prst="rect">
            <a:avLst/>
          </a:prstGeom>
          <a:noFill/>
          <a:ln>
            <a:noFill/>
          </a:ln>
        </p:spPr>
        <p:txBody>
          <a:bodyPr spcFirstLastPara="1" wrap="square" lIns="91425" tIns="91425" rIns="91425" bIns="91425" anchor="t" anchorCtr="0"/>
          <a:lstStyle>
            <a:lvl1pPr marL="457200" marR="0" lvl="0" indent="-381000" algn="l" rtl="0">
              <a:spcBef>
                <a:spcPts val="480"/>
              </a:spcBef>
              <a:spcAft>
                <a:spcPts val="0"/>
              </a:spcAft>
              <a:buClr>
                <a:schemeClr val="dk2"/>
              </a:buClr>
              <a:buSzPts val="2400"/>
              <a:buFont typeface="Arial"/>
              <a:buChar char="•"/>
              <a:defRPr sz="2400" b="0" i="0" u="none" strike="noStrike" cap="none">
                <a:solidFill>
                  <a:srgbClr val="595959"/>
                </a:solidFill>
                <a:latin typeface="Calibri"/>
                <a:ea typeface="Calibri"/>
                <a:cs typeface="Calibri"/>
                <a:sym typeface="Calibri"/>
              </a:defRPr>
            </a:lvl1pPr>
            <a:lvl2pPr marL="914400" marR="0" lvl="1" indent="-361950" algn="l" rtl="0">
              <a:spcBef>
                <a:spcPts val="420"/>
              </a:spcBef>
              <a:spcAft>
                <a:spcPts val="0"/>
              </a:spcAft>
              <a:buClr>
                <a:schemeClr val="dk2"/>
              </a:buClr>
              <a:buSzPts val="2100"/>
              <a:buFont typeface="Arial"/>
              <a:buChar char="–"/>
              <a:defRPr sz="2100" b="0" i="0" u="none" strike="noStrike" cap="none">
                <a:solidFill>
                  <a:srgbClr val="595959"/>
                </a:solidFill>
                <a:latin typeface="Calibri"/>
                <a:ea typeface="Calibri"/>
                <a:cs typeface="Calibri"/>
                <a:sym typeface="Calibri"/>
              </a:defRPr>
            </a:lvl2pPr>
            <a:lvl3pPr marL="1371600" marR="0" lvl="2" indent="-342900" algn="l" rtl="0">
              <a:spcBef>
                <a:spcPts val="360"/>
              </a:spcBef>
              <a:spcAft>
                <a:spcPts val="0"/>
              </a:spcAft>
              <a:buClr>
                <a:schemeClr val="dk2"/>
              </a:buClr>
              <a:buSzPts val="1800"/>
              <a:buFont typeface="Arial"/>
              <a:buChar char="•"/>
              <a:defRPr sz="1800" b="0" i="0" u="none" strike="noStrike" cap="none">
                <a:solidFill>
                  <a:srgbClr val="595959"/>
                </a:solidFill>
                <a:latin typeface="Calibri"/>
                <a:ea typeface="Calibri"/>
                <a:cs typeface="Calibri"/>
                <a:sym typeface="Calibri"/>
              </a:defRPr>
            </a:lvl3pPr>
            <a:lvl4pPr marL="1828800" marR="0" lvl="3" indent="-323850"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4pPr>
            <a:lvl5pPr marL="2286000" marR="0" lvl="4" indent="-323850"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Tree>
  </p:cSld>
  <p:clrMap bg1="lt1" tx1="dk1" bg2="dk2" tx2="lt2" accent1="accent1" accent2="accent2" accent3="accent3" accent4="accent4" accent5="accent5" accent6="accent6" hlink="hlink" folHlink="folHlink"/>
  <p:sldLayoutIdLst>
    <p:sldLayoutId id="2147483928" r:id="rId1"/>
    <p:sldLayoutId id="2147483929" r:id="rId2"/>
    <p:sldLayoutId id="2147483930" r:id="rId3"/>
    <p:sldLayoutId id="2147483931" r:id="rId4"/>
    <p:sldLayoutId id="2147483932" r:id="rId5"/>
    <p:sldLayoutId id="2147483933" r:id="rId6"/>
    <p:sldLayoutId id="2147483934" r:id="rId7"/>
    <p:sldLayoutId id="2147483935" r:id="rId8"/>
    <p:sldLayoutId id="2147483936" r:id="rId9"/>
    <p:sldLayoutId id="2147483937" r:id="rId10"/>
    <p:sldLayoutId id="2147483938" r:id="rId11"/>
    <p:sldLayoutId id="2147483939" r:id="rId12"/>
    <p:sldLayoutId id="2147483940" r:id="rId13"/>
    <p:sldLayoutId id="2147483941" r:id="rId14"/>
    <p:sldLayoutId id="2147483942" r:id="rId15"/>
    <p:sldLayoutId id="2147483943" r:id="rId16"/>
    <p:sldLayoutId id="2147483944" r:id="rId17"/>
    <p:sldLayoutId id="2147483945" r:id="rId18"/>
    <p:sldLayoutId id="2147483946" r:id="rId19"/>
    <p:sldLayoutId id="2147483947" r:id="rId20"/>
    <p:sldLayoutId id="2147483948" r:id="rId21"/>
    <p:sldLayoutId id="2147483949" r:id="rId22"/>
    <p:sldLayoutId id="2147483950" r:id="rId23"/>
    <p:sldLayoutId id="2147483951" r:id="rId24"/>
    <p:sldLayoutId id="2147483952" r:id="rId25"/>
    <p:sldLayoutId id="2147483953" r:id="rId26"/>
    <p:sldLayoutId id="2147483954" r:id="rId27"/>
    <p:sldLayoutId id="2147483955" r:id="rId28"/>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535"/>
        <p:cNvGrpSpPr/>
        <p:nvPr/>
      </p:nvGrpSpPr>
      <p:grpSpPr>
        <a:xfrm>
          <a:off x="0" y="0"/>
          <a:ext cx="0" cy="0"/>
          <a:chOff x="0" y="0"/>
          <a:chExt cx="0" cy="0"/>
        </a:xfrm>
      </p:grpSpPr>
      <p:sp>
        <p:nvSpPr>
          <p:cNvPr id="2536" name="Shape 2536"/>
          <p:cNvSpPr/>
          <p:nvPr/>
        </p:nvSpPr>
        <p:spPr>
          <a:xfrm>
            <a:off x="7954965" y="0"/>
            <a:ext cx="1189037" cy="10287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350"/>
              <a:buFont typeface="Arial"/>
              <a:buNone/>
            </a:pPr>
            <a:endParaRPr sz="1350" b="0" i="0" u="none" strike="noStrike" cap="none">
              <a:solidFill>
                <a:srgbClr val="FFFFFF"/>
              </a:solidFill>
              <a:latin typeface="Arial"/>
              <a:ea typeface="Arial"/>
              <a:cs typeface="Arial"/>
              <a:sym typeface="Arial"/>
            </a:endParaRPr>
          </a:p>
        </p:txBody>
      </p:sp>
      <p:pic>
        <p:nvPicPr>
          <p:cNvPr id="2537" name="Shape 2537"/>
          <p:cNvPicPr preferRelativeResize="0"/>
          <p:nvPr/>
        </p:nvPicPr>
        <p:blipFill rotWithShape="1">
          <a:blip r:embed="rId30">
            <a:alphaModFix/>
          </a:blip>
          <a:srcRect l="27296" t="17010" r="21719" b="22162"/>
          <a:stretch/>
        </p:blipFill>
        <p:spPr>
          <a:xfrm>
            <a:off x="8047039" y="377428"/>
            <a:ext cx="804863" cy="557213"/>
          </a:xfrm>
          <a:prstGeom prst="rect">
            <a:avLst/>
          </a:prstGeom>
          <a:noFill/>
          <a:ln>
            <a:noFill/>
          </a:ln>
        </p:spPr>
      </p:pic>
      <p:sp>
        <p:nvSpPr>
          <p:cNvPr id="2538" name="Shape 2538"/>
          <p:cNvSpPr txBox="1">
            <a:spLocks noGrp="1"/>
          </p:cNvSpPr>
          <p:nvPr>
            <p:ph type="dt" idx="10"/>
          </p:nvPr>
        </p:nvSpPr>
        <p:spPr>
          <a:xfrm>
            <a:off x="2" y="4835128"/>
            <a:ext cx="1554163" cy="308372"/>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2539" name="Shape 2539"/>
          <p:cNvSpPr txBox="1">
            <a:spLocks noGrp="1"/>
          </p:cNvSpPr>
          <p:nvPr>
            <p:ph type="ftr" idx="11"/>
          </p:nvPr>
        </p:nvSpPr>
        <p:spPr>
          <a:xfrm>
            <a:off x="1554163" y="4835128"/>
            <a:ext cx="6310312" cy="308372"/>
          </a:xfrm>
          <a:prstGeom prst="rect">
            <a:avLst/>
          </a:prstGeom>
          <a:noFill/>
          <a:ln>
            <a:noFill/>
          </a:ln>
        </p:spPr>
        <p:txBody>
          <a:bodyPr spcFirstLastPara="1" wrap="square" lIns="91425" tIns="91425" rIns="91425" bIns="91425" anchor="ctr" anchorCtr="0"/>
          <a:lstStyle>
            <a:lvl1pPr marR="0" lvl="0" algn="ctr"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2540" name="Shape 2540"/>
          <p:cNvSpPr txBox="1">
            <a:spLocks noGrp="1"/>
          </p:cNvSpPr>
          <p:nvPr>
            <p:ph type="sldNum" idx="12"/>
          </p:nvPr>
        </p:nvSpPr>
        <p:spPr>
          <a:xfrm>
            <a:off x="7954965" y="4835128"/>
            <a:ext cx="1189037" cy="308372"/>
          </a:xfrm>
          <a:prstGeom prst="rect">
            <a:avLst/>
          </a:prstGeom>
          <a:noFill/>
          <a:ln>
            <a:noFill/>
          </a:ln>
        </p:spPr>
        <p:txBody>
          <a:bodyPr spcFirstLastPara="1" wrap="square" lIns="91425" tIns="45700" rIns="91425" bIns="45700" anchor="ctr" anchorCtr="0">
            <a:noAutofit/>
          </a:bodyPr>
          <a:lstStyle>
            <a:lvl1pPr marL="0" marR="0" lvl="0" indent="0" algn="l" rtl="0">
              <a:lnSpc>
                <a:spcPct val="100000"/>
              </a:lnSpc>
              <a:spcBef>
                <a:spcPts val="0"/>
              </a:spcBef>
              <a:spcAft>
                <a:spcPts val="0"/>
              </a:spcAft>
              <a:buClr>
                <a:srgbClr val="FFFFFF"/>
              </a:buClr>
              <a:buSzPts val="1200"/>
              <a:buFont typeface="Arial"/>
              <a:buNone/>
              <a:defRPr sz="1200" b="1" i="0" u="none" strike="noStrike" cap="none">
                <a:solidFill>
                  <a:srgbClr val="FFFFFF"/>
                </a:solidFill>
                <a:latin typeface="Calibri"/>
                <a:ea typeface="Calibri"/>
                <a:cs typeface="Calibri"/>
                <a:sym typeface="Calibri"/>
              </a:defRPr>
            </a:lvl1pPr>
            <a:lvl2pPr marL="0" marR="0" lvl="1" indent="0" algn="l" rtl="0">
              <a:lnSpc>
                <a:spcPct val="100000"/>
              </a:lnSpc>
              <a:spcBef>
                <a:spcPts val="0"/>
              </a:spcBef>
              <a:spcAft>
                <a:spcPts val="0"/>
              </a:spcAft>
              <a:buClr>
                <a:srgbClr val="FFFFFF"/>
              </a:buClr>
              <a:buSzPts val="1200"/>
              <a:buFont typeface="Arial"/>
              <a:buNone/>
              <a:defRPr sz="1200" b="1" i="0" u="none" strike="noStrike" cap="none">
                <a:solidFill>
                  <a:srgbClr val="FFFFFF"/>
                </a:solidFill>
                <a:latin typeface="Calibri"/>
                <a:ea typeface="Calibri"/>
                <a:cs typeface="Calibri"/>
                <a:sym typeface="Calibri"/>
              </a:defRPr>
            </a:lvl2pPr>
            <a:lvl3pPr marL="0" marR="0" lvl="2" indent="0" algn="l" rtl="0">
              <a:lnSpc>
                <a:spcPct val="100000"/>
              </a:lnSpc>
              <a:spcBef>
                <a:spcPts val="0"/>
              </a:spcBef>
              <a:spcAft>
                <a:spcPts val="0"/>
              </a:spcAft>
              <a:buClr>
                <a:srgbClr val="FFFFFF"/>
              </a:buClr>
              <a:buSzPts val="1200"/>
              <a:buFont typeface="Arial"/>
              <a:buNone/>
              <a:defRPr sz="1200" b="1" i="0" u="none" strike="noStrike" cap="none">
                <a:solidFill>
                  <a:srgbClr val="FFFFFF"/>
                </a:solidFill>
                <a:latin typeface="Calibri"/>
                <a:ea typeface="Calibri"/>
                <a:cs typeface="Calibri"/>
                <a:sym typeface="Calibri"/>
              </a:defRPr>
            </a:lvl3pPr>
            <a:lvl4pPr marL="0" marR="0" lvl="3" indent="0" algn="l" rtl="0">
              <a:lnSpc>
                <a:spcPct val="100000"/>
              </a:lnSpc>
              <a:spcBef>
                <a:spcPts val="0"/>
              </a:spcBef>
              <a:spcAft>
                <a:spcPts val="0"/>
              </a:spcAft>
              <a:buClr>
                <a:srgbClr val="FFFFFF"/>
              </a:buClr>
              <a:buSzPts val="1200"/>
              <a:buFont typeface="Arial"/>
              <a:buNone/>
              <a:defRPr sz="1200" b="1" i="0" u="none" strike="noStrike" cap="none">
                <a:solidFill>
                  <a:srgbClr val="FFFFFF"/>
                </a:solidFill>
                <a:latin typeface="Calibri"/>
                <a:ea typeface="Calibri"/>
                <a:cs typeface="Calibri"/>
                <a:sym typeface="Calibri"/>
              </a:defRPr>
            </a:lvl4pPr>
            <a:lvl5pPr marL="0" marR="0" lvl="4" indent="0" algn="l" rtl="0">
              <a:lnSpc>
                <a:spcPct val="100000"/>
              </a:lnSpc>
              <a:spcBef>
                <a:spcPts val="0"/>
              </a:spcBef>
              <a:spcAft>
                <a:spcPts val="0"/>
              </a:spcAft>
              <a:buClr>
                <a:srgbClr val="FFFFFF"/>
              </a:buClr>
              <a:buSzPts val="1200"/>
              <a:buFont typeface="Arial"/>
              <a:buNone/>
              <a:defRPr sz="1200" b="1" i="0" u="none" strike="noStrike" cap="none">
                <a:solidFill>
                  <a:srgbClr val="FFFFFF"/>
                </a:solidFill>
                <a:latin typeface="Calibri"/>
                <a:ea typeface="Calibri"/>
                <a:cs typeface="Calibri"/>
                <a:sym typeface="Calibri"/>
              </a:defRPr>
            </a:lvl5pPr>
            <a:lvl6pPr marL="0" marR="0" lvl="5" indent="0" algn="l" rtl="0">
              <a:lnSpc>
                <a:spcPct val="100000"/>
              </a:lnSpc>
              <a:spcBef>
                <a:spcPts val="0"/>
              </a:spcBef>
              <a:spcAft>
                <a:spcPts val="0"/>
              </a:spcAft>
              <a:buClr>
                <a:srgbClr val="FFFFFF"/>
              </a:buClr>
              <a:buSzPts val="1200"/>
              <a:buFont typeface="Arial"/>
              <a:buNone/>
              <a:defRPr sz="1200" b="1" i="0" u="none" strike="noStrike" cap="none">
                <a:solidFill>
                  <a:srgbClr val="FFFFFF"/>
                </a:solidFill>
                <a:latin typeface="Calibri"/>
                <a:ea typeface="Calibri"/>
                <a:cs typeface="Calibri"/>
                <a:sym typeface="Calibri"/>
              </a:defRPr>
            </a:lvl6pPr>
            <a:lvl7pPr marL="0" marR="0" lvl="6" indent="0" algn="l" rtl="0">
              <a:lnSpc>
                <a:spcPct val="100000"/>
              </a:lnSpc>
              <a:spcBef>
                <a:spcPts val="0"/>
              </a:spcBef>
              <a:spcAft>
                <a:spcPts val="0"/>
              </a:spcAft>
              <a:buClr>
                <a:srgbClr val="FFFFFF"/>
              </a:buClr>
              <a:buSzPts val="1200"/>
              <a:buFont typeface="Arial"/>
              <a:buNone/>
              <a:defRPr sz="1200" b="1" i="0" u="none" strike="noStrike" cap="none">
                <a:solidFill>
                  <a:srgbClr val="FFFFFF"/>
                </a:solidFill>
                <a:latin typeface="Calibri"/>
                <a:ea typeface="Calibri"/>
                <a:cs typeface="Calibri"/>
                <a:sym typeface="Calibri"/>
              </a:defRPr>
            </a:lvl7pPr>
            <a:lvl8pPr marL="0" marR="0" lvl="7" indent="0" algn="l" rtl="0">
              <a:lnSpc>
                <a:spcPct val="100000"/>
              </a:lnSpc>
              <a:spcBef>
                <a:spcPts val="0"/>
              </a:spcBef>
              <a:spcAft>
                <a:spcPts val="0"/>
              </a:spcAft>
              <a:buClr>
                <a:srgbClr val="FFFFFF"/>
              </a:buClr>
              <a:buSzPts val="1200"/>
              <a:buFont typeface="Arial"/>
              <a:buNone/>
              <a:defRPr sz="1200" b="1" i="0" u="none" strike="noStrike" cap="none">
                <a:solidFill>
                  <a:srgbClr val="FFFFFF"/>
                </a:solidFill>
                <a:latin typeface="Calibri"/>
                <a:ea typeface="Calibri"/>
                <a:cs typeface="Calibri"/>
                <a:sym typeface="Calibri"/>
              </a:defRPr>
            </a:lvl8pPr>
            <a:lvl9pPr marL="0" marR="0" lvl="8" indent="0" algn="l" rtl="0">
              <a:lnSpc>
                <a:spcPct val="100000"/>
              </a:lnSpc>
              <a:spcBef>
                <a:spcPts val="0"/>
              </a:spcBef>
              <a:spcAft>
                <a:spcPts val="0"/>
              </a:spcAft>
              <a:buClr>
                <a:srgbClr val="FFFFFF"/>
              </a:buClr>
              <a:buSzPts val="1200"/>
              <a:buFont typeface="Arial"/>
              <a:buNone/>
              <a:defRPr sz="1200" b="1" i="0" u="none" strike="noStrike" cap="none">
                <a:solidFill>
                  <a:srgbClr val="FFFFFF"/>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
        <p:nvSpPr>
          <p:cNvPr id="2541" name="Shape 2541"/>
          <p:cNvSpPr txBox="1">
            <a:spLocks noGrp="1"/>
          </p:cNvSpPr>
          <p:nvPr>
            <p:ph type="title"/>
          </p:nvPr>
        </p:nvSpPr>
        <p:spPr>
          <a:xfrm>
            <a:off x="-9698" y="1"/>
            <a:ext cx="7863804" cy="1033895"/>
          </a:xfrm>
          <a:prstGeom prst="rect">
            <a:avLst/>
          </a:prstGeom>
          <a:solidFill>
            <a:schemeClr val="lt2"/>
          </a:solidFill>
          <a:ln>
            <a:noFill/>
          </a:ln>
        </p:spPr>
        <p:txBody>
          <a:bodyPr spcFirstLastPara="1" wrap="square" lIns="91425" tIns="91425" rIns="91425" bIns="91425" anchor="b" anchorCtr="0"/>
          <a:lstStyle>
            <a:lvl1pPr marR="0" lvl="0" algn="l" rtl="0">
              <a:spcBef>
                <a:spcPts val="0"/>
              </a:spcBef>
              <a:spcAft>
                <a:spcPts val="0"/>
              </a:spcAft>
              <a:buSzPts val="1400"/>
              <a:buNone/>
              <a:defRPr sz="3300" b="0" i="0" u="none" strike="noStrike" cap="none">
                <a:solidFill>
                  <a:schemeClr val="lt1"/>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
        <p:nvSpPr>
          <p:cNvPr id="2542" name="Shape 2542"/>
          <p:cNvSpPr/>
          <p:nvPr/>
        </p:nvSpPr>
        <p:spPr>
          <a:xfrm>
            <a:off x="7954965" y="0"/>
            <a:ext cx="1189037" cy="10287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350"/>
              <a:buFont typeface="Arial"/>
              <a:buNone/>
            </a:pPr>
            <a:endParaRPr sz="1350" b="0" i="0" u="none" strike="noStrike" cap="none">
              <a:solidFill>
                <a:srgbClr val="FFFFFF"/>
              </a:solidFill>
              <a:latin typeface="Arial"/>
              <a:ea typeface="Arial"/>
              <a:cs typeface="Arial"/>
              <a:sym typeface="Arial"/>
            </a:endParaRPr>
          </a:p>
        </p:txBody>
      </p:sp>
      <p:pic>
        <p:nvPicPr>
          <p:cNvPr id="2543" name="Shape 2543"/>
          <p:cNvPicPr preferRelativeResize="0"/>
          <p:nvPr/>
        </p:nvPicPr>
        <p:blipFill rotWithShape="1">
          <a:blip r:embed="rId30">
            <a:alphaModFix/>
          </a:blip>
          <a:srcRect l="27296" t="17010" r="21719" b="22162"/>
          <a:stretch/>
        </p:blipFill>
        <p:spPr>
          <a:xfrm>
            <a:off x="8047039" y="377428"/>
            <a:ext cx="804863" cy="557213"/>
          </a:xfrm>
          <a:prstGeom prst="rect">
            <a:avLst/>
          </a:prstGeom>
          <a:noFill/>
          <a:ln>
            <a:noFill/>
          </a:ln>
        </p:spPr>
      </p:pic>
      <p:sp>
        <p:nvSpPr>
          <p:cNvPr id="2544" name="Shape 2544"/>
          <p:cNvSpPr txBox="1">
            <a:spLocks noGrp="1"/>
          </p:cNvSpPr>
          <p:nvPr>
            <p:ph type="body" idx="1"/>
          </p:nvPr>
        </p:nvSpPr>
        <p:spPr>
          <a:xfrm>
            <a:off x="457200" y="1200151"/>
            <a:ext cx="8229600" cy="3394472"/>
          </a:xfrm>
          <a:prstGeom prst="rect">
            <a:avLst/>
          </a:prstGeom>
          <a:noFill/>
          <a:ln>
            <a:noFill/>
          </a:ln>
        </p:spPr>
        <p:txBody>
          <a:bodyPr spcFirstLastPara="1" wrap="square" lIns="91425" tIns="91425" rIns="91425" bIns="91425" anchor="t" anchorCtr="0"/>
          <a:lstStyle>
            <a:lvl1pPr marL="457200" marR="0" lvl="0" indent="-381000" algn="l" rtl="0">
              <a:spcBef>
                <a:spcPts val="480"/>
              </a:spcBef>
              <a:spcAft>
                <a:spcPts val="0"/>
              </a:spcAft>
              <a:buClr>
                <a:schemeClr val="dk2"/>
              </a:buClr>
              <a:buSzPts val="2400"/>
              <a:buFont typeface="Arial"/>
              <a:buChar char="•"/>
              <a:defRPr sz="2400" b="0" i="0" u="none" strike="noStrike" cap="none">
                <a:solidFill>
                  <a:srgbClr val="595959"/>
                </a:solidFill>
                <a:latin typeface="Calibri"/>
                <a:ea typeface="Calibri"/>
                <a:cs typeface="Calibri"/>
                <a:sym typeface="Calibri"/>
              </a:defRPr>
            </a:lvl1pPr>
            <a:lvl2pPr marL="914400" marR="0" lvl="1" indent="-361950" algn="l" rtl="0">
              <a:spcBef>
                <a:spcPts val="420"/>
              </a:spcBef>
              <a:spcAft>
                <a:spcPts val="0"/>
              </a:spcAft>
              <a:buClr>
                <a:schemeClr val="dk2"/>
              </a:buClr>
              <a:buSzPts val="2100"/>
              <a:buFont typeface="Arial"/>
              <a:buChar char="–"/>
              <a:defRPr sz="2100" b="0" i="0" u="none" strike="noStrike" cap="none">
                <a:solidFill>
                  <a:srgbClr val="595959"/>
                </a:solidFill>
                <a:latin typeface="Calibri"/>
                <a:ea typeface="Calibri"/>
                <a:cs typeface="Calibri"/>
                <a:sym typeface="Calibri"/>
              </a:defRPr>
            </a:lvl2pPr>
            <a:lvl3pPr marL="1371600" marR="0" lvl="2" indent="-342900" algn="l" rtl="0">
              <a:spcBef>
                <a:spcPts val="360"/>
              </a:spcBef>
              <a:spcAft>
                <a:spcPts val="0"/>
              </a:spcAft>
              <a:buClr>
                <a:schemeClr val="dk2"/>
              </a:buClr>
              <a:buSzPts val="1800"/>
              <a:buFont typeface="Arial"/>
              <a:buChar char="•"/>
              <a:defRPr sz="1800" b="0" i="0" u="none" strike="noStrike" cap="none">
                <a:solidFill>
                  <a:srgbClr val="595959"/>
                </a:solidFill>
                <a:latin typeface="Calibri"/>
                <a:ea typeface="Calibri"/>
                <a:cs typeface="Calibri"/>
                <a:sym typeface="Calibri"/>
              </a:defRPr>
            </a:lvl3pPr>
            <a:lvl4pPr marL="1828800" marR="0" lvl="3" indent="-323850"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4pPr>
            <a:lvl5pPr marL="2286000" marR="0" lvl="4" indent="-323850"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Tree>
  </p:cSld>
  <p:clrMap bg1="lt1" tx1="dk1" bg2="dk2" tx2="lt2" accent1="accent1" accent2="accent2" accent3="accent3" accent4="accent4" accent5="accent5" accent6="accent6" hlink="hlink" folHlink="folHlink"/>
  <p:sldLayoutIdLst>
    <p:sldLayoutId id="2147483956" r:id="rId1"/>
    <p:sldLayoutId id="2147483957" r:id="rId2"/>
    <p:sldLayoutId id="2147483958" r:id="rId3"/>
    <p:sldLayoutId id="2147483959" r:id="rId4"/>
    <p:sldLayoutId id="2147483960" r:id="rId5"/>
    <p:sldLayoutId id="2147483961" r:id="rId6"/>
    <p:sldLayoutId id="2147483962" r:id="rId7"/>
    <p:sldLayoutId id="2147483963" r:id="rId8"/>
    <p:sldLayoutId id="2147483964" r:id="rId9"/>
    <p:sldLayoutId id="2147483965" r:id="rId10"/>
    <p:sldLayoutId id="2147483966" r:id="rId11"/>
    <p:sldLayoutId id="2147483967" r:id="rId12"/>
    <p:sldLayoutId id="2147483968" r:id="rId13"/>
    <p:sldLayoutId id="2147483969" r:id="rId14"/>
    <p:sldLayoutId id="2147483970" r:id="rId15"/>
    <p:sldLayoutId id="2147483971" r:id="rId16"/>
    <p:sldLayoutId id="2147483972" r:id="rId17"/>
    <p:sldLayoutId id="2147483973" r:id="rId18"/>
    <p:sldLayoutId id="2147483974" r:id="rId19"/>
    <p:sldLayoutId id="2147483975" r:id="rId20"/>
    <p:sldLayoutId id="2147483976" r:id="rId21"/>
    <p:sldLayoutId id="2147483977" r:id="rId22"/>
    <p:sldLayoutId id="2147483978" r:id="rId23"/>
    <p:sldLayoutId id="2147483979" r:id="rId24"/>
    <p:sldLayoutId id="2147483980" r:id="rId25"/>
    <p:sldLayoutId id="2147483981" r:id="rId26"/>
    <p:sldLayoutId id="2147483982" r:id="rId27"/>
    <p:sldLayoutId id="2147483983" r:id="rId28"/>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2765"/>
        <p:cNvGrpSpPr/>
        <p:nvPr/>
      </p:nvGrpSpPr>
      <p:grpSpPr>
        <a:xfrm>
          <a:off x="0" y="0"/>
          <a:ext cx="0" cy="0"/>
          <a:chOff x="0" y="0"/>
          <a:chExt cx="0" cy="0"/>
        </a:xfrm>
      </p:grpSpPr>
      <p:sp>
        <p:nvSpPr>
          <p:cNvPr id="2766" name="Shape 2766"/>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lstStyle>
            <a:lvl1pPr marR="0" lvl="0"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2767" name="Shape 2767"/>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marR="0" lvl="0" indent="-342900" algn="l" rtl="0">
              <a:lnSpc>
                <a:spcPct val="115000"/>
              </a:lnSpc>
              <a:spcBef>
                <a:spcPts val="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1pPr>
            <a:lvl2pPr marL="914400" marR="0" lvl="1" indent="-317500" algn="l" rtl="0">
              <a:lnSpc>
                <a:spcPct val="115000"/>
              </a:lnSpc>
              <a:spcBef>
                <a:spcPts val="1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00" marR="0" lvl="2" indent="-317500" algn="l" rtl="0">
              <a:lnSpc>
                <a:spcPct val="115000"/>
              </a:lnSpc>
              <a:spcBef>
                <a:spcPts val="1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00" marR="0" lvl="3" indent="-317500" algn="l" rtl="0">
              <a:lnSpc>
                <a:spcPct val="115000"/>
              </a:lnSpc>
              <a:spcBef>
                <a:spcPts val="1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00" marR="0" lvl="4" indent="-317500" algn="l" rtl="0">
              <a:lnSpc>
                <a:spcPct val="115000"/>
              </a:lnSpc>
              <a:spcBef>
                <a:spcPts val="1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00" marR="0" lvl="5" indent="-317500" algn="l" rtl="0">
              <a:lnSpc>
                <a:spcPct val="115000"/>
              </a:lnSpc>
              <a:spcBef>
                <a:spcPts val="1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00" marR="0" lvl="6" indent="-317500" algn="l" rtl="0">
              <a:lnSpc>
                <a:spcPct val="115000"/>
              </a:lnSpc>
              <a:spcBef>
                <a:spcPts val="1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00" marR="0" lvl="7" indent="-317500" algn="l" rtl="0">
              <a:lnSpc>
                <a:spcPct val="115000"/>
              </a:lnSpc>
              <a:spcBef>
                <a:spcPts val="1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00" marR="0" lvl="8" indent="-317500" algn="l" rtl="0">
              <a:lnSpc>
                <a:spcPct val="115000"/>
              </a:lnSpc>
              <a:spcBef>
                <a:spcPts val="1600"/>
              </a:spcBef>
              <a:spcAft>
                <a:spcPts val="160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endParaRPr/>
          </a:p>
        </p:txBody>
      </p:sp>
      <p:sp>
        <p:nvSpPr>
          <p:cNvPr id="2768" name="Shape 2768"/>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984" r:id="rId1"/>
    <p:sldLayoutId id="2147483985" r:id="rId2"/>
    <p:sldLayoutId id="2147483986" r:id="rId3"/>
    <p:sldLayoutId id="2147483987" r:id="rId4"/>
    <p:sldLayoutId id="2147483988" r:id="rId5"/>
    <p:sldLayoutId id="2147483989" r:id="rId6"/>
    <p:sldLayoutId id="2147483990" r:id="rId7"/>
    <p:sldLayoutId id="2147483991" r:id="rId8"/>
    <p:sldLayoutId id="2147483992" r:id="rId9"/>
    <p:sldLayoutId id="2147483993" r:id="rId10"/>
    <p:sldLayoutId id="2147483994"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cSld name="streamline">
    <p:bg>
      <p:bgPr>
        <a:solidFill>
          <a:schemeClr val="lt1"/>
        </a:solidFill>
        <a:effectLst/>
      </p:bgPr>
    </p:bg>
    <p:spTree>
      <p:nvGrpSpPr>
        <p:cNvPr id="1" name="Shape 2810"/>
        <p:cNvGrpSpPr/>
        <p:nvPr/>
      </p:nvGrpSpPr>
      <p:grpSpPr>
        <a:xfrm>
          <a:off x="0" y="0"/>
          <a:ext cx="0" cy="0"/>
          <a:chOff x="0" y="0"/>
          <a:chExt cx="0" cy="0"/>
        </a:xfrm>
      </p:grpSpPr>
      <p:sp>
        <p:nvSpPr>
          <p:cNvPr id="2811" name="Shape 281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lstStyle>
            <a:lvl1pPr marR="0" lvl="0" algn="l" rtl="0">
              <a:lnSpc>
                <a:spcPct val="100000"/>
              </a:lnSpc>
              <a:spcBef>
                <a:spcPts val="0"/>
              </a:spcBef>
              <a:spcAft>
                <a:spcPts val="0"/>
              </a:spcAft>
              <a:buClr>
                <a:srgbClr val="000000"/>
              </a:buClr>
              <a:buSzPts val="2800"/>
              <a:buFont typeface="Raleway"/>
              <a:buNone/>
              <a:defRPr sz="2800" b="1" i="0" u="none" strike="noStrike" cap="none">
                <a:solidFill>
                  <a:srgbClr val="000000"/>
                </a:solidFill>
                <a:latin typeface="Raleway"/>
                <a:ea typeface="Raleway"/>
                <a:cs typeface="Raleway"/>
                <a:sym typeface="Raleway"/>
              </a:defRPr>
            </a:lvl1pPr>
            <a:lvl2pPr marR="0" lvl="1" algn="l" rtl="0">
              <a:lnSpc>
                <a:spcPct val="100000"/>
              </a:lnSpc>
              <a:spcBef>
                <a:spcPts val="0"/>
              </a:spcBef>
              <a:spcAft>
                <a:spcPts val="0"/>
              </a:spcAft>
              <a:buClr>
                <a:srgbClr val="000000"/>
              </a:buClr>
              <a:buSzPts val="2800"/>
              <a:buFont typeface="Raleway"/>
              <a:buNone/>
              <a:defRPr sz="2800" b="1" i="0" u="none" strike="noStrike" cap="none">
                <a:solidFill>
                  <a:srgbClr val="000000"/>
                </a:solidFill>
                <a:latin typeface="Raleway"/>
                <a:ea typeface="Raleway"/>
                <a:cs typeface="Raleway"/>
                <a:sym typeface="Raleway"/>
              </a:defRPr>
            </a:lvl2pPr>
            <a:lvl3pPr marR="0" lvl="2" algn="l" rtl="0">
              <a:lnSpc>
                <a:spcPct val="100000"/>
              </a:lnSpc>
              <a:spcBef>
                <a:spcPts val="0"/>
              </a:spcBef>
              <a:spcAft>
                <a:spcPts val="0"/>
              </a:spcAft>
              <a:buClr>
                <a:srgbClr val="000000"/>
              </a:buClr>
              <a:buSzPts val="2800"/>
              <a:buFont typeface="Raleway"/>
              <a:buNone/>
              <a:defRPr sz="2800" b="1" i="0" u="none" strike="noStrike" cap="none">
                <a:solidFill>
                  <a:srgbClr val="000000"/>
                </a:solidFill>
                <a:latin typeface="Raleway"/>
                <a:ea typeface="Raleway"/>
                <a:cs typeface="Raleway"/>
                <a:sym typeface="Raleway"/>
              </a:defRPr>
            </a:lvl3pPr>
            <a:lvl4pPr marR="0" lvl="3" algn="l" rtl="0">
              <a:lnSpc>
                <a:spcPct val="100000"/>
              </a:lnSpc>
              <a:spcBef>
                <a:spcPts val="0"/>
              </a:spcBef>
              <a:spcAft>
                <a:spcPts val="0"/>
              </a:spcAft>
              <a:buClr>
                <a:srgbClr val="000000"/>
              </a:buClr>
              <a:buSzPts val="2800"/>
              <a:buFont typeface="Raleway"/>
              <a:buNone/>
              <a:defRPr sz="2800" b="1" i="0" u="none" strike="noStrike" cap="none">
                <a:solidFill>
                  <a:srgbClr val="000000"/>
                </a:solidFill>
                <a:latin typeface="Raleway"/>
                <a:ea typeface="Raleway"/>
                <a:cs typeface="Raleway"/>
                <a:sym typeface="Raleway"/>
              </a:defRPr>
            </a:lvl4pPr>
            <a:lvl5pPr marR="0" lvl="4" algn="l" rtl="0">
              <a:lnSpc>
                <a:spcPct val="100000"/>
              </a:lnSpc>
              <a:spcBef>
                <a:spcPts val="0"/>
              </a:spcBef>
              <a:spcAft>
                <a:spcPts val="0"/>
              </a:spcAft>
              <a:buClr>
                <a:srgbClr val="000000"/>
              </a:buClr>
              <a:buSzPts val="2800"/>
              <a:buFont typeface="Raleway"/>
              <a:buNone/>
              <a:defRPr sz="2800" b="1" i="0" u="none" strike="noStrike" cap="none">
                <a:solidFill>
                  <a:srgbClr val="000000"/>
                </a:solidFill>
                <a:latin typeface="Raleway"/>
                <a:ea typeface="Raleway"/>
                <a:cs typeface="Raleway"/>
                <a:sym typeface="Raleway"/>
              </a:defRPr>
            </a:lvl5pPr>
            <a:lvl6pPr marR="0" lvl="5" algn="l" rtl="0">
              <a:lnSpc>
                <a:spcPct val="100000"/>
              </a:lnSpc>
              <a:spcBef>
                <a:spcPts val="0"/>
              </a:spcBef>
              <a:spcAft>
                <a:spcPts val="0"/>
              </a:spcAft>
              <a:buClr>
                <a:srgbClr val="000000"/>
              </a:buClr>
              <a:buSzPts val="2800"/>
              <a:buFont typeface="Raleway"/>
              <a:buNone/>
              <a:defRPr sz="2800" b="1" i="0" u="none" strike="noStrike" cap="none">
                <a:solidFill>
                  <a:srgbClr val="000000"/>
                </a:solidFill>
                <a:latin typeface="Raleway"/>
                <a:ea typeface="Raleway"/>
                <a:cs typeface="Raleway"/>
                <a:sym typeface="Raleway"/>
              </a:defRPr>
            </a:lvl6pPr>
            <a:lvl7pPr marR="0" lvl="6" algn="l" rtl="0">
              <a:lnSpc>
                <a:spcPct val="100000"/>
              </a:lnSpc>
              <a:spcBef>
                <a:spcPts val="0"/>
              </a:spcBef>
              <a:spcAft>
                <a:spcPts val="0"/>
              </a:spcAft>
              <a:buClr>
                <a:srgbClr val="000000"/>
              </a:buClr>
              <a:buSzPts val="2800"/>
              <a:buFont typeface="Raleway"/>
              <a:buNone/>
              <a:defRPr sz="2800" b="1" i="0" u="none" strike="noStrike" cap="none">
                <a:solidFill>
                  <a:srgbClr val="000000"/>
                </a:solidFill>
                <a:latin typeface="Raleway"/>
                <a:ea typeface="Raleway"/>
                <a:cs typeface="Raleway"/>
                <a:sym typeface="Raleway"/>
              </a:defRPr>
            </a:lvl7pPr>
            <a:lvl8pPr marR="0" lvl="7" algn="l" rtl="0">
              <a:lnSpc>
                <a:spcPct val="100000"/>
              </a:lnSpc>
              <a:spcBef>
                <a:spcPts val="0"/>
              </a:spcBef>
              <a:spcAft>
                <a:spcPts val="0"/>
              </a:spcAft>
              <a:buClr>
                <a:srgbClr val="000000"/>
              </a:buClr>
              <a:buSzPts val="2800"/>
              <a:buFont typeface="Raleway"/>
              <a:buNone/>
              <a:defRPr sz="2800" b="1" i="0" u="none" strike="noStrike" cap="none">
                <a:solidFill>
                  <a:srgbClr val="000000"/>
                </a:solidFill>
                <a:latin typeface="Raleway"/>
                <a:ea typeface="Raleway"/>
                <a:cs typeface="Raleway"/>
                <a:sym typeface="Raleway"/>
              </a:defRPr>
            </a:lvl8pPr>
            <a:lvl9pPr marR="0" lvl="8" algn="l" rtl="0">
              <a:lnSpc>
                <a:spcPct val="100000"/>
              </a:lnSpc>
              <a:spcBef>
                <a:spcPts val="0"/>
              </a:spcBef>
              <a:spcAft>
                <a:spcPts val="0"/>
              </a:spcAft>
              <a:buClr>
                <a:srgbClr val="000000"/>
              </a:buClr>
              <a:buSzPts val="2800"/>
              <a:buFont typeface="Raleway"/>
              <a:buNone/>
              <a:defRPr sz="2800" b="1" i="0" u="none" strike="noStrike" cap="none">
                <a:solidFill>
                  <a:srgbClr val="000000"/>
                </a:solidFill>
                <a:latin typeface="Raleway"/>
                <a:ea typeface="Raleway"/>
                <a:cs typeface="Raleway"/>
                <a:sym typeface="Raleway"/>
              </a:defRPr>
            </a:lvl9pPr>
          </a:lstStyle>
          <a:p>
            <a:endParaRPr/>
          </a:p>
        </p:txBody>
      </p:sp>
      <p:sp>
        <p:nvSpPr>
          <p:cNvPr id="2812" name="Shape 2812"/>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marR="0" lvl="0" indent="-311150" algn="l" rtl="0">
              <a:lnSpc>
                <a:spcPct val="115000"/>
              </a:lnSpc>
              <a:spcBef>
                <a:spcPts val="0"/>
              </a:spcBef>
              <a:spcAft>
                <a:spcPts val="0"/>
              </a:spcAft>
              <a:buClr>
                <a:schemeClr val="accent1"/>
              </a:buClr>
              <a:buSzPts val="1300"/>
              <a:buFont typeface="Lato"/>
              <a:buChar char="●"/>
              <a:defRPr sz="1300" b="0" i="0" u="none" strike="noStrike" cap="none">
                <a:solidFill>
                  <a:schemeClr val="accent1"/>
                </a:solidFill>
                <a:latin typeface="Lato"/>
                <a:ea typeface="Lato"/>
                <a:cs typeface="Lato"/>
                <a:sym typeface="Lato"/>
              </a:defRPr>
            </a:lvl1pPr>
            <a:lvl2pPr marL="914400" marR="0" lvl="1" indent="-298450" algn="l" rtl="0">
              <a:lnSpc>
                <a:spcPct val="115000"/>
              </a:lnSpc>
              <a:spcBef>
                <a:spcPts val="1600"/>
              </a:spcBef>
              <a:spcAft>
                <a:spcPts val="0"/>
              </a:spcAft>
              <a:buClr>
                <a:schemeClr val="accent1"/>
              </a:buClr>
              <a:buSzPts val="1100"/>
              <a:buFont typeface="Lato"/>
              <a:buChar char="○"/>
              <a:defRPr sz="1100" b="0" i="0" u="none" strike="noStrike" cap="none">
                <a:solidFill>
                  <a:schemeClr val="accent1"/>
                </a:solidFill>
                <a:latin typeface="Lato"/>
                <a:ea typeface="Lato"/>
                <a:cs typeface="Lato"/>
                <a:sym typeface="Lato"/>
              </a:defRPr>
            </a:lvl2pPr>
            <a:lvl3pPr marL="1371600" marR="0" lvl="2" indent="-298450" algn="l" rtl="0">
              <a:lnSpc>
                <a:spcPct val="115000"/>
              </a:lnSpc>
              <a:spcBef>
                <a:spcPts val="1600"/>
              </a:spcBef>
              <a:spcAft>
                <a:spcPts val="0"/>
              </a:spcAft>
              <a:buClr>
                <a:schemeClr val="accent1"/>
              </a:buClr>
              <a:buSzPts val="1100"/>
              <a:buFont typeface="Lato"/>
              <a:buChar char="■"/>
              <a:defRPr sz="1100" b="0" i="0" u="none" strike="noStrike" cap="none">
                <a:solidFill>
                  <a:schemeClr val="accent1"/>
                </a:solidFill>
                <a:latin typeface="Lato"/>
                <a:ea typeface="Lato"/>
                <a:cs typeface="Lato"/>
                <a:sym typeface="Lato"/>
              </a:defRPr>
            </a:lvl3pPr>
            <a:lvl4pPr marL="1828800" marR="0" lvl="3" indent="-298450" algn="l" rtl="0">
              <a:lnSpc>
                <a:spcPct val="115000"/>
              </a:lnSpc>
              <a:spcBef>
                <a:spcPts val="1600"/>
              </a:spcBef>
              <a:spcAft>
                <a:spcPts val="0"/>
              </a:spcAft>
              <a:buClr>
                <a:schemeClr val="accent1"/>
              </a:buClr>
              <a:buSzPts val="1100"/>
              <a:buFont typeface="Lato"/>
              <a:buChar char="●"/>
              <a:defRPr sz="1100" b="0" i="0" u="none" strike="noStrike" cap="none">
                <a:solidFill>
                  <a:schemeClr val="accent1"/>
                </a:solidFill>
                <a:latin typeface="Lato"/>
                <a:ea typeface="Lato"/>
                <a:cs typeface="Lato"/>
                <a:sym typeface="Lato"/>
              </a:defRPr>
            </a:lvl4pPr>
            <a:lvl5pPr marL="2286000" marR="0" lvl="4" indent="-298450" algn="l" rtl="0">
              <a:lnSpc>
                <a:spcPct val="115000"/>
              </a:lnSpc>
              <a:spcBef>
                <a:spcPts val="1600"/>
              </a:spcBef>
              <a:spcAft>
                <a:spcPts val="0"/>
              </a:spcAft>
              <a:buClr>
                <a:schemeClr val="accent1"/>
              </a:buClr>
              <a:buSzPts val="1100"/>
              <a:buFont typeface="Lato"/>
              <a:buChar char="○"/>
              <a:defRPr sz="1100" b="0" i="0" u="none" strike="noStrike" cap="none">
                <a:solidFill>
                  <a:schemeClr val="accent1"/>
                </a:solidFill>
                <a:latin typeface="Lato"/>
                <a:ea typeface="Lato"/>
                <a:cs typeface="Lato"/>
                <a:sym typeface="Lato"/>
              </a:defRPr>
            </a:lvl5pPr>
            <a:lvl6pPr marL="2743200" marR="0" lvl="5" indent="-298450" algn="l" rtl="0">
              <a:lnSpc>
                <a:spcPct val="115000"/>
              </a:lnSpc>
              <a:spcBef>
                <a:spcPts val="1600"/>
              </a:spcBef>
              <a:spcAft>
                <a:spcPts val="0"/>
              </a:spcAft>
              <a:buClr>
                <a:schemeClr val="accent1"/>
              </a:buClr>
              <a:buSzPts val="1100"/>
              <a:buFont typeface="Lato"/>
              <a:buChar char="■"/>
              <a:defRPr sz="1100" b="0" i="0" u="none" strike="noStrike" cap="none">
                <a:solidFill>
                  <a:schemeClr val="accent1"/>
                </a:solidFill>
                <a:latin typeface="Lato"/>
                <a:ea typeface="Lato"/>
                <a:cs typeface="Lato"/>
                <a:sym typeface="Lato"/>
              </a:defRPr>
            </a:lvl6pPr>
            <a:lvl7pPr marL="3200400" marR="0" lvl="6" indent="-298450" algn="l" rtl="0">
              <a:lnSpc>
                <a:spcPct val="115000"/>
              </a:lnSpc>
              <a:spcBef>
                <a:spcPts val="1600"/>
              </a:spcBef>
              <a:spcAft>
                <a:spcPts val="0"/>
              </a:spcAft>
              <a:buClr>
                <a:schemeClr val="accent1"/>
              </a:buClr>
              <a:buSzPts val="1100"/>
              <a:buFont typeface="Lato"/>
              <a:buChar char="●"/>
              <a:defRPr sz="1100" b="0" i="0" u="none" strike="noStrike" cap="none">
                <a:solidFill>
                  <a:schemeClr val="accent1"/>
                </a:solidFill>
                <a:latin typeface="Lato"/>
                <a:ea typeface="Lato"/>
                <a:cs typeface="Lato"/>
                <a:sym typeface="Lato"/>
              </a:defRPr>
            </a:lvl7pPr>
            <a:lvl8pPr marL="3657600" marR="0" lvl="7" indent="-298450" algn="l" rtl="0">
              <a:lnSpc>
                <a:spcPct val="115000"/>
              </a:lnSpc>
              <a:spcBef>
                <a:spcPts val="1600"/>
              </a:spcBef>
              <a:spcAft>
                <a:spcPts val="0"/>
              </a:spcAft>
              <a:buClr>
                <a:schemeClr val="accent1"/>
              </a:buClr>
              <a:buSzPts val="1100"/>
              <a:buFont typeface="Lato"/>
              <a:buChar char="○"/>
              <a:defRPr sz="1100" b="0" i="0" u="none" strike="noStrike" cap="none">
                <a:solidFill>
                  <a:schemeClr val="accent1"/>
                </a:solidFill>
                <a:latin typeface="Lato"/>
                <a:ea typeface="Lato"/>
                <a:cs typeface="Lato"/>
                <a:sym typeface="Lato"/>
              </a:defRPr>
            </a:lvl8pPr>
            <a:lvl9pPr marL="4114800" marR="0" lvl="8" indent="-298450" algn="l" rtl="0">
              <a:lnSpc>
                <a:spcPct val="115000"/>
              </a:lnSpc>
              <a:spcBef>
                <a:spcPts val="1600"/>
              </a:spcBef>
              <a:spcAft>
                <a:spcPts val="1600"/>
              </a:spcAft>
              <a:buClr>
                <a:schemeClr val="accent1"/>
              </a:buClr>
              <a:buSzPts val="1100"/>
              <a:buFont typeface="Lato"/>
              <a:buChar char="■"/>
              <a:defRPr sz="1100" b="0" i="0" u="none" strike="noStrike" cap="none">
                <a:solidFill>
                  <a:schemeClr val="accent1"/>
                </a:solidFill>
                <a:latin typeface="Lato"/>
                <a:ea typeface="Lato"/>
                <a:cs typeface="Lato"/>
                <a:sym typeface="Lato"/>
              </a:defRPr>
            </a:lvl9pPr>
          </a:lstStyle>
          <a:p>
            <a:endParaRPr/>
          </a:p>
        </p:txBody>
      </p:sp>
      <p:sp>
        <p:nvSpPr>
          <p:cNvPr id="2813" name="Shape 2813"/>
          <p:cNvSpPr txBox="1">
            <a:spLocks noGrp="1"/>
          </p:cNvSpPr>
          <p:nvPr>
            <p:ph type="sldNum" idx="12"/>
          </p:nvPr>
        </p:nvSpPr>
        <p:spPr>
          <a:xfrm>
            <a:off x="8536302" y="4749851"/>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accent1"/>
                </a:solidFill>
                <a:latin typeface="Lato"/>
                <a:ea typeface="Lato"/>
                <a:cs typeface="Lato"/>
                <a:sym typeface="Lato"/>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accent1"/>
                </a:solidFill>
                <a:latin typeface="Lato"/>
                <a:ea typeface="Lato"/>
                <a:cs typeface="Lato"/>
                <a:sym typeface="Lato"/>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accent1"/>
                </a:solidFill>
                <a:latin typeface="Lato"/>
                <a:ea typeface="Lato"/>
                <a:cs typeface="Lato"/>
                <a:sym typeface="Lato"/>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accent1"/>
                </a:solidFill>
                <a:latin typeface="Lato"/>
                <a:ea typeface="Lato"/>
                <a:cs typeface="Lato"/>
                <a:sym typeface="Lato"/>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accent1"/>
                </a:solidFill>
                <a:latin typeface="Lato"/>
                <a:ea typeface="Lato"/>
                <a:cs typeface="Lato"/>
                <a:sym typeface="Lato"/>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accent1"/>
                </a:solidFill>
                <a:latin typeface="Lato"/>
                <a:ea typeface="Lato"/>
                <a:cs typeface="Lato"/>
                <a:sym typeface="Lato"/>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accent1"/>
                </a:solidFill>
                <a:latin typeface="Lato"/>
                <a:ea typeface="Lato"/>
                <a:cs typeface="Lato"/>
                <a:sym typeface="Lato"/>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accent1"/>
                </a:solidFill>
                <a:latin typeface="Lato"/>
                <a:ea typeface="Lato"/>
                <a:cs typeface="Lato"/>
                <a:sym typeface="Lato"/>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accent1"/>
                </a:solidFill>
                <a:latin typeface="Lato"/>
                <a:ea typeface="Lato"/>
                <a:cs typeface="Lato"/>
                <a:sym typeface="Lato"/>
              </a:defRPr>
            </a:lvl9pPr>
          </a:lstStyle>
          <a:p>
            <a:pPr marL="0" lvl="0" indent="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995" r:id="rId1"/>
    <p:sldLayoutId id="2147483996" r:id="rId2"/>
    <p:sldLayoutId id="2147483997" r:id="rId3"/>
    <p:sldLayoutId id="2147483998" r:id="rId4"/>
    <p:sldLayoutId id="2147483999" r:id="rId5"/>
    <p:sldLayoutId id="2147484000" r:id="rId6"/>
    <p:sldLayoutId id="2147484001" r:id="rId7"/>
    <p:sldLayoutId id="2147484002" r:id="rId8"/>
    <p:sldLayoutId id="2147484003" r:id="rId9"/>
    <p:sldLayoutId id="2147484004" r:id="rId10"/>
    <p:sldLayoutId id="2147484005"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35"/>
        <p:cNvGrpSpPr/>
        <p:nvPr/>
      </p:nvGrpSpPr>
      <p:grpSpPr>
        <a:xfrm>
          <a:off x="0" y="0"/>
          <a:ext cx="0" cy="0"/>
          <a:chOff x="0" y="0"/>
          <a:chExt cx="0" cy="0"/>
        </a:xfrm>
      </p:grpSpPr>
      <p:sp>
        <p:nvSpPr>
          <p:cNvPr id="236" name="Shape 236"/>
          <p:cNvSpPr/>
          <p:nvPr/>
        </p:nvSpPr>
        <p:spPr>
          <a:xfrm>
            <a:off x="7954965" y="0"/>
            <a:ext cx="1189037" cy="10287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350"/>
              <a:buFont typeface="Arial"/>
              <a:buNone/>
            </a:pPr>
            <a:endParaRPr sz="1350" b="0" i="0" u="none" strike="noStrike" cap="none">
              <a:solidFill>
                <a:srgbClr val="FFFFFF"/>
              </a:solidFill>
              <a:latin typeface="Arial"/>
              <a:ea typeface="Arial"/>
              <a:cs typeface="Arial"/>
              <a:sym typeface="Arial"/>
            </a:endParaRPr>
          </a:p>
        </p:txBody>
      </p:sp>
      <p:pic>
        <p:nvPicPr>
          <p:cNvPr id="237" name="Shape 237"/>
          <p:cNvPicPr preferRelativeResize="0"/>
          <p:nvPr/>
        </p:nvPicPr>
        <p:blipFill rotWithShape="1">
          <a:blip r:embed="rId30">
            <a:alphaModFix/>
          </a:blip>
          <a:srcRect l="27296" t="17010" r="21719" b="22162"/>
          <a:stretch/>
        </p:blipFill>
        <p:spPr>
          <a:xfrm>
            <a:off x="8047039" y="377428"/>
            <a:ext cx="804863" cy="557213"/>
          </a:xfrm>
          <a:prstGeom prst="rect">
            <a:avLst/>
          </a:prstGeom>
          <a:noFill/>
          <a:ln>
            <a:noFill/>
          </a:ln>
        </p:spPr>
      </p:pic>
      <p:sp>
        <p:nvSpPr>
          <p:cNvPr id="238" name="Shape 238"/>
          <p:cNvSpPr txBox="1">
            <a:spLocks noGrp="1"/>
          </p:cNvSpPr>
          <p:nvPr>
            <p:ph type="dt" idx="10"/>
          </p:nvPr>
        </p:nvSpPr>
        <p:spPr>
          <a:xfrm>
            <a:off x="2" y="4835128"/>
            <a:ext cx="1554163" cy="308372"/>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239" name="Shape 239"/>
          <p:cNvSpPr txBox="1">
            <a:spLocks noGrp="1"/>
          </p:cNvSpPr>
          <p:nvPr>
            <p:ph type="ftr" idx="11"/>
          </p:nvPr>
        </p:nvSpPr>
        <p:spPr>
          <a:xfrm>
            <a:off x="1554163" y="4835128"/>
            <a:ext cx="6310312" cy="308372"/>
          </a:xfrm>
          <a:prstGeom prst="rect">
            <a:avLst/>
          </a:prstGeom>
          <a:noFill/>
          <a:ln>
            <a:noFill/>
          </a:ln>
        </p:spPr>
        <p:txBody>
          <a:bodyPr spcFirstLastPara="1" wrap="square" lIns="91425" tIns="91425" rIns="91425" bIns="91425" anchor="ctr" anchorCtr="0"/>
          <a:lstStyle>
            <a:lvl1pPr marR="0" lvl="0" algn="ctr"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240" name="Shape 240"/>
          <p:cNvSpPr txBox="1">
            <a:spLocks noGrp="1"/>
          </p:cNvSpPr>
          <p:nvPr>
            <p:ph type="sldNum" idx="12"/>
          </p:nvPr>
        </p:nvSpPr>
        <p:spPr>
          <a:xfrm>
            <a:off x="7954965" y="4835128"/>
            <a:ext cx="1189037" cy="308372"/>
          </a:xfrm>
          <a:prstGeom prst="rect">
            <a:avLst/>
          </a:prstGeom>
          <a:noFill/>
          <a:ln>
            <a:noFill/>
          </a:ln>
        </p:spPr>
        <p:txBody>
          <a:bodyPr spcFirstLastPara="1" wrap="square" lIns="91425" tIns="45700" rIns="91425" bIns="45700" anchor="ctr" anchorCtr="0">
            <a:noAutofit/>
          </a:bodyPr>
          <a:lstStyle>
            <a:lvl1pPr marL="0" marR="0" lvl="0" indent="0" algn="l" rtl="0">
              <a:lnSpc>
                <a:spcPct val="100000"/>
              </a:lnSpc>
              <a:spcBef>
                <a:spcPts val="0"/>
              </a:spcBef>
              <a:spcAft>
                <a:spcPts val="0"/>
              </a:spcAft>
              <a:buClr>
                <a:srgbClr val="FFFFFF"/>
              </a:buClr>
              <a:buSzPts val="1200"/>
              <a:buFont typeface="Arial"/>
              <a:buNone/>
              <a:defRPr sz="1200" b="1" i="0" u="none" strike="noStrike" cap="none">
                <a:solidFill>
                  <a:srgbClr val="FFFFFF"/>
                </a:solidFill>
                <a:latin typeface="Calibri"/>
                <a:ea typeface="Calibri"/>
                <a:cs typeface="Calibri"/>
                <a:sym typeface="Calibri"/>
              </a:defRPr>
            </a:lvl1pPr>
            <a:lvl2pPr marL="0" marR="0" lvl="1" indent="0" algn="l" rtl="0">
              <a:lnSpc>
                <a:spcPct val="100000"/>
              </a:lnSpc>
              <a:spcBef>
                <a:spcPts val="0"/>
              </a:spcBef>
              <a:spcAft>
                <a:spcPts val="0"/>
              </a:spcAft>
              <a:buClr>
                <a:srgbClr val="FFFFFF"/>
              </a:buClr>
              <a:buSzPts val="1200"/>
              <a:buFont typeface="Arial"/>
              <a:buNone/>
              <a:defRPr sz="1200" b="1" i="0" u="none" strike="noStrike" cap="none">
                <a:solidFill>
                  <a:srgbClr val="FFFFFF"/>
                </a:solidFill>
                <a:latin typeface="Calibri"/>
                <a:ea typeface="Calibri"/>
                <a:cs typeface="Calibri"/>
                <a:sym typeface="Calibri"/>
              </a:defRPr>
            </a:lvl2pPr>
            <a:lvl3pPr marL="0" marR="0" lvl="2" indent="0" algn="l" rtl="0">
              <a:lnSpc>
                <a:spcPct val="100000"/>
              </a:lnSpc>
              <a:spcBef>
                <a:spcPts val="0"/>
              </a:spcBef>
              <a:spcAft>
                <a:spcPts val="0"/>
              </a:spcAft>
              <a:buClr>
                <a:srgbClr val="FFFFFF"/>
              </a:buClr>
              <a:buSzPts val="1200"/>
              <a:buFont typeface="Arial"/>
              <a:buNone/>
              <a:defRPr sz="1200" b="1" i="0" u="none" strike="noStrike" cap="none">
                <a:solidFill>
                  <a:srgbClr val="FFFFFF"/>
                </a:solidFill>
                <a:latin typeface="Calibri"/>
                <a:ea typeface="Calibri"/>
                <a:cs typeface="Calibri"/>
                <a:sym typeface="Calibri"/>
              </a:defRPr>
            </a:lvl3pPr>
            <a:lvl4pPr marL="0" marR="0" lvl="3" indent="0" algn="l" rtl="0">
              <a:lnSpc>
                <a:spcPct val="100000"/>
              </a:lnSpc>
              <a:spcBef>
                <a:spcPts val="0"/>
              </a:spcBef>
              <a:spcAft>
                <a:spcPts val="0"/>
              </a:spcAft>
              <a:buClr>
                <a:srgbClr val="FFFFFF"/>
              </a:buClr>
              <a:buSzPts val="1200"/>
              <a:buFont typeface="Arial"/>
              <a:buNone/>
              <a:defRPr sz="1200" b="1" i="0" u="none" strike="noStrike" cap="none">
                <a:solidFill>
                  <a:srgbClr val="FFFFFF"/>
                </a:solidFill>
                <a:latin typeface="Calibri"/>
                <a:ea typeface="Calibri"/>
                <a:cs typeface="Calibri"/>
                <a:sym typeface="Calibri"/>
              </a:defRPr>
            </a:lvl4pPr>
            <a:lvl5pPr marL="0" marR="0" lvl="4" indent="0" algn="l" rtl="0">
              <a:lnSpc>
                <a:spcPct val="100000"/>
              </a:lnSpc>
              <a:spcBef>
                <a:spcPts val="0"/>
              </a:spcBef>
              <a:spcAft>
                <a:spcPts val="0"/>
              </a:spcAft>
              <a:buClr>
                <a:srgbClr val="FFFFFF"/>
              </a:buClr>
              <a:buSzPts val="1200"/>
              <a:buFont typeface="Arial"/>
              <a:buNone/>
              <a:defRPr sz="1200" b="1" i="0" u="none" strike="noStrike" cap="none">
                <a:solidFill>
                  <a:srgbClr val="FFFFFF"/>
                </a:solidFill>
                <a:latin typeface="Calibri"/>
                <a:ea typeface="Calibri"/>
                <a:cs typeface="Calibri"/>
                <a:sym typeface="Calibri"/>
              </a:defRPr>
            </a:lvl5pPr>
            <a:lvl6pPr marL="0" marR="0" lvl="5" indent="0" algn="l" rtl="0">
              <a:lnSpc>
                <a:spcPct val="100000"/>
              </a:lnSpc>
              <a:spcBef>
                <a:spcPts val="0"/>
              </a:spcBef>
              <a:spcAft>
                <a:spcPts val="0"/>
              </a:spcAft>
              <a:buClr>
                <a:srgbClr val="FFFFFF"/>
              </a:buClr>
              <a:buSzPts val="1200"/>
              <a:buFont typeface="Arial"/>
              <a:buNone/>
              <a:defRPr sz="1200" b="1" i="0" u="none" strike="noStrike" cap="none">
                <a:solidFill>
                  <a:srgbClr val="FFFFFF"/>
                </a:solidFill>
                <a:latin typeface="Calibri"/>
                <a:ea typeface="Calibri"/>
                <a:cs typeface="Calibri"/>
                <a:sym typeface="Calibri"/>
              </a:defRPr>
            </a:lvl6pPr>
            <a:lvl7pPr marL="0" marR="0" lvl="6" indent="0" algn="l" rtl="0">
              <a:lnSpc>
                <a:spcPct val="100000"/>
              </a:lnSpc>
              <a:spcBef>
                <a:spcPts val="0"/>
              </a:spcBef>
              <a:spcAft>
                <a:spcPts val="0"/>
              </a:spcAft>
              <a:buClr>
                <a:srgbClr val="FFFFFF"/>
              </a:buClr>
              <a:buSzPts val="1200"/>
              <a:buFont typeface="Arial"/>
              <a:buNone/>
              <a:defRPr sz="1200" b="1" i="0" u="none" strike="noStrike" cap="none">
                <a:solidFill>
                  <a:srgbClr val="FFFFFF"/>
                </a:solidFill>
                <a:latin typeface="Calibri"/>
                <a:ea typeface="Calibri"/>
                <a:cs typeface="Calibri"/>
                <a:sym typeface="Calibri"/>
              </a:defRPr>
            </a:lvl7pPr>
            <a:lvl8pPr marL="0" marR="0" lvl="7" indent="0" algn="l" rtl="0">
              <a:lnSpc>
                <a:spcPct val="100000"/>
              </a:lnSpc>
              <a:spcBef>
                <a:spcPts val="0"/>
              </a:spcBef>
              <a:spcAft>
                <a:spcPts val="0"/>
              </a:spcAft>
              <a:buClr>
                <a:srgbClr val="FFFFFF"/>
              </a:buClr>
              <a:buSzPts val="1200"/>
              <a:buFont typeface="Arial"/>
              <a:buNone/>
              <a:defRPr sz="1200" b="1" i="0" u="none" strike="noStrike" cap="none">
                <a:solidFill>
                  <a:srgbClr val="FFFFFF"/>
                </a:solidFill>
                <a:latin typeface="Calibri"/>
                <a:ea typeface="Calibri"/>
                <a:cs typeface="Calibri"/>
                <a:sym typeface="Calibri"/>
              </a:defRPr>
            </a:lvl8pPr>
            <a:lvl9pPr marL="0" marR="0" lvl="8" indent="0" algn="l" rtl="0">
              <a:lnSpc>
                <a:spcPct val="100000"/>
              </a:lnSpc>
              <a:spcBef>
                <a:spcPts val="0"/>
              </a:spcBef>
              <a:spcAft>
                <a:spcPts val="0"/>
              </a:spcAft>
              <a:buClr>
                <a:srgbClr val="FFFFFF"/>
              </a:buClr>
              <a:buSzPts val="1200"/>
              <a:buFont typeface="Arial"/>
              <a:buNone/>
              <a:defRPr sz="1200" b="1" i="0" u="none" strike="noStrike" cap="none">
                <a:solidFill>
                  <a:srgbClr val="FFFFFF"/>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
        <p:nvSpPr>
          <p:cNvPr id="241" name="Shape 241"/>
          <p:cNvSpPr txBox="1">
            <a:spLocks noGrp="1"/>
          </p:cNvSpPr>
          <p:nvPr>
            <p:ph type="title"/>
          </p:nvPr>
        </p:nvSpPr>
        <p:spPr>
          <a:xfrm>
            <a:off x="-9698" y="1"/>
            <a:ext cx="7863804" cy="1033895"/>
          </a:xfrm>
          <a:prstGeom prst="rect">
            <a:avLst/>
          </a:prstGeom>
          <a:solidFill>
            <a:schemeClr val="lt2"/>
          </a:solidFill>
          <a:ln>
            <a:noFill/>
          </a:ln>
        </p:spPr>
        <p:txBody>
          <a:bodyPr spcFirstLastPara="1" wrap="square" lIns="91425" tIns="91425" rIns="91425" bIns="91425" anchor="b" anchorCtr="0"/>
          <a:lstStyle>
            <a:lvl1pPr marR="0" lvl="0" algn="l" rtl="0">
              <a:spcBef>
                <a:spcPts val="0"/>
              </a:spcBef>
              <a:spcAft>
                <a:spcPts val="0"/>
              </a:spcAft>
              <a:buSzPts val="1400"/>
              <a:buNone/>
              <a:defRPr sz="3300" b="0" i="0" u="none" strike="noStrike" cap="none">
                <a:solidFill>
                  <a:schemeClr val="lt1"/>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
        <p:nvSpPr>
          <p:cNvPr id="242" name="Shape 242"/>
          <p:cNvSpPr/>
          <p:nvPr/>
        </p:nvSpPr>
        <p:spPr>
          <a:xfrm>
            <a:off x="7954965" y="0"/>
            <a:ext cx="1189037" cy="10287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350"/>
              <a:buFont typeface="Arial"/>
              <a:buNone/>
            </a:pPr>
            <a:endParaRPr sz="1350" b="0" i="0" u="none" strike="noStrike" cap="none">
              <a:solidFill>
                <a:srgbClr val="FFFFFF"/>
              </a:solidFill>
              <a:latin typeface="Arial"/>
              <a:ea typeface="Arial"/>
              <a:cs typeface="Arial"/>
              <a:sym typeface="Arial"/>
            </a:endParaRPr>
          </a:p>
        </p:txBody>
      </p:sp>
      <p:pic>
        <p:nvPicPr>
          <p:cNvPr id="243" name="Shape 243"/>
          <p:cNvPicPr preferRelativeResize="0"/>
          <p:nvPr/>
        </p:nvPicPr>
        <p:blipFill rotWithShape="1">
          <a:blip r:embed="rId30">
            <a:alphaModFix/>
          </a:blip>
          <a:srcRect l="27296" t="17010" r="21719" b="22162"/>
          <a:stretch/>
        </p:blipFill>
        <p:spPr>
          <a:xfrm>
            <a:off x="8047039" y="377428"/>
            <a:ext cx="804863" cy="557213"/>
          </a:xfrm>
          <a:prstGeom prst="rect">
            <a:avLst/>
          </a:prstGeom>
          <a:noFill/>
          <a:ln>
            <a:noFill/>
          </a:ln>
        </p:spPr>
      </p:pic>
      <p:sp>
        <p:nvSpPr>
          <p:cNvPr id="244" name="Shape 244"/>
          <p:cNvSpPr txBox="1">
            <a:spLocks noGrp="1"/>
          </p:cNvSpPr>
          <p:nvPr>
            <p:ph type="body" idx="1"/>
          </p:nvPr>
        </p:nvSpPr>
        <p:spPr>
          <a:xfrm>
            <a:off x="457200" y="1200151"/>
            <a:ext cx="8229600" cy="3394472"/>
          </a:xfrm>
          <a:prstGeom prst="rect">
            <a:avLst/>
          </a:prstGeom>
          <a:noFill/>
          <a:ln>
            <a:noFill/>
          </a:ln>
        </p:spPr>
        <p:txBody>
          <a:bodyPr spcFirstLastPara="1" wrap="square" lIns="91425" tIns="91425" rIns="91425" bIns="91425" anchor="t" anchorCtr="0"/>
          <a:lstStyle>
            <a:lvl1pPr marL="457200" marR="0" lvl="0" indent="-381000" algn="l" rtl="0">
              <a:spcBef>
                <a:spcPts val="480"/>
              </a:spcBef>
              <a:spcAft>
                <a:spcPts val="0"/>
              </a:spcAft>
              <a:buClr>
                <a:schemeClr val="dk2"/>
              </a:buClr>
              <a:buSzPts val="2400"/>
              <a:buFont typeface="Arial"/>
              <a:buChar char="•"/>
              <a:defRPr sz="2400" b="0" i="0" u="none" strike="noStrike" cap="none">
                <a:solidFill>
                  <a:srgbClr val="595959"/>
                </a:solidFill>
                <a:latin typeface="Calibri"/>
                <a:ea typeface="Calibri"/>
                <a:cs typeface="Calibri"/>
                <a:sym typeface="Calibri"/>
              </a:defRPr>
            </a:lvl1pPr>
            <a:lvl2pPr marL="914400" marR="0" lvl="1" indent="-361950" algn="l" rtl="0">
              <a:spcBef>
                <a:spcPts val="420"/>
              </a:spcBef>
              <a:spcAft>
                <a:spcPts val="0"/>
              </a:spcAft>
              <a:buClr>
                <a:schemeClr val="dk2"/>
              </a:buClr>
              <a:buSzPts val="2100"/>
              <a:buFont typeface="Arial"/>
              <a:buChar char="–"/>
              <a:defRPr sz="2100" b="0" i="0" u="none" strike="noStrike" cap="none">
                <a:solidFill>
                  <a:srgbClr val="595959"/>
                </a:solidFill>
                <a:latin typeface="Calibri"/>
                <a:ea typeface="Calibri"/>
                <a:cs typeface="Calibri"/>
                <a:sym typeface="Calibri"/>
              </a:defRPr>
            </a:lvl2pPr>
            <a:lvl3pPr marL="1371600" marR="0" lvl="2" indent="-342900" algn="l" rtl="0">
              <a:spcBef>
                <a:spcPts val="360"/>
              </a:spcBef>
              <a:spcAft>
                <a:spcPts val="0"/>
              </a:spcAft>
              <a:buClr>
                <a:schemeClr val="dk2"/>
              </a:buClr>
              <a:buSzPts val="1800"/>
              <a:buFont typeface="Arial"/>
              <a:buChar char="•"/>
              <a:defRPr sz="1800" b="0" i="0" u="none" strike="noStrike" cap="none">
                <a:solidFill>
                  <a:srgbClr val="595959"/>
                </a:solidFill>
                <a:latin typeface="Calibri"/>
                <a:ea typeface="Calibri"/>
                <a:cs typeface="Calibri"/>
                <a:sym typeface="Calibri"/>
              </a:defRPr>
            </a:lvl3pPr>
            <a:lvl4pPr marL="1828800" marR="0" lvl="3" indent="-323850"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4pPr>
            <a:lvl5pPr marL="2286000" marR="0" lvl="4" indent="-323850"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Tree>
  </p:cSld>
  <p:clrMap bg1="lt1" tx1="dk1" bg2="dk2" tx2="lt2" accent1="accent1" accent2="accent2" accent3="accent3" accent4="accent4" accent5="accent5" accent6="accent6" hlink="hlink" folHlink="folHlink"/>
  <p:sldLayoutIdLst>
    <p:sldLayoutId id="2147483676" r:id="rId1"/>
    <p:sldLayoutId id="2147483677" r:id="rId2"/>
    <p:sldLayoutId id="2147483678" r:id="rId3"/>
    <p:sldLayoutId id="2147483679" r:id="rId4"/>
    <p:sldLayoutId id="2147483680" r:id="rId5"/>
    <p:sldLayoutId id="2147483681" r:id="rId6"/>
    <p:sldLayoutId id="2147483682" r:id="rId7"/>
    <p:sldLayoutId id="2147483683" r:id="rId8"/>
    <p:sldLayoutId id="2147483684" r:id="rId9"/>
    <p:sldLayoutId id="2147483685" r:id="rId10"/>
    <p:sldLayoutId id="2147483686" r:id="rId11"/>
    <p:sldLayoutId id="2147483687" r:id="rId12"/>
    <p:sldLayoutId id="2147483688" r:id="rId13"/>
    <p:sldLayoutId id="2147483689" r:id="rId14"/>
    <p:sldLayoutId id="2147483690" r:id="rId15"/>
    <p:sldLayoutId id="2147483691" r:id="rId16"/>
    <p:sldLayoutId id="2147483692" r:id="rId17"/>
    <p:sldLayoutId id="2147483693" r:id="rId18"/>
    <p:sldLayoutId id="2147483694" r:id="rId19"/>
    <p:sldLayoutId id="2147483695" r:id="rId20"/>
    <p:sldLayoutId id="2147483696" r:id="rId21"/>
    <p:sldLayoutId id="2147483697" r:id="rId22"/>
    <p:sldLayoutId id="2147483698" r:id="rId23"/>
    <p:sldLayoutId id="2147483699" r:id="rId24"/>
    <p:sldLayoutId id="2147483700" r:id="rId25"/>
    <p:sldLayoutId id="2147483701" r:id="rId26"/>
    <p:sldLayoutId id="2147483702" r:id="rId27"/>
    <p:sldLayoutId id="2147483703" r:id="rId28"/>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465"/>
        <p:cNvGrpSpPr/>
        <p:nvPr/>
      </p:nvGrpSpPr>
      <p:grpSpPr>
        <a:xfrm>
          <a:off x="0" y="0"/>
          <a:ext cx="0" cy="0"/>
          <a:chOff x="0" y="0"/>
          <a:chExt cx="0" cy="0"/>
        </a:xfrm>
      </p:grpSpPr>
      <p:sp>
        <p:nvSpPr>
          <p:cNvPr id="466" name="Shape 466"/>
          <p:cNvSpPr/>
          <p:nvPr/>
        </p:nvSpPr>
        <p:spPr>
          <a:xfrm>
            <a:off x="7954965" y="0"/>
            <a:ext cx="1189037" cy="10287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350"/>
              <a:buFont typeface="Arial"/>
              <a:buNone/>
            </a:pPr>
            <a:endParaRPr sz="1350" b="0" i="0" u="none" strike="noStrike" cap="none">
              <a:solidFill>
                <a:srgbClr val="FFFFFF"/>
              </a:solidFill>
              <a:latin typeface="Arial"/>
              <a:ea typeface="Arial"/>
              <a:cs typeface="Arial"/>
              <a:sym typeface="Arial"/>
            </a:endParaRPr>
          </a:p>
        </p:txBody>
      </p:sp>
      <p:pic>
        <p:nvPicPr>
          <p:cNvPr id="467" name="Shape 467"/>
          <p:cNvPicPr preferRelativeResize="0"/>
          <p:nvPr/>
        </p:nvPicPr>
        <p:blipFill rotWithShape="1">
          <a:blip r:embed="rId30">
            <a:alphaModFix/>
          </a:blip>
          <a:srcRect l="27296" t="17010" r="21719" b="22162"/>
          <a:stretch/>
        </p:blipFill>
        <p:spPr>
          <a:xfrm>
            <a:off x="8047039" y="377428"/>
            <a:ext cx="804863" cy="557213"/>
          </a:xfrm>
          <a:prstGeom prst="rect">
            <a:avLst/>
          </a:prstGeom>
          <a:noFill/>
          <a:ln>
            <a:noFill/>
          </a:ln>
        </p:spPr>
      </p:pic>
      <p:sp>
        <p:nvSpPr>
          <p:cNvPr id="468" name="Shape 468"/>
          <p:cNvSpPr txBox="1">
            <a:spLocks noGrp="1"/>
          </p:cNvSpPr>
          <p:nvPr>
            <p:ph type="dt" idx="10"/>
          </p:nvPr>
        </p:nvSpPr>
        <p:spPr>
          <a:xfrm>
            <a:off x="2" y="4835128"/>
            <a:ext cx="1554163" cy="308372"/>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469" name="Shape 469"/>
          <p:cNvSpPr txBox="1">
            <a:spLocks noGrp="1"/>
          </p:cNvSpPr>
          <p:nvPr>
            <p:ph type="ftr" idx="11"/>
          </p:nvPr>
        </p:nvSpPr>
        <p:spPr>
          <a:xfrm>
            <a:off x="1554163" y="4835128"/>
            <a:ext cx="6310312" cy="308372"/>
          </a:xfrm>
          <a:prstGeom prst="rect">
            <a:avLst/>
          </a:prstGeom>
          <a:noFill/>
          <a:ln>
            <a:noFill/>
          </a:ln>
        </p:spPr>
        <p:txBody>
          <a:bodyPr spcFirstLastPara="1" wrap="square" lIns="91425" tIns="91425" rIns="91425" bIns="91425" anchor="ctr" anchorCtr="0"/>
          <a:lstStyle>
            <a:lvl1pPr marR="0" lvl="0" algn="ctr"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470" name="Shape 470"/>
          <p:cNvSpPr txBox="1">
            <a:spLocks noGrp="1"/>
          </p:cNvSpPr>
          <p:nvPr>
            <p:ph type="sldNum" idx="12"/>
          </p:nvPr>
        </p:nvSpPr>
        <p:spPr>
          <a:xfrm>
            <a:off x="7954965" y="4835128"/>
            <a:ext cx="1189037" cy="308372"/>
          </a:xfrm>
          <a:prstGeom prst="rect">
            <a:avLst/>
          </a:prstGeom>
          <a:noFill/>
          <a:ln>
            <a:noFill/>
          </a:ln>
        </p:spPr>
        <p:txBody>
          <a:bodyPr spcFirstLastPara="1" wrap="square" lIns="91425" tIns="45700" rIns="91425" bIns="45700" anchor="ctr" anchorCtr="0">
            <a:noAutofit/>
          </a:bodyPr>
          <a:lstStyle>
            <a:lvl1pPr marL="0" marR="0" lvl="0" indent="0" algn="l" rtl="0">
              <a:lnSpc>
                <a:spcPct val="100000"/>
              </a:lnSpc>
              <a:spcBef>
                <a:spcPts val="0"/>
              </a:spcBef>
              <a:spcAft>
                <a:spcPts val="0"/>
              </a:spcAft>
              <a:buClr>
                <a:srgbClr val="FFFFFF"/>
              </a:buClr>
              <a:buSzPts val="1200"/>
              <a:buFont typeface="Arial"/>
              <a:buNone/>
              <a:defRPr sz="1200" b="1" i="0" u="none" strike="noStrike" cap="none">
                <a:solidFill>
                  <a:srgbClr val="FFFFFF"/>
                </a:solidFill>
                <a:latin typeface="Calibri"/>
                <a:ea typeface="Calibri"/>
                <a:cs typeface="Calibri"/>
                <a:sym typeface="Calibri"/>
              </a:defRPr>
            </a:lvl1pPr>
            <a:lvl2pPr marL="0" marR="0" lvl="1" indent="0" algn="l" rtl="0">
              <a:lnSpc>
                <a:spcPct val="100000"/>
              </a:lnSpc>
              <a:spcBef>
                <a:spcPts val="0"/>
              </a:spcBef>
              <a:spcAft>
                <a:spcPts val="0"/>
              </a:spcAft>
              <a:buClr>
                <a:srgbClr val="FFFFFF"/>
              </a:buClr>
              <a:buSzPts val="1200"/>
              <a:buFont typeface="Arial"/>
              <a:buNone/>
              <a:defRPr sz="1200" b="1" i="0" u="none" strike="noStrike" cap="none">
                <a:solidFill>
                  <a:srgbClr val="FFFFFF"/>
                </a:solidFill>
                <a:latin typeface="Calibri"/>
                <a:ea typeface="Calibri"/>
                <a:cs typeface="Calibri"/>
                <a:sym typeface="Calibri"/>
              </a:defRPr>
            </a:lvl2pPr>
            <a:lvl3pPr marL="0" marR="0" lvl="2" indent="0" algn="l" rtl="0">
              <a:lnSpc>
                <a:spcPct val="100000"/>
              </a:lnSpc>
              <a:spcBef>
                <a:spcPts val="0"/>
              </a:spcBef>
              <a:spcAft>
                <a:spcPts val="0"/>
              </a:spcAft>
              <a:buClr>
                <a:srgbClr val="FFFFFF"/>
              </a:buClr>
              <a:buSzPts val="1200"/>
              <a:buFont typeface="Arial"/>
              <a:buNone/>
              <a:defRPr sz="1200" b="1" i="0" u="none" strike="noStrike" cap="none">
                <a:solidFill>
                  <a:srgbClr val="FFFFFF"/>
                </a:solidFill>
                <a:latin typeface="Calibri"/>
                <a:ea typeface="Calibri"/>
                <a:cs typeface="Calibri"/>
                <a:sym typeface="Calibri"/>
              </a:defRPr>
            </a:lvl3pPr>
            <a:lvl4pPr marL="0" marR="0" lvl="3" indent="0" algn="l" rtl="0">
              <a:lnSpc>
                <a:spcPct val="100000"/>
              </a:lnSpc>
              <a:spcBef>
                <a:spcPts val="0"/>
              </a:spcBef>
              <a:spcAft>
                <a:spcPts val="0"/>
              </a:spcAft>
              <a:buClr>
                <a:srgbClr val="FFFFFF"/>
              </a:buClr>
              <a:buSzPts val="1200"/>
              <a:buFont typeface="Arial"/>
              <a:buNone/>
              <a:defRPr sz="1200" b="1" i="0" u="none" strike="noStrike" cap="none">
                <a:solidFill>
                  <a:srgbClr val="FFFFFF"/>
                </a:solidFill>
                <a:latin typeface="Calibri"/>
                <a:ea typeface="Calibri"/>
                <a:cs typeface="Calibri"/>
                <a:sym typeface="Calibri"/>
              </a:defRPr>
            </a:lvl4pPr>
            <a:lvl5pPr marL="0" marR="0" lvl="4" indent="0" algn="l" rtl="0">
              <a:lnSpc>
                <a:spcPct val="100000"/>
              </a:lnSpc>
              <a:spcBef>
                <a:spcPts val="0"/>
              </a:spcBef>
              <a:spcAft>
                <a:spcPts val="0"/>
              </a:spcAft>
              <a:buClr>
                <a:srgbClr val="FFFFFF"/>
              </a:buClr>
              <a:buSzPts val="1200"/>
              <a:buFont typeface="Arial"/>
              <a:buNone/>
              <a:defRPr sz="1200" b="1" i="0" u="none" strike="noStrike" cap="none">
                <a:solidFill>
                  <a:srgbClr val="FFFFFF"/>
                </a:solidFill>
                <a:latin typeface="Calibri"/>
                <a:ea typeface="Calibri"/>
                <a:cs typeface="Calibri"/>
                <a:sym typeface="Calibri"/>
              </a:defRPr>
            </a:lvl5pPr>
            <a:lvl6pPr marL="0" marR="0" lvl="5" indent="0" algn="l" rtl="0">
              <a:lnSpc>
                <a:spcPct val="100000"/>
              </a:lnSpc>
              <a:spcBef>
                <a:spcPts val="0"/>
              </a:spcBef>
              <a:spcAft>
                <a:spcPts val="0"/>
              </a:spcAft>
              <a:buClr>
                <a:srgbClr val="FFFFFF"/>
              </a:buClr>
              <a:buSzPts val="1200"/>
              <a:buFont typeface="Arial"/>
              <a:buNone/>
              <a:defRPr sz="1200" b="1" i="0" u="none" strike="noStrike" cap="none">
                <a:solidFill>
                  <a:srgbClr val="FFFFFF"/>
                </a:solidFill>
                <a:latin typeface="Calibri"/>
                <a:ea typeface="Calibri"/>
                <a:cs typeface="Calibri"/>
                <a:sym typeface="Calibri"/>
              </a:defRPr>
            </a:lvl6pPr>
            <a:lvl7pPr marL="0" marR="0" lvl="6" indent="0" algn="l" rtl="0">
              <a:lnSpc>
                <a:spcPct val="100000"/>
              </a:lnSpc>
              <a:spcBef>
                <a:spcPts val="0"/>
              </a:spcBef>
              <a:spcAft>
                <a:spcPts val="0"/>
              </a:spcAft>
              <a:buClr>
                <a:srgbClr val="FFFFFF"/>
              </a:buClr>
              <a:buSzPts val="1200"/>
              <a:buFont typeface="Arial"/>
              <a:buNone/>
              <a:defRPr sz="1200" b="1" i="0" u="none" strike="noStrike" cap="none">
                <a:solidFill>
                  <a:srgbClr val="FFFFFF"/>
                </a:solidFill>
                <a:latin typeface="Calibri"/>
                <a:ea typeface="Calibri"/>
                <a:cs typeface="Calibri"/>
                <a:sym typeface="Calibri"/>
              </a:defRPr>
            </a:lvl7pPr>
            <a:lvl8pPr marL="0" marR="0" lvl="7" indent="0" algn="l" rtl="0">
              <a:lnSpc>
                <a:spcPct val="100000"/>
              </a:lnSpc>
              <a:spcBef>
                <a:spcPts val="0"/>
              </a:spcBef>
              <a:spcAft>
                <a:spcPts val="0"/>
              </a:spcAft>
              <a:buClr>
                <a:srgbClr val="FFFFFF"/>
              </a:buClr>
              <a:buSzPts val="1200"/>
              <a:buFont typeface="Arial"/>
              <a:buNone/>
              <a:defRPr sz="1200" b="1" i="0" u="none" strike="noStrike" cap="none">
                <a:solidFill>
                  <a:srgbClr val="FFFFFF"/>
                </a:solidFill>
                <a:latin typeface="Calibri"/>
                <a:ea typeface="Calibri"/>
                <a:cs typeface="Calibri"/>
                <a:sym typeface="Calibri"/>
              </a:defRPr>
            </a:lvl8pPr>
            <a:lvl9pPr marL="0" marR="0" lvl="8" indent="0" algn="l" rtl="0">
              <a:lnSpc>
                <a:spcPct val="100000"/>
              </a:lnSpc>
              <a:spcBef>
                <a:spcPts val="0"/>
              </a:spcBef>
              <a:spcAft>
                <a:spcPts val="0"/>
              </a:spcAft>
              <a:buClr>
                <a:srgbClr val="FFFFFF"/>
              </a:buClr>
              <a:buSzPts val="1200"/>
              <a:buFont typeface="Arial"/>
              <a:buNone/>
              <a:defRPr sz="1200" b="1" i="0" u="none" strike="noStrike" cap="none">
                <a:solidFill>
                  <a:srgbClr val="FFFFFF"/>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
        <p:nvSpPr>
          <p:cNvPr id="471" name="Shape 471"/>
          <p:cNvSpPr txBox="1">
            <a:spLocks noGrp="1"/>
          </p:cNvSpPr>
          <p:nvPr>
            <p:ph type="title"/>
          </p:nvPr>
        </p:nvSpPr>
        <p:spPr>
          <a:xfrm>
            <a:off x="-9698" y="1"/>
            <a:ext cx="7863804" cy="1033895"/>
          </a:xfrm>
          <a:prstGeom prst="rect">
            <a:avLst/>
          </a:prstGeom>
          <a:solidFill>
            <a:schemeClr val="lt2"/>
          </a:solidFill>
          <a:ln>
            <a:noFill/>
          </a:ln>
        </p:spPr>
        <p:txBody>
          <a:bodyPr spcFirstLastPara="1" wrap="square" lIns="91425" tIns="91425" rIns="91425" bIns="91425" anchor="b" anchorCtr="0"/>
          <a:lstStyle>
            <a:lvl1pPr marR="0" lvl="0" algn="l" rtl="0">
              <a:spcBef>
                <a:spcPts val="0"/>
              </a:spcBef>
              <a:spcAft>
                <a:spcPts val="0"/>
              </a:spcAft>
              <a:buSzPts val="1400"/>
              <a:buNone/>
              <a:defRPr sz="3300" b="0" i="0" u="none" strike="noStrike" cap="none">
                <a:solidFill>
                  <a:schemeClr val="lt1"/>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
        <p:nvSpPr>
          <p:cNvPr id="472" name="Shape 472"/>
          <p:cNvSpPr/>
          <p:nvPr/>
        </p:nvSpPr>
        <p:spPr>
          <a:xfrm>
            <a:off x="7954965" y="0"/>
            <a:ext cx="1189037" cy="10287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350"/>
              <a:buFont typeface="Arial"/>
              <a:buNone/>
            </a:pPr>
            <a:endParaRPr sz="1350" b="0" i="0" u="none" strike="noStrike" cap="none">
              <a:solidFill>
                <a:srgbClr val="FFFFFF"/>
              </a:solidFill>
              <a:latin typeface="Arial"/>
              <a:ea typeface="Arial"/>
              <a:cs typeface="Arial"/>
              <a:sym typeface="Arial"/>
            </a:endParaRPr>
          </a:p>
        </p:txBody>
      </p:sp>
      <p:pic>
        <p:nvPicPr>
          <p:cNvPr id="473" name="Shape 473"/>
          <p:cNvPicPr preferRelativeResize="0"/>
          <p:nvPr/>
        </p:nvPicPr>
        <p:blipFill rotWithShape="1">
          <a:blip r:embed="rId30">
            <a:alphaModFix/>
          </a:blip>
          <a:srcRect l="27296" t="17010" r="21719" b="22162"/>
          <a:stretch/>
        </p:blipFill>
        <p:spPr>
          <a:xfrm>
            <a:off x="8047039" y="377428"/>
            <a:ext cx="804863" cy="557213"/>
          </a:xfrm>
          <a:prstGeom prst="rect">
            <a:avLst/>
          </a:prstGeom>
          <a:noFill/>
          <a:ln>
            <a:noFill/>
          </a:ln>
        </p:spPr>
      </p:pic>
      <p:sp>
        <p:nvSpPr>
          <p:cNvPr id="474" name="Shape 474"/>
          <p:cNvSpPr txBox="1">
            <a:spLocks noGrp="1"/>
          </p:cNvSpPr>
          <p:nvPr>
            <p:ph type="body" idx="1"/>
          </p:nvPr>
        </p:nvSpPr>
        <p:spPr>
          <a:xfrm>
            <a:off x="457200" y="1200151"/>
            <a:ext cx="8229600" cy="3394472"/>
          </a:xfrm>
          <a:prstGeom prst="rect">
            <a:avLst/>
          </a:prstGeom>
          <a:noFill/>
          <a:ln>
            <a:noFill/>
          </a:ln>
        </p:spPr>
        <p:txBody>
          <a:bodyPr spcFirstLastPara="1" wrap="square" lIns="91425" tIns="91425" rIns="91425" bIns="91425" anchor="t" anchorCtr="0"/>
          <a:lstStyle>
            <a:lvl1pPr marL="457200" marR="0" lvl="0" indent="-381000" algn="l" rtl="0">
              <a:spcBef>
                <a:spcPts val="480"/>
              </a:spcBef>
              <a:spcAft>
                <a:spcPts val="0"/>
              </a:spcAft>
              <a:buClr>
                <a:schemeClr val="dk2"/>
              </a:buClr>
              <a:buSzPts val="2400"/>
              <a:buFont typeface="Arial"/>
              <a:buChar char="•"/>
              <a:defRPr sz="2400" b="0" i="0" u="none" strike="noStrike" cap="none">
                <a:solidFill>
                  <a:srgbClr val="595959"/>
                </a:solidFill>
                <a:latin typeface="Calibri"/>
                <a:ea typeface="Calibri"/>
                <a:cs typeface="Calibri"/>
                <a:sym typeface="Calibri"/>
              </a:defRPr>
            </a:lvl1pPr>
            <a:lvl2pPr marL="914400" marR="0" lvl="1" indent="-361950" algn="l" rtl="0">
              <a:spcBef>
                <a:spcPts val="420"/>
              </a:spcBef>
              <a:spcAft>
                <a:spcPts val="0"/>
              </a:spcAft>
              <a:buClr>
                <a:schemeClr val="dk2"/>
              </a:buClr>
              <a:buSzPts val="2100"/>
              <a:buFont typeface="Arial"/>
              <a:buChar char="–"/>
              <a:defRPr sz="2100" b="0" i="0" u="none" strike="noStrike" cap="none">
                <a:solidFill>
                  <a:srgbClr val="595959"/>
                </a:solidFill>
                <a:latin typeface="Calibri"/>
                <a:ea typeface="Calibri"/>
                <a:cs typeface="Calibri"/>
                <a:sym typeface="Calibri"/>
              </a:defRPr>
            </a:lvl2pPr>
            <a:lvl3pPr marL="1371600" marR="0" lvl="2" indent="-342900" algn="l" rtl="0">
              <a:spcBef>
                <a:spcPts val="360"/>
              </a:spcBef>
              <a:spcAft>
                <a:spcPts val="0"/>
              </a:spcAft>
              <a:buClr>
                <a:schemeClr val="dk2"/>
              </a:buClr>
              <a:buSzPts val="1800"/>
              <a:buFont typeface="Arial"/>
              <a:buChar char="•"/>
              <a:defRPr sz="1800" b="0" i="0" u="none" strike="noStrike" cap="none">
                <a:solidFill>
                  <a:srgbClr val="595959"/>
                </a:solidFill>
                <a:latin typeface="Calibri"/>
                <a:ea typeface="Calibri"/>
                <a:cs typeface="Calibri"/>
                <a:sym typeface="Calibri"/>
              </a:defRPr>
            </a:lvl3pPr>
            <a:lvl4pPr marL="1828800" marR="0" lvl="3" indent="-323850"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4pPr>
            <a:lvl5pPr marL="2286000" marR="0" lvl="4" indent="-323850"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Tree>
  </p:cSld>
  <p:clrMap bg1="lt1" tx1="dk1" bg2="dk2" tx2="lt2" accent1="accent1" accent2="accent2" accent3="accent3" accent4="accent4" accent5="accent5" accent6="accent6" hlink="hlink" folHlink="folHlink"/>
  <p:sldLayoutIdLst>
    <p:sldLayoutId id="2147483704" r:id="rId1"/>
    <p:sldLayoutId id="2147483705" r:id="rId2"/>
    <p:sldLayoutId id="2147483706" r:id="rId3"/>
    <p:sldLayoutId id="2147483707" r:id="rId4"/>
    <p:sldLayoutId id="2147483708" r:id="rId5"/>
    <p:sldLayoutId id="2147483709" r:id="rId6"/>
    <p:sldLayoutId id="2147483710" r:id="rId7"/>
    <p:sldLayoutId id="2147483711" r:id="rId8"/>
    <p:sldLayoutId id="2147483712" r:id="rId9"/>
    <p:sldLayoutId id="2147483713" r:id="rId10"/>
    <p:sldLayoutId id="2147483714" r:id="rId11"/>
    <p:sldLayoutId id="2147483715" r:id="rId12"/>
    <p:sldLayoutId id="2147483716" r:id="rId13"/>
    <p:sldLayoutId id="2147483717" r:id="rId14"/>
    <p:sldLayoutId id="2147483718" r:id="rId15"/>
    <p:sldLayoutId id="2147483719" r:id="rId16"/>
    <p:sldLayoutId id="2147483720" r:id="rId17"/>
    <p:sldLayoutId id="2147483721" r:id="rId18"/>
    <p:sldLayoutId id="2147483722" r:id="rId19"/>
    <p:sldLayoutId id="2147483723" r:id="rId20"/>
    <p:sldLayoutId id="2147483724" r:id="rId21"/>
    <p:sldLayoutId id="2147483725" r:id="rId22"/>
    <p:sldLayoutId id="2147483726" r:id="rId23"/>
    <p:sldLayoutId id="2147483727" r:id="rId24"/>
    <p:sldLayoutId id="2147483728" r:id="rId25"/>
    <p:sldLayoutId id="2147483729" r:id="rId26"/>
    <p:sldLayoutId id="2147483730" r:id="rId27"/>
    <p:sldLayoutId id="2147483731" r:id="rId28"/>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695"/>
        <p:cNvGrpSpPr/>
        <p:nvPr/>
      </p:nvGrpSpPr>
      <p:grpSpPr>
        <a:xfrm>
          <a:off x="0" y="0"/>
          <a:ext cx="0" cy="0"/>
          <a:chOff x="0" y="0"/>
          <a:chExt cx="0" cy="0"/>
        </a:xfrm>
      </p:grpSpPr>
      <p:sp>
        <p:nvSpPr>
          <p:cNvPr id="696" name="Shape 696"/>
          <p:cNvSpPr/>
          <p:nvPr/>
        </p:nvSpPr>
        <p:spPr>
          <a:xfrm>
            <a:off x="7954965" y="0"/>
            <a:ext cx="1189037" cy="10287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350"/>
              <a:buFont typeface="Arial"/>
              <a:buNone/>
            </a:pPr>
            <a:endParaRPr sz="1350" b="0" i="0" u="none" strike="noStrike" cap="none">
              <a:solidFill>
                <a:srgbClr val="FFFFFF"/>
              </a:solidFill>
              <a:latin typeface="Arial"/>
              <a:ea typeface="Arial"/>
              <a:cs typeface="Arial"/>
              <a:sym typeface="Arial"/>
            </a:endParaRPr>
          </a:p>
        </p:txBody>
      </p:sp>
      <p:pic>
        <p:nvPicPr>
          <p:cNvPr id="697" name="Shape 697"/>
          <p:cNvPicPr preferRelativeResize="0"/>
          <p:nvPr/>
        </p:nvPicPr>
        <p:blipFill rotWithShape="1">
          <a:blip r:embed="rId30">
            <a:alphaModFix/>
          </a:blip>
          <a:srcRect l="27296" t="17010" r="21719" b="22162"/>
          <a:stretch/>
        </p:blipFill>
        <p:spPr>
          <a:xfrm>
            <a:off x="8047039" y="377428"/>
            <a:ext cx="804863" cy="557213"/>
          </a:xfrm>
          <a:prstGeom prst="rect">
            <a:avLst/>
          </a:prstGeom>
          <a:noFill/>
          <a:ln>
            <a:noFill/>
          </a:ln>
        </p:spPr>
      </p:pic>
      <p:sp>
        <p:nvSpPr>
          <p:cNvPr id="698" name="Shape 698"/>
          <p:cNvSpPr txBox="1">
            <a:spLocks noGrp="1"/>
          </p:cNvSpPr>
          <p:nvPr>
            <p:ph type="dt" idx="10"/>
          </p:nvPr>
        </p:nvSpPr>
        <p:spPr>
          <a:xfrm>
            <a:off x="2" y="4835128"/>
            <a:ext cx="1554163" cy="308372"/>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699" name="Shape 699"/>
          <p:cNvSpPr txBox="1">
            <a:spLocks noGrp="1"/>
          </p:cNvSpPr>
          <p:nvPr>
            <p:ph type="ftr" idx="11"/>
          </p:nvPr>
        </p:nvSpPr>
        <p:spPr>
          <a:xfrm>
            <a:off x="1554163" y="4835128"/>
            <a:ext cx="6310312" cy="308372"/>
          </a:xfrm>
          <a:prstGeom prst="rect">
            <a:avLst/>
          </a:prstGeom>
          <a:noFill/>
          <a:ln>
            <a:noFill/>
          </a:ln>
        </p:spPr>
        <p:txBody>
          <a:bodyPr spcFirstLastPara="1" wrap="square" lIns="91425" tIns="91425" rIns="91425" bIns="91425" anchor="ctr" anchorCtr="0"/>
          <a:lstStyle>
            <a:lvl1pPr marR="0" lvl="0" algn="ctr"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700" name="Shape 700"/>
          <p:cNvSpPr txBox="1">
            <a:spLocks noGrp="1"/>
          </p:cNvSpPr>
          <p:nvPr>
            <p:ph type="sldNum" idx="12"/>
          </p:nvPr>
        </p:nvSpPr>
        <p:spPr>
          <a:xfrm>
            <a:off x="7954965" y="4835128"/>
            <a:ext cx="1189037" cy="308372"/>
          </a:xfrm>
          <a:prstGeom prst="rect">
            <a:avLst/>
          </a:prstGeom>
          <a:noFill/>
          <a:ln>
            <a:noFill/>
          </a:ln>
        </p:spPr>
        <p:txBody>
          <a:bodyPr spcFirstLastPara="1" wrap="square" lIns="91425" tIns="45700" rIns="91425" bIns="45700" anchor="ctr" anchorCtr="0">
            <a:noAutofit/>
          </a:bodyPr>
          <a:lstStyle>
            <a:lvl1pPr marL="0" marR="0" lvl="0" indent="0" algn="l" rtl="0">
              <a:lnSpc>
                <a:spcPct val="100000"/>
              </a:lnSpc>
              <a:spcBef>
                <a:spcPts val="0"/>
              </a:spcBef>
              <a:spcAft>
                <a:spcPts val="0"/>
              </a:spcAft>
              <a:buClr>
                <a:srgbClr val="FFFFFF"/>
              </a:buClr>
              <a:buSzPts val="1200"/>
              <a:buFont typeface="Arial"/>
              <a:buNone/>
              <a:defRPr sz="1200" b="1" i="0" u="none" strike="noStrike" cap="none">
                <a:solidFill>
                  <a:srgbClr val="FFFFFF"/>
                </a:solidFill>
                <a:latin typeface="Calibri"/>
                <a:ea typeface="Calibri"/>
                <a:cs typeface="Calibri"/>
                <a:sym typeface="Calibri"/>
              </a:defRPr>
            </a:lvl1pPr>
            <a:lvl2pPr marL="0" marR="0" lvl="1" indent="0" algn="l" rtl="0">
              <a:lnSpc>
                <a:spcPct val="100000"/>
              </a:lnSpc>
              <a:spcBef>
                <a:spcPts val="0"/>
              </a:spcBef>
              <a:spcAft>
                <a:spcPts val="0"/>
              </a:spcAft>
              <a:buClr>
                <a:srgbClr val="FFFFFF"/>
              </a:buClr>
              <a:buSzPts val="1200"/>
              <a:buFont typeface="Arial"/>
              <a:buNone/>
              <a:defRPr sz="1200" b="1" i="0" u="none" strike="noStrike" cap="none">
                <a:solidFill>
                  <a:srgbClr val="FFFFFF"/>
                </a:solidFill>
                <a:latin typeface="Calibri"/>
                <a:ea typeface="Calibri"/>
                <a:cs typeface="Calibri"/>
                <a:sym typeface="Calibri"/>
              </a:defRPr>
            </a:lvl2pPr>
            <a:lvl3pPr marL="0" marR="0" lvl="2" indent="0" algn="l" rtl="0">
              <a:lnSpc>
                <a:spcPct val="100000"/>
              </a:lnSpc>
              <a:spcBef>
                <a:spcPts val="0"/>
              </a:spcBef>
              <a:spcAft>
                <a:spcPts val="0"/>
              </a:spcAft>
              <a:buClr>
                <a:srgbClr val="FFFFFF"/>
              </a:buClr>
              <a:buSzPts val="1200"/>
              <a:buFont typeface="Arial"/>
              <a:buNone/>
              <a:defRPr sz="1200" b="1" i="0" u="none" strike="noStrike" cap="none">
                <a:solidFill>
                  <a:srgbClr val="FFFFFF"/>
                </a:solidFill>
                <a:latin typeface="Calibri"/>
                <a:ea typeface="Calibri"/>
                <a:cs typeface="Calibri"/>
                <a:sym typeface="Calibri"/>
              </a:defRPr>
            </a:lvl3pPr>
            <a:lvl4pPr marL="0" marR="0" lvl="3" indent="0" algn="l" rtl="0">
              <a:lnSpc>
                <a:spcPct val="100000"/>
              </a:lnSpc>
              <a:spcBef>
                <a:spcPts val="0"/>
              </a:spcBef>
              <a:spcAft>
                <a:spcPts val="0"/>
              </a:spcAft>
              <a:buClr>
                <a:srgbClr val="FFFFFF"/>
              </a:buClr>
              <a:buSzPts val="1200"/>
              <a:buFont typeface="Arial"/>
              <a:buNone/>
              <a:defRPr sz="1200" b="1" i="0" u="none" strike="noStrike" cap="none">
                <a:solidFill>
                  <a:srgbClr val="FFFFFF"/>
                </a:solidFill>
                <a:latin typeface="Calibri"/>
                <a:ea typeface="Calibri"/>
                <a:cs typeface="Calibri"/>
                <a:sym typeface="Calibri"/>
              </a:defRPr>
            </a:lvl4pPr>
            <a:lvl5pPr marL="0" marR="0" lvl="4" indent="0" algn="l" rtl="0">
              <a:lnSpc>
                <a:spcPct val="100000"/>
              </a:lnSpc>
              <a:spcBef>
                <a:spcPts val="0"/>
              </a:spcBef>
              <a:spcAft>
                <a:spcPts val="0"/>
              </a:spcAft>
              <a:buClr>
                <a:srgbClr val="FFFFFF"/>
              </a:buClr>
              <a:buSzPts val="1200"/>
              <a:buFont typeface="Arial"/>
              <a:buNone/>
              <a:defRPr sz="1200" b="1" i="0" u="none" strike="noStrike" cap="none">
                <a:solidFill>
                  <a:srgbClr val="FFFFFF"/>
                </a:solidFill>
                <a:latin typeface="Calibri"/>
                <a:ea typeface="Calibri"/>
                <a:cs typeface="Calibri"/>
                <a:sym typeface="Calibri"/>
              </a:defRPr>
            </a:lvl5pPr>
            <a:lvl6pPr marL="0" marR="0" lvl="5" indent="0" algn="l" rtl="0">
              <a:lnSpc>
                <a:spcPct val="100000"/>
              </a:lnSpc>
              <a:spcBef>
                <a:spcPts val="0"/>
              </a:spcBef>
              <a:spcAft>
                <a:spcPts val="0"/>
              </a:spcAft>
              <a:buClr>
                <a:srgbClr val="FFFFFF"/>
              </a:buClr>
              <a:buSzPts val="1200"/>
              <a:buFont typeface="Arial"/>
              <a:buNone/>
              <a:defRPr sz="1200" b="1" i="0" u="none" strike="noStrike" cap="none">
                <a:solidFill>
                  <a:srgbClr val="FFFFFF"/>
                </a:solidFill>
                <a:latin typeface="Calibri"/>
                <a:ea typeface="Calibri"/>
                <a:cs typeface="Calibri"/>
                <a:sym typeface="Calibri"/>
              </a:defRPr>
            </a:lvl6pPr>
            <a:lvl7pPr marL="0" marR="0" lvl="6" indent="0" algn="l" rtl="0">
              <a:lnSpc>
                <a:spcPct val="100000"/>
              </a:lnSpc>
              <a:spcBef>
                <a:spcPts val="0"/>
              </a:spcBef>
              <a:spcAft>
                <a:spcPts val="0"/>
              </a:spcAft>
              <a:buClr>
                <a:srgbClr val="FFFFFF"/>
              </a:buClr>
              <a:buSzPts val="1200"/>
              <a:buFont typeface="Arial"/>
              <a:buNone/>
              <a:defRPr sz="1200" b="1" i="0" u="none" strike="noStrike" cap="none">
                <a:solidFill>
                  <a:srgbClr val="FFFFFF"/>
                </a:solidFill>
                <a:latin typeface="Calibri"/>
                <a:ea typeface="Calibri"/>
                <a:cs typeface="Calibri"/>
                <a:sym typeface="Calibri"/>
              </a:defRPr>
            </a:lvl7pPr>
            <a:lvl8pPr marL="0" marR="0" lvl="7" indent="0" algn="l" rtl="0">
              <a:lnSpc>
                <a:spcPct val="100000"/>
              </a:lnSpc>
              <a:spcBef>
                <a:spcPts val="0"/>
              </a:spcBef>
              <a:spcAft>
                <a:spcPts val="0"/>
              </a:spcAft>
              <a:buClr>
                <a:srgbClr val="FFFFFF"/>
              </a:buClr>
              <a:buSzPts val="1200"/>
              <a:buFont typeface="Arial"/>
              <a:buNone/>
              <a:defRPr sz="1200" b="1" i="0" u="none" strike="noStrike" cap="none">
                <a:solidFill>
                  <a:srgbClr val="FFFFFF"/>
                </a:solidFill>
                <a:latin typeface="Calibri"/>
                <a:ea typeface="Calibri"/>
                <a:cs typeface="Calibri"/>
                <a:sym typeface="Calibri"/>
              </a:defRPr>
            </a:lvl8pPr>
            <a:lvl9pPr marL="0" marR="0" lvl="8" indent="0" algn="l" rtl="0">
              <a:lnSpc>
                <a:spcPct val="100000"/>
              </a:lnSpc>
              <a:spcBef>
                <a:spcPts val="0"/>
              </a:spcBef>
              <a:spcAft>
                <a:spcPts val="0"/>
              </a:spcAft>
              <a:buClr>
                <a:srgbClr val="FFFFFF"/>
              </a:buClr>
              <a:buSzPts val="1200"/>
              <a:buFont typeface="Arial"/>
              <a:buNone/>
              <a:defRPr sz="1200" b="1" i="0" u="none" strike="noStrike" cap="none">
                <a:solidFill>
                  <a:srgbClr val="FFFFFF"/>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
        <p:nvSpPr>
          <p:cNvPr id="701" name="Shape 701"/>
          <p:cNvSpPr txBox="1">
            <a:spLocks noGrp="1"/>
          </p:cNvSpPr>
          <p:nvPr>
            <p:ph type="title"/>
          </p:nvPr>
        </p:nvSpPr>
        <p:spPr>
          <a:xfrm>
            <a:off x="-9698" y="1"/>
            <a:ext cx="7863804" cy="1033895"/>
          </a:xfrm>
          <a:prstGeom prst="rect">
            <a:avLst/>
          </a:prstGeom>
          <a:solidFill>
            <a:schemeClr val="lt2"/>
          </a:solidFill>
          <a:ln>
            <a:noFill/>
          </a:ln>
        </p:spPr>
        <p:txBody>
          <a:bodyPr spcFirstLastPara="1" wrap="square" lIns="91425" tIns="91425" rIns="91425" bIns="91425" anchor="b" anchorCtr="0"/>
          <a:lstStyle>
            <a:lvl1pPr marR="0" lvl="0" algn="l" rtl="0">
              <a:spcBef>
                <a:spcPts val="0"/>
              </a:spcBef>
              <a:spcAft>
                <a:spcPts val="0"/>
              </a:spcAft>
              <a:buSzPts val="1400"/>
              <a:buNone/>
              <a:defRPr sz="3300" b="0" i="0" u="none" strike="noStrike" cap="none">
                <a:solidFill>
                  <a:schemeClr val="lt1"/>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
        <p:nvSpPr>
          <p:cNvPr id="702" name="Shape 702"/>
          <p:cNvSpPr/>
          <p:nvPr/>
        </p:nvSpPr>
        <p:spPr>
          <a:xfrm>
            <a:off x="7954965" y="0"/>
            <a:ext cx="1189037" cy="10287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350"/>
              <a:buFont typeface="Arial"/>
              <a:buNone/>
            </a:pPr>
            <a:endParaRPr sz="1350" b="0" i="0" u="none" strike="noStrike" cap="none">
              <a:solidFill>
                <a:srgbClr val="FFFFFF"/>
              </a:solidFill>
              <a:latin typeface="Arial"/>
              <a:ea typeface="Arial"/>
              <a:cs typeface="Arial"/>
              <a:sym typeface="Arial"/>
            </a:endParaRPr>
          </a:p>
        </p:txBody>
      </p:sp>
      <p:pic>
        <p:nvPicPr>
          <p:cNvPr id="703" name="Shape 703"/>
          <p:cNvPicPr preferRelativeResize="0"/>
          <p:nvPr/>
        </p:nvPicPr>
        <p:blipFill rotWithShape="1">
          <a:blip r:embed="rId30">
            <a:alphaModFix/>
          </a:blip>
          <a:srcRect l="27296" t="17010" r="21719" b="22162"/>
          <a:stretch/>
        </p:blipFill>
        <p:spPr>
          <a:xfrm>
            <a:off x="8047039" y="377428"/>
            <a:ext cx="804863" cy="557213"/>
          </a:xfrm>
          <a:prstGeom prst="rect">
            <a:avLst/>
          </a:prstGeom>
          <a:noFill/>
          <a:ln>
            <a:noFill/>
          </a:ln>
        </p:spPr>
      </p:pic>
      <p:sp>
        <p:nvSpPr>
          <p:cNvPr id="704" name="Shape 704"/>
          <p:cNvSpPr txBox="1">
            <a:spLocks noGrp="1"/>
          </p:cNvSpPr>
          <p:nvPr>
            <p:ph type="body" idx="1"/>
          </p:nvPr>
        </p:nvSpPr>
        <p:spPr>
          <a:xfrm>
            <a:off x="457200" y="1200151"/>
            <a:ext cx="8229600" cy="3394472"/>
          </a:xfrm>
          <a:prstGeom prst="rect">
            <a:avLst/>
          </a:prstGeom>
          <a:noFill/>
          <a:ln>
            <a:noFill/>
          </a:ln>
        </p:spPr>
        <p:txBody>
          <a:bodyPr spcFirstLastPara="1" wrap="square" lIns="91425" tIns="91425" rIns="91425" bIns="91425" anchor="t" anchorCtr="0"/>
          <a:lstStyle>
            <a:lvl1pPr marL="457200" marR="0" lvl="0" indent="-381000" algn="l" rtl="0">
              <a:spcBef>
                <a:spcPts val="480"/>
              </a:spcBef>
              <a:spcAft>
                <a:spcPts val="0"/>
              </a:spcAft>
              <a:buClr>
                <a:schemeClr val="dk2"/>
              </a:buClr>
              <a:buSzPts val="2400"/>
              <a:buFont typeface="Arial"/>
              <a:buChar char="•"/>
              <a:defRPr sz="2400" b="0" i="0" u="none" strike="noStrike" cap="none">
                <a:solidFill>
                  <a:srgbClr val="595959"/>
                </a:solidFill>
                <a:latin typeface="Calibri"/>
                <a:ea typeface="Calibri"/>
                <a:cs typeface="Calibri"/>
                <a:sym typeface="Calibri"/>
              </a:defRPr>
            </a:lvl1pPr>
            <a:lvl2pPr marL="914400" marR="0" lvl="1" indent="-361950" algn="l" rtl="0">
              <a:spcBef>
                <a:spcPts val="420"/>
              </a:spcBef>
              <a:spcAft>
                <a:spcPts val="0"/>
              </a:spcAft>
              <a:buClr>
                <a:schemeClr val="dk2"/>
              </a:buClr>
              <a:buSzPts val="2100"/>
              <a:buFont typeface="Arial"/>
              <a:buChar char="–"/>
              <a:defRPr sz="2100" b="0" i="0" u="none" strike="noStrike" cap="none">
                <a:solidFill>
                  <a:srgbClr val="595959"/>
                </a:solidFill>
                <a:latin typeface="Calibri"/>
                <a:ea typeface="Calibri"/>
                <a:cs typeface="Calibri"/>
                <a:sym typeface="Calibri"/>
              </a:defRPr>
            </a:lvl2pPr>
            <a:lvl3pPr marL="1371600" marR="0" lvl="2" indent="-342900" algn="l" rtl="0">
              <a:spcBef>
                <a:spcPts val="360"/>
              </a:spcBef>
              <a:spcAft>
                <a:spcPts val="0"/>
              </a:spcAft>
              <a:buClr>
                <a:schemeClr val="dk2"/>
              </a:buClr>
              <a:buSzPts val="1800"/>
              <a:buFont typeface="Arial"/>
              <a:buChar char="•"/>
              <a:defRPr sz="1800" b="0" i="0" u="none" strike="noStrike" cap="none">
                <a:solidFill>
                  <a:srgbClr val="595959"/>
                </a:solidFill>
                <a:latin typeface="Calibri"/>
                <a:ea typeface="Calibri"/>
                <a:cs typeface="Calibri"/>
                <a:sym typeface="Calibri"/>
              </a:defRPr>
            </a:lvl3pPr>
            <a:lvl4pPr marL="1828800" marR="0" lvl="3" indent="-323850"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4pPr>
            <a:lvl5pPr marL="2286000" marR="0" lvl="4" indent="-323850"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Tree>
  </p:cSld>
  <p:clrMap bg1="lt1" tx1="dk1" bg2="dk2" tx2="lt2" accent1="accent1" accent2="accent2" accent3="accent3" accent4="accent4" accent5="accent5" accent6="accent6" hlink="hlink" folHlink="folHlink"/>
  <p:sldLayoutIdLst>
    <p:sldLayoutId id="2147483732" r:id="rId1"/>
    <p:sldLayoutId id="2147483733" r:id="rId2"/>
    <p:sldLayoutId id="2147483734" r:id="rId3"/>
    <p:sldLayoutId id="2147483735" r:id="rId4"/>
    <p:sldLayoutId id="2147483736" r:id="rId5"/>
    <p:sldLayoutId id="2147483737" r:id="rId6"/>
    <p:sldLayoutId id="2147483738" r:id="rId7"/>
    <p:sldLayoutId id="2147483739" r:id="rId8"/>
    <p:sldLayoutId id="2147483740" r:id="rId9"/>
    <p:sldLayoutId id="2147483741" r:id="rId10"/>
    <p:sldLayoutId id="2147483742" r:id="rId11"/>
    <p:sldLayoutId id="2147483743" r:id="rId12"/>
    <p:sldLayoutId id="2147483744" r:id="rId13"/>
    <p:sldLayoutId id="2147483745" r:id="rId14"/>
    <p:sldLayoutId id="2147483746" r:id="rId15"/>
    <p:sldLayoutId id="2147483747" r:id="rId16"/>
    <p:sldLayoutId id="2147483748" r:id="rId17"/>
    <p:sldLayoutId id="2147483749" r:id="rId18"/>
    <p:sldLayoutId id="2147483750" r:id="rId19"/>
    <p:sldLayoutId id="2147483751" r:id="rId20"/>
    <p:sldLayoutId id="2147483752" r:id="rId21"/>
    <p:sldLayoutId id="2147483753" r:id="rId22"/>
    <p:sldLayoutId id="2147483754" r:id="rId23"/>
    <p:sldLayoutId id="2147483755" r:id="rId24"/>
    <p:sldLayoutId id="2147483756" r:id="rId25"/>
    <p:sldLayoutId id="2147483757" r:id="rId26"/>
    <p:sldLayoutId id="2147483758" r:id="rId27"/>
    <p:sldLayoutId id="2147483759" r:id="rId28"/>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25"/>
        <p:cNvGrpSpPr/>
        <p:nvPr/>
      </p:nvGrpSpPr>
      <p:grpSpPr>
        <a:xfrm>
          <a:off x="0" y="0"/>
          <a:ext cx="0" cy="0"/>
          <a:chOff x="0" y="0"/>
          <a:chExt cx="0" cy="0"/>
        </a:xfrm>
      </p:grpSpPr>
      <p:sp>
        <p:nvSpPr>
          <p:cNvPr id="926" name="Shape 926"/>
          <p:cNvSpPr/>
          <p:nvPr/>
        </p:nvSpPr>
        <p:spPr>
          <a:xfrm>
            <a:off x="7954965" y="0"/>
            <a:ext cx="1189037" cy="10287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350"/>
              <a:buFont typeface="Arial"/>
              <a:buNone/>
            </a:pPr>
            <a:endParaRPr sz="1350" b="0" i="0" u="none" strike="noStrike" cap="none">
              <a:solidFill>
                <a:srgbClr val="FFFFFF"/>
              </a:solidFill>
              <a:latin typeface="Arial"/>
              <a:ea typeface="Arial"/>
              <a:cs typeface="Arial"/>
              <a:sym typeface="Arial"/>
            </a:endParaRPr>
          </a:p>
        </p:txBody>
      </p:sp>
      <p:pic>
        <p:nvPicPr>
          <p:cNvPr id="927" name="Shape 927"/>
          <p:cNvPicPr preferRelativeResize="0"/>
          <p:nvPr/>
        </p:nvPicPr>
        <p:blipFill rotWithShape="1">
          <a:blip r:embed="rId30">
            <a:alphaModFix/>
          </a:blip>
          <a:srcRect l="27296" t="17010" r="21719" b="22162"/>
          <a:stretch/>
        </p:blipFill>
        <p:spPr>
          <a:xfrm>
            <a:off x="8047039" y="377428"/>
            <a:ext cx="804863" cy="557213"/>
          </a:xfrm>
          <a:prstGeom prst="rect">
            <a:avLst/>
          </a:prstGeom>
          <a:noFill/>
          <a:ln>
            <a:noFill/>
          </a:ln>
        </p:spPr>
      </p:pic>
      <p:sp>
        <p:nvSpPr>
          <p:cNvPr id="928" name="Shape 928"/>
          <p:cNvSpPr txBox="1">
            <a:spLocks noGrp="1"/>
          </p:cNvSpPr>
          <p:nvPr>
            <p:ph type="dt" idx="10"/>
          </p:nvPr>
        </p:nvSpPr>
        <p:spPr>
          <a:xfrm>
            <a:off x="2" y="4835128"/>
            <a:ext cx="1554163" cy="308372"/>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929" name="Shape 929"/>
          <p:cNvSpPr txBox="1">
            <a:spLocks noGrp="1"/>
          </p:cNvSpPr>
          <p:nvPr>
            <p:ph type="ftr" idx="11"/>
          </p:nvPr>
        </p:nvSpPr>
        <p:spPr>
          <a:xfrm>
            <a:off x="1554163" y="4835128"/>
            <a:ext cx="6310312" cy="308372"/>
          </a:xfrm>
          <a:prstGeom prst="rect">
            <a:avLst/>
          </a:prstGeom>
          <a:noFill/>
          <a:ln>
            <a:noFill/>
          </a:ln>
        </p:spPr>
        <p:txBody>
          <a:bodyPr spcFirstLastPara="1" wrap="square" lIns="91425" tIns="91425" rIns="91425" bIns="91425" anchor="ctr" anchorCtr="0"/>
          <a:lstStyle>
            <a:lvl1pPr marR="0" lvl="0" algn="ctr"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930" name="Shape 930"/>
          <p:cNvSpPr txBox="1">
            <a:spLocks noGrp="1"/>
          </p:cNvSpPr>
          <p:nvPr>
            <p:ph type="sldNum" idx="12"/>
          </p:nvPr>
        </p:nvSpPr>
        <p:spPr>
          <a:xfrm>
            <a:off x="7954965" y="4835128"/>
            <a:ext cx="1189037" cy="308372"/>
          </a:xfrm>
          <a:prstGeom prst="rect">
            <a:avLst/>
          </a:prstGeom>
          <a:noFill/>
          <a:ln>
            <a:noFill/>
          </a:ln>
        </p:spPr>
        <p:txBody>
          <a:bodyPr spcFirstLastPara="1" wrap="square" lIns="91425" tIns="45700" rIns="91425" bIns="45700" anchor="ctr" anchorCtr="0">
            <a:noAutofit/>
          </a:bodyPr>
          <a:lstStyle>
            <a:lvl1pPr marL="0" marR="0" lvl="0" indent="0" algn="l" rtl="0">
              <a:lnSpc>
                <a:spcPct val="100000"/>
              </a:lnSpc>
              <a:spcBef>
                <a:spcPts val="0"/>
              </a:spcBef>
              <a:spcAft>
                <a:spcPts val="0"/>
              </a:spcAft>
              <a:buClr>
                <a:srgbClr val="FFFFFF"/>
              </a:buClr>
              <a:buSzPts val="1200"/>
              <a:buFont typeface="Arial"/>
              <a:buNone/>
              <a:defRPr sz="1200" b="1" i="0" u="none" strike="noStrike" cap="none">
                <a:solidFill>
                  <a:srgbClr val="FFFFFF"/>
                </a:solidFill>
                <a:latin typeface="Calibri"/>
                <a:ea typeface="Calibri"/>
                <a:cs typeface="Calibri"/>
                <a:sym typeface="Calibri"/>
              </a:defRPr>
            </a:lvl1pPr>
            <a:lvl2pPr marL="0" marR="0" lvl="1" indent="0" algn="l" rtl="0">
              <a:lnSpc>
                <a:spcPct val="100000"/>
              </a:lnSpc>
              <a:spcBef>
                <a:spcPts val="0"/>
              </a:spcBef>
              <a:spcAft>
                <a:spcPts val="0"/>
              </a:spcAft>
              <a:buClr>
                <a:srgbClr val="FFFFFF"/>
              </a:buClr>
              <a:buSzPts val="1200"/>
              <a:buFont typeface="Arial"/>
              <a:buNone/>
              <a:defRPr sz="1200" b="1" i="0" u="none" strike="noStrike" cap="none">
                <a:solidFill>
                  <a:srgbClr val="FFFFFF"/>
                </a:solidFill>
                <a:latin typeface="Calibri"/>
                <a:ea typeface="Calibri"/>
                <a:cs typeface="Calibri"/>
                <a:sym typeface="Calibri"/>
              </a:defRPr>
            </a:lvl2pPr>
            <a:lvl3pPr marL="0" marR="0" lvl="2" indent="0" algn="l" rtl="0">
              <a:lnSpc>
                <a:spcPct val="100000"/>
              </a:lnSpc>
              <a:spcBef>
                <a:spcPts val="0"/>
              </a:spcBef>
              <a:spcAft>
                <a:spcPts val="0"/>
              </a:spcAft>
              <a:buClr>
                <a:srgbClr val="FFFFFF"/>
              </a:buClr>
              <a:buSzPts val="1200"/>
              <a:buFont typeface="Arial"/>
              <a:buNone/>
              <a:defRPr sz="1200" b="1" i="0" u="none" strike="noStrike" cap="none">
                <a:solidFill>
                  <a:srgbClr val="FFFFFF"/>
                </a:solidFill>
                <a:latin typeface="Calibri"/>
                <a:ea typeface="Calibri"/>
                <a:cs typeface="Calibri"/>
                <a:sym typeface="Calibri"/>
              </a:defRPr>
            </a:lvl3pPr>
            <a:lvl4pPr marL="0" marR="0" lvl="3" indent="0" algn="l" rtl="0">
              <a:lnSpc>
                <a:spcPct val="100000"/>
              </a:lnSpc>
              <a:spcBef>
                <a:spcPts val="0"/>
              </a:spcBef>
              <a:spcAft>
                <a:spcPts val="0"/>
              </a:spcAft>
              <a:buClr>
                <a:srgbClr val="FFFFFF"/>
              </a:buClr>
              <a:buSzPts val="1200"/>
              <a:buFont typeface="Arial"/>
              <a:buNone/>
              <a:defRPr sz="1200" b="1" i="0" u="none" strike="noStrike" cap="none">
                <a:solidFill>
                  <a:srgbClr val="FFFFFF"/>
                </a:solidFill>
                <a:latin typeface="Calibri"/>
                <a:ea typeface="Calibri"/>
                <a:cs typeface="Calibri"/>
                <a:sym typeface="Calibri"/>
              </a:defRPr>
            </a:lvl4pPr>
            <a:lvl5pPr marL="0" marR="0" lvl="4" indent="0" algn="l" rtl="0">
              <a:lnSpc>
                <a:spcPct val="100000"/>
              </a:lnSpc>
              <a:spcBef>
                <a:spcPts val="0"/>
              </a:spcBef>
              <a:spcAft>
                <a:spcPts val="0"/>
              </a:spcAft>
              <a:buClr>
                <a:srgbClr val="FFFFFF"/>
              </a:buClr>
              <a:buSzPts val="1200"/>
              <a:buFont typeface="Arial"/>
              <a:buNone/>
              <a:defRPr sz="1200" b="1" i="0" u="none" strike="noStrike" cap="none">
                <a:solidFill>
                  <a:srgbClr val="FFFFFF"/>
                </a:solidFill>
                <a:latin typeface="Calibri"/>
                <a:ea typeface="Calibri"/>
                <a:cs typeface="Calibri"/>
                <a:sym typeface="Calibri"/>
              </a:defRPr>
            </a:lvl5pPr>
            <a:lvl6pPr marL="0" marR="0" lvl="5" indent="0" algn="l" rtl="0">
              <a:lnSpc>
                <a:spcPct val="100000"/>
              </a:lnSpc>
              <a:spcBef>
                <a:spcPts val="0"/>
              </a:spcBef>
              <a:spcAft>
                <a:spcPts val="0"/>
              </a:spcAft>
              <a:buClr>
                <a:srgbClr val="FFFFFF"/>
              </a:buClr>
              <a:buSzPts val="1200"/>
              <a:buFont typeface="Arial"/>
              <a:buNone/>
              <a:defRPr sz="1200" b="1" i="0" u="none" strike="noStrike" cap="none">
                <a:solidFill>
                  <a:srgbClr val="FFFFFF"/>
                </a:solidFill>
                <a:latin typeface="Calibri"/>
                <a:ea typeface="Calibri"/>
                <a:cs typeface="Calibri"/>
                <a:sym typeface="Calibri"/>
              </a:defRPr>
            </a:lvl6pPr>
            <a:lvl7pPr marL="0" marR="0" lvl="6" indent="0" algn="l" rtl="0">
              <a:lnSpc>
                <a:spcPct val="100000"/>
              </a:lnSpc>
              <a:spcBef>
                <a:spcPts val="0"/>
              </a:spcBef>
              <a:spcAft>
                <a:spcPts val="0"/>
              </a:spcAft>
              <a:buClr>
                <a:srgbClr val="FFFFFF"/>
              </a:buClr>
              <a:buSzPts val="1200"/>
              <a:buFont typeface="Arial"/>
              <a:buNone/>
              <a:defRPr sz="1200" b="1" i="0" u="none" strike="noStrike" cap="none">
                <a:solidFill>
                  <a:srgbClr val="FFFFFF"/>
                </a:solidFill>
                <a:latin typeface="Calibri"/>
                <a:ea typeface="Calibri"/>
                <a:cs typeface="Calibri"/>
                <a:sym typeface="Calibri"/>
              </a:defRPr>
            </a:lvl7pPr>
            <a:lvl8pPr marL="0" marR="0" lvl="7" indent="0" algn="l" rtl="0">
              <a:lnSpc>
                <a:spcPct val="100000"/>
              </a:lnSpc>
              <a:spcBef>
                <a:spcPts val="0"/>
              </a:spcBef>
              <a:spcAft>
                <a:spcPts val="0"/>
              </a:spcAft>
              <a:buClr>
                <a:srgbClr val="FFFFFF"/>
              </a:buClr>
              <a:buSzPts val="1200"/>
              <a:buFont typeface="Arial"/>
              <a:buNone/>
              <a:defRPr sz="1200" b="1" i="0" u="none" strike="noStrike" cap="none">
                <a:solidFill>
                  <a:srgbClr val="FFFFFF"/>
                </a:solidFill>
                <a:latin typeface="Calibri"/>
                <a:ea typeface="Calibri"/>
                <a:cs typeface="Calibri"/>
                <a:sym typeface="Calibri"/>
              </a:defRPr>
            </a:lvl8pPr>
            <a:lvl9pPr marL="0" marR="0" lvl="8" indent="0" algn="l" rtl="0">
              <a:lnSpc>
                <a:spcPct val="100000"/>
              </a:lnSpc>
              <a:spcBef>
                <a:spcPts val="0"/>
              </a:spcBef>
              <a:spcAft>
                <a:spcPts val="0"/>
              </a:spcAft>
              <a:buClr>
                <a:srgbClr val="FFFFFF"/>
              </a:buClr>
              <a:buSzPts val="1200"/>
              <a:buFont typeface="Arial"/>
              <a:buNone/>
              <a:defRPr sz="1200" b="1" i="0" u="none" strike="noStrike" cap="none">
                <a:solidFill>
                  <a:srgbClr val="FFFFFF"/>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
        <p:nvSpPr>
          <p:cNvPr id="931" name="Shape 931"/>
          <p:cNvSpPr txBox="1">
            <a:spLocks noGrp="1"/>
          </p:cNvSpPr>
          <p:nvPr>
            <p:ph type="title"/>
          </p:nvPr>
        </p:nvSpPr>
        <p:spPr>
          <a:xfrm>
            <a:off x="-9698" y="1"/>
            <a:ext cx="7863804" cy="1033895"/>
          </a:xfrm>
          <a:prstGeom prst="rect">
            <a:avLst/>
          </a:prstGeom>
          <a:solidFill>
            <a:schemeClr val="lt2"/>
          </a:solidFill>
          <a:ln>
            <a:noFill/>
          </a:ln>
        </p:spPr>
        <p:txBody>
          <a:bodyPr spcFirstLastPara="1" wrap="square" lIns="91425" tIns="91425" rIns="91425" bIns="91425" anchor="b" anchorCtr="0"/>
          <a:lstStyle>
            <a:lvl1pPr marR="0" lvl="0" algn="l" rtl="0">
              <a:spcBef>
                <a:spcPts val="0"/>
              </a:spcBef>
              <a:spcAft>
                <a:spcPts val="0"/>
              </a:spcAft>
              <a:buSzPts val="1400"/>
              <a:buNone/>
              <a:defRPr sz="3300" b="0" i="0" u="none" strike="noStrike" cap="none">
                <a:solidFill>
                  <a:schemeClr val="lt1"/>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
        <p:nvSpPr>
          <p:cNvPr id="932" name="Shape 932"/>
          <p:cNvSpPr/>
          <p:nvPr/>
        </p:nvSpPr>
        <p:spPr>
          <a:xfrm>
            <a:off x="7954965" y="0"/>
            <a:ext cx="1189037" cy="10287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350"/>
              <a:buFont typeface="Arial"/>
              <a:buNone/>
            </a:pPr>
            <a:endParaRPr sz="1350" b="0" i="0" u="none" strike="noStrike" cap="none">
              <a:solidFill>
                <a:srgbClr val="FFFFFF"/>
              </a:solidFill>
              <a:latin typeface="Arial"/>
              <a:ea typeface="Arial"/>
              <a:cs typeface="Arial"/>
              <a:sym typeface="Arial"/>
            </a:endParaRPr>
          </a:p>
        </p:txBody>
      </p:sp>
      <p:pic>
        <p:nvPicPr>
          <p:cNvPr id="933" name="Shape 933"/>
          <p:cNvPicPr preferRelativeResize="0"/>
          <p:nvPr/>
        </p:nvPicPr>
        <p:blipFill rotWithShape="1">
          <a:blip r:embed="rId30">
            <a:alphaModFix/>
          </a:blip>
          <a:srcRect l="27296" t="17010" r="21719" b="22162"/>
          <a:stretch/>
        </p:blipFill>
        <p:spPr>
          <a:xfrm>
            <a:off x="8047039" y="377428"/>
            <a:ext cx="804863" cy="557213"/>
          </a:xfrm>
          <a:prstGeom prst="rect">
            <a:avLst/>
          </a:prstGeom>
          <a:noFill/>
          <a:ln>
            <a:noFill/>
          </a:ln>
        </p:spPr>
      </p:pic>
      <p:sp>
        <p:nvSpPr>
          <p:cNvPr id="934" name="Shape 934"/>
          <p:cNvSpPr txBox="1">
            <a:spLocks noGrp="1"/>
          </p:cNvSpPr>
          <p:nvPr>
            <p:ph type="body" idx="1"/>
          </p:nvPr>
        </p:nvSpPr>
        <p:spPr>
          <a:xfrm>
            <a:off x="457200" y="1200151"/>
            <a:ext cx="8229600" cy="3394472"/>
          </a:xfrm>
          <a:prstGeom prst="rect">
            <a:avLst/>
          </a:prstGeom>
          <a:noFill/>
          <a:ln>
            <a:noFill/>
          </a:ln>
        </p:spPr>
        <p:txBody>
          <a:bodyPr spcFirstLastPara="1" wrap="square" lIns="91425" tIns="91425" rIns="91425" bIns="91425" anchor="t" anchorCtr="0"/>
          <a:lstStyle>
            <a:lvl1pPr marL="457200" marR="0" lvl="0" indent="-381000" algn="l" rtl="0">
              <a:spcBef>
                <a:spcPts val="480"/>
              </a:spcBef>
              <a:spcAft>
                <a:spcPts val="0"/>
              </a:spcAft>
              <a:buClr>
                <a:schemeClr val="dk2"/>
              </a:buClr>
              <a:buSzPts val="2400"/>
              <a:buFont typeface="Arial"/>
              <a:buChar char="•"/>
              <a:defRPr sz="2400" b="0" i="0" u="none" strike="noStrike" cap="none">
                <a:solidFill>
                  <a:srgbClr val="595959"/>
                </a:solidFill>
                <a:latin typeface="Calibri"/>
                <a:ea typeface="Calibri"/>
                <a:cs typeface="Calibri"/>
                <a:sym typeface="Calibri"/>
              </a:defRPr>
            </a:lvl1pPr>
            <a:lvl2pPr marL="914400" marR="0" lvl="1" indent="-361950" algn="l" rtl="0">
              <a:spcBef>
                <a:spcPts val="420"/>
              </a:spcBef>
              <a:spcAft>
                <a:spcPts val="0"/>
              </a:spcAft>
              <a:buClr>
                <a:schemeClr val="dk2"/>
              </a:buClr>
              <a:buSzPts val="2100"/>
              <a:buFont typeface="Arial"/>
              <a:buChar char="–"/>
              <a:defRPr sz="2100" b="0" i="0" u="none" strike="noStrike" cap="none">
                <a:solidFill>
                  <a:srgbClr val="595959"/>
                </a:solidFill>
                <a:latin typeface="Calibri"/>
                <a:ea typeface="Calibri"/>
                <a:cs typeface="Calibri"/>
                <a:sym typeface="Calibri"/>
              </a:defRPr>
            </a:lvl2pPr>
            <a:lvl3pPr marL="1371600" marR="0" lvl="2" indent="-342900" algn="l" rtl="0">
              <a:spcBef>
                <a:spcPts val="360"/>
              </a:spcBef>
              <a:spcAft>
                <a:spcPts val="0"/>
              </a:spcAft>
              <a:buClr>
                <a:schemeClr val="dk2"/>
              </a:buClr>
              <a:buSzPts val="1800"/>
              <a:buFont typeface="Arial"/>
              <a:buChar char="•"/>
              <a:defRPr sz="1800" b="0" i="0" u="none" strike="noStrike" cap="none">
                <a:solidFill>
                  <a:srgbClr val="595959"/>
                </a:solidFill>
                <a:latin typeface="Calibri"/>
                <a:ea typeface="Calibri"/>
                <a:cs typeface="Calibri"/>
                <a:sym typeface="Calibri"/>
              </a:defRPr>
            </a:lvl3pPr>
            <a:lvl4pPr marL="1828800" marR="0" lvl="3" indent="-323850"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4pPr>
            <a:lvl5pPr marL="2286000" marR="0" lvl="4" indent="-323850"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Tree>
  </p:cSld>
  <p:clrMap bg1="lt1" tx1="dk1" bg2="dk2" tx2="lt2" accent1="accent1" accent2="accent2" accent3="accent3" accent4="accent4" accent5="accent5" accent6="accent6" hlink="hlink" folHlink="folHlink"/>
  <p:sldLayoutIdLst>
    <p:sldLayoutId id="2147483760" r:id="rId1"/>
    <p:sldLayoutId id="2147483761" r:id="rId2"/>
    <p:sldLayoutId id="2147483762" r:id="rId3"/>
    <p:sldLayoutId id="2147483763" r:id="rId4"/>
    <p:sldLayoutId id="2147483764" r:id="rId5"/>
    <p:sldLayoutId id="2147483765" r:id="rId6"/>
    <p:sldLayoutId id="2147483766" r:id="rId7"/>
    <p:sldLayoutId id="2147483767" r:id="rId8"/>
    <p:sldLayoutId id="2147483768" r:id="rId9"/>
    <p:sldLayoutId id="2147483769" r:id="rId10"/>
    <p:sldLayoutId id="2147483770" r:id="rId11"/>
    <p:sldLayoutId id="2147483771" r:id="rId12"/>
    <p:sldLayoutId id="2147483772" r:id="rId13"/>
    <p:sldLayoutId id="2147483773" r:id="rId14"/>
    <p:sldLayoutId id="2147483774" r:id="rId15"/>
    <p:sldLayoutId id="2147483775" r:id="rId16"/>
    <p:sldLayoutId id="2147483776" r:id="rId17"/>
    <p:sldLayoutId id="2147483777" r:id="rId18"/>
    <p:sldLayoutId id="2147483778" r:id="rId19"/>
    <p:sldLayoutId id="2147483779" r:id="rId20"/>
    <p:sldLayoutId id="2147483780" r:id="rId21"/>
    <p:sldLayoutId id="2147483781" r:id="rId22"/>
    <p:sldLayoutId id="2147483782" r:id="rId23"/>
    <p:sldLayoutId id="2147483783" r:id="rId24"/>
    <p:sldLayoutId id="2147483784" r:id="rId25"/>
    <p:sldLayoutId id="2147483785" r:id="rId26"/>
    <p:sldLayoutId id="2147483786" r:id="rId27"/>
    <p:sldLayoutId id="2147483787" r:id="rId28"/>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155"/>
        <p:cNvGrpSpPr/>
        <p:nvPr/>
      </p:nvGrpSpPr>
      <p:grpSpPr>
        <a:xfrm>
          <a:off x="0" y="0"/>
          <a:ext cx="0" cy="0"/>
          <a:chOff x="0" y="0"/>
          <a:chExt cx="0" cy="0"/>
        </a:xfrm>
      </p:grpSpPr>
      <p:sp>
        <p:nvSpPr>
          <p:cNvPr id="1156" name="Shape 1156"/>
          <p:cNvSpPr/>
          <p:nvPr/>
        </p:nvSpPr>
        <p:spPr>
          <a:xfrm>
            <a:off x="7954965" y="0"/>
            <a:ext cx="1189037" cy="10287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350"/>
              <a:buFont typeface="Arial"/>
              <a:buNone/>
            </a:pPr>
            <a:endParaRPr sz="1350" b="0" i="0" u="none" strike="noStrike" cap="none">
              <a:solidFill>
                <a:srgbClr val="FFFFFF"/>
              </a:solidFill>
              <a:latin typeface="Arial"/>
              <a:ea typeface="Arial"/>
              <a:cs typeface="Arial"/>
              <a:sym typeface="Arial"/>
            </a:endParaRPr>
          </a:p>
        </p:txBody>
      </p:sp>
      <p:pic>
        <p:nvPicPr>
          <p:cNvPr id="1157" name="Shape 1157"/>
          <p:cNvPicPr preferRelativeResize="0"/>
          <p:nvPr/>
        </p:nvPicPr>
        <p:blipFill rotWithShape="1">
          <a:blip r:embed="rId30">
            <a:alphaModFix/>
          </a:blip>
          <a:srcRect l="27296" t="17010" r="21719" b="22162"/>
          <a:stretch/>
        </p:blipFill>
        <p:spPr>
          <a:xfrm>
            <a:off x="8047039" y="377428"/>
            <a:ext cx="804863" cy="557213"/>
          </a:xfrm>
          <a:prstGeom prst="rect">
            <a:avLst/>
          </a:prstGeom>
          <a:noFill/>
          <a:ln>
            <a:noFill/>
          </a:ln>
        </p:spPr>
      </p:pic>
      <p:sp>
        <p:nvSpPr>
          <p:cNvPr id="1158" name="Shape 1158"/>
          <p:cNvSpPr txBox="1">
            <a:spLocks noGrp="1"/>
          </p:cNvSpPr>
          <p:nvPr>
            <p:ph type="dt" idx="10"/>
          </p:nvPr>
        </p:nvSpPr>
        <p:spPr>
          <a:xfrm>
            <a:off x="2" y="4835128"/>
            <a:ext cx="1554163" cy="308372"/>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1159" name="Shape 1159"/>
          <p:cNvSpPr txBox="1">
            <a:spLocks noGrp="1"/>
          </p:cNvSpPr>
          <p:nvPr>
            <p:ph type="ftr" idx="11"/>
          </p:nvPr>
        </p:nvSpPr>
        <p:spPr>
          <a:xfrm>
            <a:off x="1554163" y="4835128"/>
            <a:ext cx="6310312" cy="308372"/>
          </a:xfrm>
          <a:prstGeom prst="rect">
            <a:avLst/>
          </a:prstGeom>
          <a:noFill/>
          <a:ln>
            <a:noFill/>
          </a:ln>
        </p:spPr>
        <p:txBody>
          <a:bodyPr spcFirstLastPara="1" wrap="square" lIns="91425" tIns="91425" rIns="91425" bIns="91425" anchor="ctr" anchorCtr="0"/>
          <a:lstStyle>
            <a:lvl1pPr marR="0" lvl="0" algn="ctr"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1160" name="Shape 1160"/>
          <p:cNvSpPr txBox="1">
            <a:spLocks noGrp="1"/>
          </p:cNvSpPr>
          <p:nvPr>
            <p:ph type="sldNum" idx="12"/>
          </p:nvPr>
        </p:nvSpPr>
        <p:spPr>
          <a:xfrm>
            <a:off x="7954965" y="4835128"/>
            <a:ext cx="1189037" cy="308372"/>
          </a:xfrm>
          <a:prstGeom prst="rect">
            <a:avLst/>
          </a:prstGeom>
          <a:noFill/>
          <a:ln>
            <a:noFill/>
          </a:ln>
        </p:spPr>
        <p:txBody>
          <a:bodyPr spcFirstLastPara="1" wrap="square" lIns="91425" tIns="45700" rIns="91425" bIns="45700" anchor="ctr" anchorCtr="0">
            <a:noAutofit/>
          </a:bodyPr>
          <a:lstStyle>
            <a:lvl1pPr marL="0" marR="0" lvl="0" indent="0" algn="l" rtl="0">
              <a:lnSpc>
                <a:spcPct val="100000"/>
              </a:lnSpc>
              <a:spcBef>
                <a:spcPts val="0"/>
              </a:spcBef>
              <a:spcAft>
                <a:spcPts val="0"/>
              </a:spcAft>
              <a:buClr>
                <a:srgbClr val="FFFFFF"/>
              </a:buClr>
              <a:buSzPts val="1200"/>
              <a:buFont typeface="Arial"/>
              <a:buNone/>
              <a:defRPr sz="1200" b="1" i="0" u="none" strike="noStrike" cap="none">
                <a:solidFill>
                  <a:srgbClr val="FFFFFF"/>
                </a:solidFill>
                <a:latin typeface="Calibri"/>
                <a:ea typeface="Calibri"/>
                <a:cs typeface="Calibri"/>
                <a:sym typeface="Calibri"/>
              </a:defRPr>
            </a:lvl1pPr>
            <a:lvl2pPr marL="0" marR="0" lvl="1" indent="0" algn="l" rtl="0">
              <a:lnSpc>
                <a:spcPct val="100000"/>
              </a:lnSpc>
              <a:spcBef>
                <a:spcPts val="0"/>
              </a:spcBef>
              <a:spcAft>
                <a:spcPts val="0"/>
              </a:spcAft>
              <a:buClr>
                <a:srgbClr val="FFFFFF"/>
              </a:buClr>
              <a:buSzPts val="1200"/>
              <a:buFont typeface="Arial"/>
              <a:buNone/>
              <a:defRPr sz="1200" b="1" i="0" u="none" strike="noStrike" cap="none">
                <a:solidFill>
                  <a:srgbClr val="FFFFFF"/>
                </a:solidFill>
                <a:latin typeface="Calibri"/>
                <a:ea typeface="Calibri"/>
                <a:cs typeface="Calibri"/>
                <a:sym typeface="Calibri"/>
              </a:defRPr>
            </a:lvl2pPr>
            <a:lvl3pPr marL="0" marR="0" lvl="2" indent="0" algn="l" rtl="0">
              <a:lnSpc>
                <a:spcPct val="100000"/>
              </a:lnSpc>
              <a:spcBef>
                <a:spcPts val="0"/>
              </a:spcBef>
              <a:spcAft>
                <a:spcPts val="0"/>
              </a:spcAft>
              <a:buClr>
                <a:srgbClr val="FFFFFF"/>
              </a:buClr>
              <a:buSzPts val="1200"/>
              <a:buFont typeface="Arial"/>
              <a:buNone/>
              <a:defRPr sz="1200" b="1" i="0" u="none" strike="noStrike" cap="none">
                <a:solidFill>
                  <a:srgbClr val="FFFFFF"/>
                </a:solidFill>
                <a:latin typeface="Calibri"/>
                <a:ea typeface="Calibri"/>
                <a:cs typeface="Calibri"/>
                <a:sym typeface="Calibri"/>
              </a:defRPr>
            </a:lvl3pPr>
            <a:lvl4pPr marL="0" marR="0" lvl="3" indent="0" algn="l" rtl="0">
              <a:lnSpc>
                <a:spcPct val="100000"/>
              </a:lnSpc>
              <a:spcBef>
                <a:spcPts val="0"/>
              </a:spcBef>
              <a:spcAft>
                <a:spcPts val="0"/>
              </a:spcAft>
              <a:buClr>
                <a:srgbClr val="FFFFFF"/>
              </a:buClr>
              <a:buSzPts val="1200"/>
              <a:buFont typeface="Arial"/>
              <a:buNone/>
              <a:defRPr sz="1200" b="1" i="0" u="none" strike="noStrike" cap="none">
                <a:solidFill>
                  <a:srgbClr val="FFFFFF"/>
                </a:solidFill>
                <a:latin typeface="Calibri"/>
                <a:ea typeface="Calibri"/>
                <a:cs typeface="Calibri"/>
                <a:sym typeface="Calibri"/>
              </a:defRPr>
            </a:lvl4pPr>
            <a:lvl5pPr marL="0" marR="0" lvl="4" indent="0" algn="l" rtl="0">
              <a:lnSpc>
                <a:spcPct val="100000"/>
              </a:lnSpc>
              <a:spcBef>
                <a:spcPts val="0"/>
              </a:spcBef>
              <a:spcAft>
                <a:spcPts val="0"/>
              </a:spcAft>
              <a:buClr>
                <a:srgbClr val="FFFFFF"/>
              </a:buClr>
              <a:buSzPts val="1200"/>
              <a:buFont typeface="Arial"/>
              <a:buNone/>
              <a:defRPr sz="1200" b="1" i="0" u="none" strike="noStrike" cap="none">
                <a:solidFill>
                  <a:srgbClr val="FFFFFF"/>
                </a:solidFill>
                <a:latin typeface="Calibri"/>
                <a:ea typeface="Calibri"/>
                <a:cs typeface="Calibri"/>
                <a:sym typeface="Calibri"/>
              </a:defRPr>
            </a:lvl5pPr>
            <a:lvl6pPr marL="0" marR="0" lvl="5" indent="0" algn="l" rtl="0">
              <a:lnSpc>
                <a:spcPct val="100000"/>
              </a:lnSpc>
              <a:spcBef>
                <a:spcPts val="0"/>
              </a:spcBef>
              <a:spcAft>
                <a:spcPts val="0"/>
              </a:spcAft>
              <a:buClr>
                <a:srgbClr val="FFFFFF"/>
              </a:buClr>
              <a:buSzPts val="1200"/>
              <a:buFont typeface="Arial"/>
              <a:buNone/>
              <a:defRPr sz="1200" b="1" i="0" u="none" strike="noStrike" cap="none">
                <a:solidFill>
                  <a:srgbClr val="FFFFFF"/>
                </a:solidFill>
                <a:latin typeface="Calibri"/>
                <a:ea typeface="Calibri"/>
                <a:cs typeface="Calibri"/>
                <a:sym typeface="Calibri"/>
              </a:defRPr>
            </a:lvl6pPr>
            <a:lvl7pPr marL="0" marR="0" lvl="6" indent="0" algn="l" rtl="0">
              <a:lnSpc>
                <a:spcPct val="100000"/>
              </a:lnSpc>
              <a:spcBef>
                <a:spcPts val="0"/>
              </a:spcBef>
              <a:spcAft>
                <a:spcPts val="0"/>
              </a:spcAft>
              <a:buClr>
                <a:srgbClr val="FFFFFF"/>
              </a:buClr>
              <a:buSzPts val="1200"/>
              <a:buFont typeface="Arial"/>
              <a:buNone/>
              <a:defRPr sz="1200" b="1" i="0" u="none" strike="noStrike" cap="none">
                <a:solidFill>
                  <a:srgbClr val="FFFFFF"/>
                </a:solidFill>
                <a:latin typeface="Calibri"/>
                <a:ea typeface="Calibri"/>
                <a:cs typeface="Calibri"/>
                <a:sym typeface="Calibri"/>
              </a:defRPr>
            </a:lvl7pPr>
            <a:lvl8pPr marL="0" marR="0" lvl="7" indent="0" algn="l" rtl="0">
              <a:lnSpc>
                <a:spcPct val="100000"/>
              </a:lnSpc>
              <a:spcBef>
                <a:spcPts val="0"/>
              </a:spcBef>
              <a:spcAft>
                <a:spcPts val="0"/>
              </a:spcAft>
              <a:buClr>
                <a:srgbClr val="FFFFFF"/>
              </a:buClr>
              <a:buSzPts val="1200"/>
              <a:buFont typeface="Arial"/>
              <a:buNone/>
              <a:defRPr sz="1200" b="1" i="0" u="none" strike="noStrike" cap="none">
                <a:solidFill>
                  <a:srgbClr val="FFFFFF"/>
                </a:solidFill>
                <a:latin typeface="Calibri"/>
                <a:ea typeface="Calibri"/>
                <a:cs typeface="Calibri"/>
                <a:sym typeface="Calibri"/>
              </a:defRPr>
            </a:lvl8pPr>
            <a:lvl9pPr marL="0" marR="0" lvl="8" indent="0" algn="l" rtl="0">
              <a:lnSpc>
                <a:spcPct val="100000"/>
              </a:lnSpc>
              <a:spcBef>
                <a:spcPts val="0"/>
              </a:spcBef>
              <a:spcAft>
                <a:spcPts val="0"/>
              </a:spcAft>
              <a:buClr>
                <a:srgbClr val="FFFFFF"/>
              </a:buClr>
              <a:buSzPts val="1200"/>
              <a:buFont typeface="Arial"/>
              <a:buNone/>
              <a:defRPr sz="1200" b="1" i="0" u="none" strike="noStrike" cap="none">
                <a:solidFill>
                  <a:srgbClr val="FFFFFF"/>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
        <p:nvSpPr>
          <p:cNvPr id="1161" name="Shape 1161"/>
          <p:cNvSpPr txBox="1">
            <a:spLocks noGrp="1"/>
          </p:cNvSpPr>
          <p:nvPr>
            <p:ph type="title"/>
          </p:nvPr>
        </p:nvSpPr>
        <p:spPr>
          <a:xfrm>
            <a:off x="-9698" y="1"/>
            <a:ext cx="7863804" cy="1033895"/>
          </a:xfrm>
          <a:prstGeom prst="rect">
            <a:avLst/>
          </a:prstGeom>
          <a:solidFill>
            <a:schemeClr val="lt2"/>
          </a:solidFill>
          <a:ln>
            <a:noFill/>
          </a:ln>
        </p:spPr>
        <p:txBody>
          <a:bodyPr spcFirstLastPara="1" wrap="square" lIns="91425" tIns="91425" rIns="91425" bIns="91425" anchor="b" anchorCtr="0"/>
          <a:lstStyle>
            <a:lvl1pPr marR="0" lvl="0" algn="l" rtl="0">
              <a:spcBef>
                <a:spcPts val="0"/>
              </a:spcBef>
              <a:spcAft>
                <a:spcPts val="0"/>
              </a:spcAft>
              <a:buSzPts val="1400"/>
              <a:buNone/>
              <a:defRPr sz="3300" b="0" i="0" u="none" strike="noStrike" cap="none">
                <a:solidFill>
                  <a:schemeClr val="lt1"/>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
        <p:nvSpPr>
          <p:cNvPr id="1162" name="Shape 1162"/>
          <p:cNvSpPr/>
          <p:nvPr/>
        </p:nvSpPr>
        <p:spPr>
          <a:xfrm>
            <a:off x="7954965" y="0"/>
            <a:ext cx="1189037" cy="10287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350"/>
              <a:buFont typeface="Arial"/>
              <a:buNone/>
            </a:pPr>
            <a:endParaRPr sz="1350" b="0" i="0" u="none" strike="noStrike" cap="none">
              <a:solidFill>
                <a:srgbClr val="FFFFFF"/>
              </a:solidFill>
              <a:latin typeface="Arial"/>
              <a:ea typeface="Arial"/>
              <a:cs typeface="Arial"/>
              <a:sym typeface="Arial"/>
            </a:endParaRPr>
          </a:p>
        </p:txBody>
      </p:sp>
      <p:pic>
        <p:nvPicPr>
          <p:cNvPr id="1163" name="Shape 1163"/>
          <p:cNvPicPr preferRelativeResize="0"/>
          <p:nvPr/>
        </p:nvPicPr>
        <p:blipFill rotWithShape="1">
          <a:blip r:embed="rId30">
            <a:alphaModFix/>
          </a:blip>
          <a:srcRect l="27296" t="17010" r="21719" b="22162"/>
          <a:stretch/>
        </p:blipFill>
        <p:spPr>
          <a:xfrm>
            <a:off x="8047039" y="377428"/>
            <a:ext cx="804863" cy="557213"/>
          </a:xfrm>
          <a:prstGeom prst="rect">
            <a:avLst/>
          </a:prstGeom>
          <a:noFill/>
          <a:ln>
            <a:noFill/>
          </a:ln>
        </p:spPr>
      </p:pic>
      <p:sp>
        <p:nvSpPr>
          <p:cNvPr id="1164" name="Shape 1164"/>
          <p:cNvSpPr txBox="1">
            <a:spLocks noGrp="1"/>
          </p:cNvSpPr>
          <p:nvPr>
            <p:ph type="body" idx="1"/>
          </p:nvPr>
        </p:nvSpPr>
        <p:spPr>
          <a:xfrm>
            <a:off x="457200" y="1200151"/>
            <a:ext cx="8229600" cy="3394472"/>
          </a:xfrm>
          <a:prstGeom prst="rect">
            <a:avLst/>
          </a:prstGeom>
          <a:noFill/>
          <a:ln>
            <a:noFill/>
          </a:ln>
        </p:spPr>
        <p:txBody>
          <a:bodyPr spcFirstLastPara="1" wrap="square" lIns="91425" tIns="91425" rIns="91425" bIns="91425" anchor="t" anchorCtr="0"/>
          <a:lstStyle>
            <a:lvl1pPr marL="457200" marR="0" lvl="0" indent="-381000" algn="l" rtl="0">
              <a:spcBef>
                <a:spcPts val="480"/>
              </a:spcBef>
              <a:spcAft>
                <a:spcPts val="0"/>
              </a:spcAft>
              <a:buClr>
                <a:schemeClr val="dk2"/>
              </a:buClr>
              <a:buSzPts val="2400"/>
              <a:buFont typeface="Arial"/>
              <a:buChar char="•"/>
              <a:defRPr sz="2400" b="0" i="0" u="none" strike="noStrike" cap="none">
                <a:solidFill>
                  <a:srgbClr val="595959"/>
                </a:solidFill>
                <a:latin typeface="Calibri"/>
                <a:ea typeface="Calibri"/>
                <a:cs typeface="Calibri"/>
                <a:sym typeface="Calibri"/>
              </a:defRPr>
            </a:lvl1pPr>
            <a:lvl2pPr marL="914400" marR="0" lvl="1" indent="-361950" algn="l" rtl="0">
              <a:spcBef>
                <a:spcPts val="420"/>
              </a:spcBef>
              <a:spcAft>
                <a:spcPts val="0"/>
              </a:spcAft>
              <a:buClr>
                <a:schemeClr val="dk2"/>
              </a:buClr>
              <a:buSzPts val="2100"/>
              <a:buFont typeface="Arial"/>
              <a:buChar char="–"/>
              <a:defRPr sz="2100" b="0" i="0" u="none" strike="noStrike" cap="none">
                <a:solidFill>
                  <a:srgbClr val="595959"/>
                </a:solidFill>
                <a:latin typeface="Calibri"/>
                <a:ea typeface="Calibri"/>
                <a:cs typeface="Calibri"/>
                <a:sym typeface="Calibri"/>
              </a:defRPr>
            </a:lvl2pPr>
            <a:lvl3pPr marL="1371600" marR="0" lvl="2" indent="-342900" algn="l" rtl="0">
              <a:spcBef>
                <a:spcPts val="360"/>
              </a:spcBef>
              <a:spcAft>
                <a:spcPts val="0"/>
              </a:spcAft>
              <a:buClr>
                <a:schemeClr val="dk2"/>
              </a:buClr>
              <a:buSzPts val="1800"/>
              <a:buFont typeface="Arial"/>
              <a:buChar char="•"/>
              <a:defRPr sz="1800" b="0" i="0" u="none" strike="noStrike" cap="none">
                <a:solidFill>
                  <a:srgbClr val="595959"/>
                </a:solidFill>
                <a:latin typeface="Calibri"/>
                <a:ea typeface="Calibri"/>
                <a:cs typeface="Calibri"/>
                <a:sym typeface="Calibri"/>
              </a:defRPr>
            </a:lvl3pPr>
            <a:lvl4pPr marL="1828800" marR="0" lvl="3" indent="-323850"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4pPr>
            <a:lvl5pPr marL="2286000" marR="0" lvl="4" indent="-323850"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Tree>
  </p:cSld>
  <p:clrMap bg1="lt1" tx1="dk1" bg2="dk2" tx2="lt2" accent1="accent1" accent2="accent2" accent3="accent3" accent4="accent4" accent5="accent5" accent6="accent6" hlink="hlink" folHlink="folHlink"/>
  <p:sldLayoutIdLst>
    <p:sldLayoutId id="2147483788" r:id="rId1"/>
    <p:sldLayoutId id="2147483789" r:id="rId2"/>
    <p:sldLayoutId id="2147483790" r:id="rId3"/>
    <p:sldLayoutId id="2147483791" r:id="rId4"/>
    <p:sldLayoutId id="2147483792" r:id="rId5"/>
    <p:sldLayoutId id="2147483793" r:id="rId6"/>
    <p:sldLayoutId id="2147483794" r:id="rId7"/>
    <p:sldLayoutId id="2147483795" r:id="rId8"/>
    <p:sldLayoutId id="2147483796" r:id="rId9"/>
    <p:sldLayoutId id="2147483797" r:id="rId10"/>
    <p:sldLayoutId id="2147483798" r:id="rId11"/>
    <p:sldLayoutId id="2147483799" r:id="rId12"/>
    <p:sldLayoutId id="2147483800" r:id="rId13"/>
    <p:sldLayoutId id="2147483801" r:id="rId14"/>
    <p:sldLayoutId id="2147483802" r:id="rId15"/>
    <p:sldLayoutId id="2147483803" r:id="rId16"/>
    <p:sldLayoutId id="2147483804" r:id="rId17"/>
    <p:sldLayoutId id="2147483805" r:id="rId18"/>
    <p:sldLayoutId id="2147483806" r:id="rId19"/>
    <p:sldLayoutId id="2147483807" r:id="rId20"/>
    <p:sldLayoutId id="2147483808" r:id="rId21"/>
    <p:sldLayoutId id="2147483809" r:id="rId22"/>
    <p:sldLayoutId id="2147483810" r:id="rId23"/>
    <p:sldLayoutId id="2147483811" r:id="rId24"/>
    <p:sldLayoutId id="2147483812" r:id="rId25"/>
    <p:sldLayoutId id="2147483813" r:id="rId26"/>
    <p:sldLayoutId id="2147483814" r:id="rId27"/>
    <p:sldLayoutId id="2147483815" r:id="rId28"/>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385"/>
        <p:cNvGrpSpPr/>
        <p:nvPr/>
      </p:nvGrpSpPr>
      <p:grpSpPr>
        <a:xfrm>
          <a:off x="0" y="0"/>
          <a:ext cx="0" cy="0"/>
          <a:chOff x="0" y="0"/>
          <a:chExt cx="0" cy="0"/>
        </a:xfrm>
      </p:grpSpPr>
      <p:sp>
        <p:nvSpPr>
          <p:cNvPr id="1386" name="Shape 1386"/>
          <p:cNvSpPr/>
          <p:nvPr/>
        </p:nvSpPr>
        <p:spPr>
          <a:xfrm>
            <a:off x="7954965" y="0"/>
            <a:ext cx="1189037" cy="10287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350"/>
              <a:buFont typeface="Arial"/>
              <a:buNone/>
            </a:pPr>
            <a:endParaRPr sz="1350" b="0" i="0" u="none" strike="noStrike" cap="none">
              <a:solidFill>
                <a:srgbClr val="FFFFFF"/>
              </a:solidFill>
              <a:latin typeface="Arial"/>
              <a:ea typeface="Arial"/>
              <a:cs typeface="Arial"/>
              <a:sym typeface="Arial"/>
            </a:endParaRPr>
          </a:p>
        </p:txBody>
      </p:sp>
      <p:pic>
        <p:nvPicPr>
          <p:cNvPr id="1387" name="Shape 1387"/>
          <p:cNvPicPr preferRelativeResize="0"/>
          <p:nvPr/>
        </p:nvPicPr>
        <p:blipFill rotWithShape="1">
          <a:blip r:embed="rId30">
            <a:alphaModFix/>
          </a:blip>
          <a:srcRect l="27296" t="17010" r="21719" b="22162"/>
          <a:stretch/>
        </p:blipFill>
        <p:spPr>
          <a:xfrm>
            <a:off x="8047039" y="377428"/>
            <a:ext cx="804863" cy="557213"/>
          </a:xfrm>
          <a:prstGeom prst="rect">
            <a:avLst/>
          </a:prstGeom>
          <a:noFill/>
          <a:ln>
            <a:noFill/>
          </a:ln>
        </p:spPr>
      </p:pic>
      <p:sp>
        <p:nvSpPr>
          <p:cNvPr id="1388" name="Shape 1388"/>
          <p:cNvSpPr txBox="1">
            <a:spLocks noGrp="1"/>
          </p:cNvSpPr>
          <p:nvPr>
            <p:ph type="dt" idx="10"/>
          </p:nvPr>
        </p:nvSpPr>
        <p:spPr>
          <a:xfrm>
            <a:off x="2" y="4835128"/>
            <a:ext cx="1554163" cy="308372"/>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1389" name="Shape 1389"/>
          <p:cNvSpPr txBox="1">
            <a:spLocks noGrp="1"/>
          </p:cNvSpPr>
          <p:nvPr>
            <p:ph type="ftr" idx="11"/>
          </p:nvPr>
        </p:nvSpPr>
        <p:spPr>
          <a:xfrm>
            <a:off x="1554163" y="4835128"/>
            <a:ext cx="6310312" cy="308372"/>
          </a:xfrm>
          <a:prstGeom prst="rect">
            <a:avLst/>
          </a:prstGeom>
          <a:noFill/>
          <a:ln>
            <a:noFill/>
          </a:ln>
        </p:spPr>
        <p:txBody>
          <a:bodyPr spcFirstLastPara="1" wrap="square" lIns="91425" tIns="91425" rIns="91425" bIns="91425" anchor="ctr" anchorCtr="0"/>
          <a:lstStyle>
            <a:lvl1pPr marR="0" lvl="0" algn="ctr"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1390" name="Shape 1390"/>
          <p:cNvSpPr txBox="1">
            <a:spLocks noGrp="1"/>
          </p:cNvSpPr>
          <p:nvPr>
            <p:ph type="sldNum" idx="12"/>
          </p:nvPr>
        </p:nvSpPr>
        <p:spPr>
          <a:xfrm>
            <a:off x="7954965" y="4835128"/>
            <a:ext cx="1189037" cy="308372"/>
          </a:xfrm>
          <a:prstGeom prst="rect">
            <a:avLst/>
          </a:prstGeom>
          <a:noFill/>
          <a:ln>
            <a:noFill/>
          </a:ln>
        </p:spPr>
        <p:txBody>
          <a:bodyPr spcFirstLastPara="1" wrap="square" lIns="91425" tIns="45700" rIns="91425" bIns="45700" anchor="ctr" anchorCtr="0">
            <a:noAutofit/>
          </a:bodyPr>
          <a:lstStyle>
            <a:lvl1pPr marL="0" marR="0" lvl="0" indent="0" algn="l" rtl="0">
              <a:lnSpc>
                <a:spcPct val="100000"/>
              </a:lnSpc>
              <a:spcBef>
                <a:spcPts val="0"/>
              </a:spcBef>
              <a:spcAft>
                <a:spcPts val="0"/>
              </a:spcAft>
              <a:buClr>
                <a:srgbClr val="FFFFFF"/>
              </a:buClr>
              <a:buSzPts val="1200"/>
              <a:buFont typeface="Arial"/>
              <a:buNone/>
              <a:defRPr sz="1200" b="1" i="0" u="none" strike="noStrike" cap="none">
                <a:solidFill>
                  <a:srgbClr val="FFFFFF"/>
                </a:solidFill>
                <a:latin typeface="Calibri"/>
                <a:ea typeface="Calibri"/>
                <a:cs typeface="Calibri"/>
                <a:sym typeface="Calibri"/>
              </a:defRPr>
            </a:lvl1pPr>
            <a:lvl2pPr marL="0" marR="0" lvl="1" indent="0" algn="l" rtl="0">
              <a:lnSpc>
                <a:spcPct val="100000"/>
              </a:lnSpc>
              <a:spcBef>
                <a:spcPts val="0"/>
              </a:spcBef>
              <a:spcAft>
                <a:spcPts val="0"/>
              </a:spcAft>
              <a:buClr>
                <a:srgbClr val="FFFFFF"/>
              </a:buClr>
              <a:buSzPts val="1200"/>
              <a:buFont typeface="Arial"/>
              <a:buNone/>
              <a:defRPr sz="1200" b="1" i="0" u="none" strike="noStrike" cap="none">
                <a:solidFill>
                  <a:srgbClr val="FFFFFF"/>
                </a:solidFill>
                <a:latin typeface="Calibri"/>
                <a:ea typeface="Calibri"/>
                <a:cs typeface="Calibri"/>
                <a:sym typeface="Calibri"/>
              </a:defRPr>
            </a:lvl2pPr>
            <a:lvl3pPr marL="0" marR="0" lvl="2" indent="0" algn="l" rtl="0">
              <a:lnSpc>
                <a:spcPct val="100000"/>
              </a:lnSpc>
              <a:spcBef>
                <a:spcPts val="0"/>
              </a:spcBef>
              <a:spcAft>
                <a:spcPts val="0"/>
              </a:spcAft>
              <a:buClr>
                <a:srgbClr val="FFFFFF"/>
              </a:buClr>
              <a:buSzPts val="1200"/>
              <a:buFont typeface="Arial"/>
              <a:buNone/>
              <a:defRPr sz="1200" b="1" i="0" u="none" strike="noStrike" cap="none">
                <a:solidFill>
                  <a:srgbClr val="FFFFFF"/>
                </a:solidFill>
                <a:latin typeface="Calibri"/>
                <a:ea typeface="Calibri"/>
                <a:cs typeface="Calibri"/>
                <a:sym typeface="Calibri"/>
              </a:defRPr>
            </a:lvl3pPr>
            <a:lvl4pPr marL="0" marR="0" lvl="3" indent="0" algn="l" rtl="0">
              <a:lnSpc>
                <a:spcPct val="100000"/>
              </a:lnSpc>
              <a:spcBef>
                <a:spcPts val="0"/>
              </a:spcBef>
              <a:spcAft>
                <a:spcPts val="0"/>
              </a:spcAft>
              <a:buClr>
                <a:srgbClr val="FFFFFF"/>
              </a:buClr>
              <a:buSzPts val="1200"/>
              <a:buFont typeface="Arial"/>
              <a:buNone/>
              <a:defRPr sz="1200" b="1" i="0" u="none" strike="noStrike" cap="none">
                <a:solidFill>
                  <a:srgbClr val="FFFFFF"/>
                </a:solidFill>
                <a:latin typeface="Calibri"/>
                <a:ea typeface="Calibri"/>
                <a:cs typeface="Calibri"/>
                <a:sym typeface="Calibri"/>
              </a:defRPr>
            </a:lvl4pPr>
            <a:lvl5pPr marL="0" marR="0" lvl="4" indent="0" algn="l" rtl="0">
              <a:lnSpc>
                <a:spcPct val="100000"/>
              </a:lnSpc>
              <a:spcBef>
                <a:spcPts val="0"/>
              </a:spcBef>
              <a:spcAft>
                <a:spcPts val="0"/>
              </a:spcAft>
              <a:buClr>
                <a:srgbClr val="FFFFFF"/>
              </a:buClr>
              <a:buSzPts val="1200"/>
              <a:buFont typeface="Arial"/>
              <a:buNone/>
              <a:defRPr sz="1200" b="1" i="0" u="none" strike="noStrike" cap="none">
                <a:solidFill>
                  <a:srgbClr val="FFFFFF"/>
                </a:solidFill>
                <a:latin typeface="Calibri"/>
                <a:ea typeface="Calibri"/>
                <a:cs typeface="Calibri"/>
                <a:sym typeface="Calibri"/>
              </a:defRPr>
            </a:lvl5pPr>
            <a:lvl6pPr marL="0" marR="0" lvl="5" indent="0" algn="l" rtl="0">
              <a:lnSpc>
                <a:spcPct val="100000"/>
              </a:lnSpc>
              <a:spcBef>
                <a:spcPts val="0"/>
              </a:spcBef>
              <a:spcAft>
                <a:spcPts val="0"/>
              </a:spcAft>
              <a:buClr>
                <a:srgbClr val="FFFFFF"/>
              </a:buClr>
              <a:buSzPts val="1200"/>
              <a:buFont typeface="Arial"/>
              <a:buNone/>
              <a:defRPr sz="1200" b="1" i="0" u="none" strike="noStrike" cap="none">
                <a:solidFill>
                  <a:srgbClr val="FFFFFF"/>
                </a:solidFill>
                <a:latin typeface="Calibri"/>
                <a:ea typeface="Calibri"/>
                <a:cs typeface="Calibri"/>
                <a:sym typeface="Calibri"/>
              </a:defRPr>
            </a:lvl6pPr>
            <a:lvl7pPr marL="0" marR="0" lvl="6" indent="0" algn="l" rtl="0">
              <a:lnSpc>
                <a:spcPct val="100000"/>
              </a:lnSpc>
              <a:spcBef>
                <a:spcPts val="0"/>
              </a:spcBef>
              <a:spcAft>
                <a:spcPts val="0"/>
              </a:spcAft>
              <a:buClr>
                <a:srgbClr val="FFFFFF"/>
              </a:buClr>
              <a:buSzPts val="1200"/>
              <a:buFont typeface="Arial"/>
              <a:buNone/>
              <a:defRPr sz="1200" b="1" i="0" u="none" strike="noStrike" cap="none">
                <a:solidFill>
                  <a:srgbClr val="FFFFFF"/>
                </a:solidFill>
                <a:latin typeface="Calibri"/>
                <a:ea typeface="Calibri"/>
                <a:cs typeface="Calibri"/>
                <a:sym typeface="Calibri"/>
              </a:defRPr>
            </a:lvl7pPr>
            <a:lvl8pPr marL="0" marR="0" lvl="7" indent="0" algn="l" rtl="0">
              <a:lnSpc>
                <a:spcPct val="100000"/>
              </a:lnSpc>
              <a:spcBef>
                <a:spcPts val="0"/>
              </a:spcBef>
              <a:spcAft>
                <a:spcPts val="0"/>
              </a:spcAft>
              <a:buClr>
                <a:srgbClr val="FFFFFF"/>
              </a:buClr>
              <a:buSzPts val="1200"/>
              <a:buFont typeface="Arial"/>
              <a:buNone/>
              <a:defRPr sz="1200" b="1" i="0" u="none" strike="noStrike" cap="none">
                <a:solidFill>
                  <a:srgbClr val="FFFFFF"/>
                </a:solidFill>
                <a:latin typeface="Calibri"/>
                <a:ea typeface="Calibri"/>
                <a:cs typeface="Calibri"/>
                <a:sym typeface="Calibri"/>
              </a:defRPr>
            </a:lvl8pPr>
            <a:lvl9pPr marL="0" marR="0" lvl="8" indent="0" algn="l" rtl="0">
              <a:lnSpc>
                <a:spcPct val="100000"/>
              </a:lnSpc>
              <a:spcBef>
                <a:spcPts val="0"/>
              </a:spcBef>
              <a:spcAft>
                <a:spcPts val="0"/>
              </a:spcAft>
              <a:buClr>
                <a:srgbClr val="FFFFFF"/>
              </a:buClr>
              <a:buSzPts val="1200"/>
              <a:buFont typeface="Arial"/>
              <a:buNone/>
              <a:defRPr sz="1200" b="1" i="0" u="none" strike="noStrike" cap="none">
                <a:solidFill>
                  <a:srgbClr val="FFFFFF"/>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
        <p:nvSpPr>
          <p:cNvPr id="1391" name="Shape 1391"/>
          <p:cNvSpPr txBox="1">
            <a:spLocks noGrp="1"/>
          </p:cNvSpPr>
          <p:nvPr>
            <p:ph type="title"/>
          </p:nvPr>
        </p:nvSpPr>
        <p:spPr>
          <a:xfrm>
            <a:off x="-9698" y="1"/>
            <a:ext cx="7863804" cy="1033895"/>
          </a:xfrm>
          <a:prstGeom prst="rect">
            <a:avLst/>
          </a:prstGeom>
          <a:solidFill>
            <a:schemeClr val="lt2"/>
          </a:solidFill>
          <a:ln>
            <a:noFill/>
          </a:ln>
        </p:spPr>
        <p:txBody>
          <a:bodyPr spcFirstLastPara="1" wrap="square" lIns="91425" tIns="91425" rIns="91425" bIns="91425" anchor="b" anchorCtr="0"/>
          <a:lstStyle>
            <a:lvl1pPr marR="0" lvl="0" algn="l" rtl="0">
              <a:spcBef>
                <a:spcPts val="0"/>
              </a:spcBef>
              <a:spcAft>
                <a:spcPts val="0"/>
              </a:spcAft>
              <a:buSzPts val="1400"/>
              <a:buNone/>
              <a:defRPr sz="3300" b="0" i="0" u="none" strike="noStrike" cap="none">
                <a:solidFill>
                  <a:schemeClr val="lt1"/>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
        <p:nvSpPr>
          <p:cNvPr id="1392" name="Shape 1392"/>
          <p:cNvSpPr/>
          <p:nvPr/>
        </p:nvSpPr>
        <p:spPr>
          <a:xfrm>
            <a:off x="7954965" y="0"/>
            <a:ext cx="1189037" cy="10287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350"/>
              <a:buFont typeface="Arial"/>
              <a:buNone/>
            </a:pPr>
            <a:endParaRPr sz="1350" b="0" i="0" u="none" strike="noStrike" cap="none">
              <a:solidFill>
                <a:srgbClr val="FFFFFF"/>
              </a:solidFill>
              <a:latin typeface="Arial"/>
              <a:ea typeface="Arial"/>
              <a:cs typeface="Arial"/>
              <a:sym typeface="Arial"/>
            </a:endParaRPr>
          </a:p>
        </p:txBody>
      </p:sp>
      <p:pic>
        <p:nvPicPr>
          <p:cNvPr id="1393" name="Shape 1393"/>
          <p:cNvPicPr preferRelativeResize="0"/>
          <p:nvPr/>
        </p:nvPicPr>
        <p:blipFill rotWithShape="1">
          <a:blip r:embed="rId30">
            <a:alphaModFix/>
          </a:blip>
          <a:srcRect l="27296" t="17010" r="21719" b="22162"/>
          <a:stretch/>
        </p:blipFill>
        <p:spPr>
          <a:xfrm>
            <a:off x="8047039" y="377428"/>
            <a:ext cx="804863" cy="557213"/>
          </a:xfrm>
          <a:prstGeom prst="rect">
            <a:avLst/>
          </a:prstGeom>
          <a:noFill/>
          <a:ln>
            <a:noFill/>
          </a:ln>
        </p:spPr>
      </p:pic>
      <p:sp>
        <p:nvSpPr>
          <p:cNvPr id="1394" name="Shape 1394"/>
          <p:cNvSpPr txBox="1">
            <a:spLocks noGrp="1"/>
          </p:cNvSpPr>
          <p:nvPr>
            <p:ph type="body" idx="1"/>
          </p:nvPr>
        </p:nvSpPr>
        <p:spPr>
          <a:xfrm>
            <a:off x="457200" y="1200151"/>
            <a:ext cx="8229600" cy="3394472"/>
          </a:xfrm>
          <a:prstGeom prst="rect">
            <a:avLst/>
          </a:prstGeom>
          <a:noFill/>
          <a:ln>
            <a:noFill/>
          </a:ln>
        </p:spPr>
        <p:txBody>
          <a:bodyPr spcFirstLastPara="1" wrap="square" lIns="91425" tIns="91425" rIns="91425" bIns="91425" anchor="t" anchorCtr="0"/>
          <a:lstStyle>
            <a:lvl1pPr marL="457200" marR="0" lvl="0" indent="-381000" algn="l" rtl="0">
              <a:spcBef>
                <a:spcPts val="480"/>
              </a:spcBef>
              <a:spcAft>
                <a:spcPts val="0"/>
              </a:spcAft>
              <a:buClr>
                <a:schemeClr val="dk2"/>
              </a:buClr>
              <a:buSzPts val="2400"/>
              <a:buFont typeface="Arial"/>
              <a:buChar char="•"/>
              <a:defRPr sz="2400" b="0" i="0" u="none" strike="noStrike" cap="none">
                <a:solidFill>
                  <a:srgbClr val="595959"/>
                </a:solidFill>
                <a:latin typeface="Calibri"/>
                <a:ea typeface="Calibri"/>
                <a:cs typeface="Calibri"/>
                <a:sym typeface="Calibri"/>
              </a:defRPr>
            </a:lvl1pPr>
            <a:lvl2pPr marL="914400" marR="0" lvl="1" indent="-361950" algn="l" rtl="0">
              <a:spcBef>
                <a:spcPts val="420"/>
              </a:spcBef>
              <a:spcAft>
                <a:spcPts val="0"/>
              </a:spcAft>
              <a:buClr>
                <a:schemeClr val="dk2"/>
              </a:buClr>
              <a:buSzPts val="2100"/>
              <a:buFont typeface="Arial"/>
              <a:buChar char="–"/>
              <a:defRPr sz="2100" b="0" i="0" u="none" strike="noStrike" cap="none">
                <a:solidFill>
                  <a:srgbClr val="595959"/>
                </a:solidFill>
                <a:latin typeface="Calibri"/>
                <a:ea typeface="Calibri"/>
                <a:cs typeface="Calibri"/>
                <a:sym typeface="Calibri"/>
              </a:defRPr>
            </a:lvl2pPr>
            <a:lvl3pPr marL="1371600" marR="0" lvl="2" indent="-342900" algn="l" rtl="0">
              <a:spcBef>
                <a:spcPts val="360"/>
              </a:spcBef>
              <a:spcAft>
                <a:spcPts val="0"/>
              </a:spcAft>
              <a:buClr>
                <a:schemeClr val="dk2"/>
              </a:buClr>
              <a:buSzPts val="1800"/>
              <a:buFont typeface="Arial"/>
              <a:buChar char="•"/>
              <a:defRPr sz="1800" b="0" i="0" u="none" strike="noStrike" cap="none">
                <a:solidFill>
                  <a:srgbClr val="595959"/>
                </a:solidFill>
                <a:latin typeface="Calibri"/>
                <a:ea typeface="Calibri"/>
                <a:cs typeface="Calibri"/>
                <a:sym typeface="Calibri"/>
              </a:defRPr>
            </a:lvl3pPr>
            <a:lvl4pPr marL="1828800" marR="0" lvl="3" indent="-323850"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4pPr>
            <a:lvl5pPr marL="2286000" marR="0" lvl="4" indent="-323850"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Tree>
  </p:cSld>
  <p:clrMap bg1="lt1" tx1="dk1" bg2="dk2" tx2="lt2" accent1="accent1" accent2="accent2" accent3="accent3" accent4="accent4" accent5="accent5" accent6="accent6" hlink="hlink" folHlink="folHlink"/>
  <p:sldLayoutIdLst>
    <p:sldLayoutId id="2147483816" r:id="rId1"/>
    <p:sldLayoutId id="2147483817" r:id="rId2"/>
    <p:sldLayoutId id="2147483818" r:id="rId3"/>
    <p:sldLayoutId id="2147483819" r:id="rId4"/>
    <p:sldLayoutId id="2147483820" r:id="rId5"/>
    <p:sldLayoutId id="2147483821" r:id="rId6"/>
    <p:sldLayoutId id="2147483822" r:id="rId7"/>
    <p:sldLayoutId id="2147483823" r:id="rId8"/>
    <p:sldLayoutId id="2147483824" r:id="rId9"/>
    <p:sldLayoutId id="2147483825" r:id="rId10"/>
    <p:sldLayoutId id="2147483826" r:id="rId11"/>
    <p:sldLayoutId id="2147483827" r:id="rId12"/>
    <p:sldLayoutId id="2147483828" r:id="rId13"/>
    <p:sldLayoutId id="2147483829" r:id="rId14"/>
    <p:sldLayoutId id="2147483830" r:id="rId15"/>
    <p:sldLayoutId id="2147483831" r:id="rId16"/>
    <p:sldLayoutId id="2147483832" r:id="rId17"/>
    <p:sldLayoutId id="2147483833" r:id="rId18"/>
    <p:sldLayoutId id="2147483834" r:id="rId19"/>
    <p:sldLayoutId id="2147483835" r:id="rId20"/>
    <p:sldLayoutId id="2147483836" r:id="rId21"/>
    <p:sldLayoutId id="2147483837" r:id="rId22"/>
    <p:sldLayoutId id="2147483838" r:id="rId23"/>
    <p:sldLayoutId id="2147483839" r:id="rId24"/>
    <p:sldLayoutId id="2147483840" r:id="rId25"/>
    <p:sldLayoutId id="2147483841" r:id="rId26"/>
    <p:sldLayoutId id="2147483842" r:id="rId27"/>
    <p:sldLayoutId id="2147483843" r:id="rId28"/>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615"/>
        <p:cNvGrpSpPr/>
        <p:nvPr/>
      </p:nvGrpSpPr>
      <p:grpSpPr>
        <a:xfrm>
          <a:off x="0" y="0"/>
          <a:ext cx="0" cy="0"/>
          <a:chOff x="0" y="0"/>
          <a:chExt cx="0" cy="0"/>
        </a:xfrm>
      </p:grpSpPr>
      <p:sp>
        <p:nvSpPr>
          <p:cNvPr id="1616" name="Shape 1616"/>
          <p:cNvSpPr/>
          <p:nvPr/>
        </p:nvSpPr>
        <p:spPr>
          <a:xfrm>
            <a:off x="7954965" y="0"/>
            <a:ext cx="1189037" cy="10287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350"/>
              <a:buFont typeface="Arial"/>
              <a:buNone/>
            </a:pPr>
            <a:endParaRPr sz="1350" b="0" i="0" u="none" strike="noStrike" cap="none">
              <a:solidFill>
                <a:srgbClr val="FFFFFF"/>
              </a:solidFill>
              <a:latin typeface="Arial"/>
              <a:ea typeface="Arial"/>
              <a:cs typeface="Arial"/>
              <a:sym typeface="Arial"/>
            </a:endParaRPr>
          </a:p>
        </p:txBody>
      </p:sp>
      <p:pic>
        <p:nvPicPr>
          <p:cNvPr id="1617" name="Shape 1617"/>
          <p:cNvPicPr preferRelativeResize="0"/>
          <p:nvPr/>
        </p:nvPicPr>
        <p:blipFill rotWithShape="1">
          <a:blip r:embed="rId30">
            <a:alphaModFix/>
          </a:blip>
          <a:srcRect l="27296" t="17010" r="21719" b="22162"/>
          <a:stretch/>
        </p:blipFill>
        <p:spPr>
          <a:xfrm>
            <a:off x="8047039" y="377428"/>
            <a:ext cx="804863" cy="557213"/>
          </a:xfrm>
          <a:prstGeom prst="rect">
            <a:avLst/>
          </a:prstGeom>
          <a:noFill/>
          <a:ln>
            <a:noFill/>
          </a:ln>
        </p:spPr>
      </p:pic>
      <p:sp>
        <p:nvSpPr>
          <p:cNvPr id="1618" name="Shape 1618"/>
          <p:cNvSpPr txBox="1">
            <a:spLocks noGrp="1"/>
          </p:cNvSpPr>
          <p:nvPr>
            <p:ph type="dt" idx="10"/>
          </p:nvPr>
        </p:nvSpPr>
        <p:spPr>
          <a:xfrm>
            <a:off x="2" y="4835128"/>
            <a:ext cx="1554163" cy="308372"/>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1619" name="Shape 1619"/>
          <p:cNvSpPr txBox="1">
            <a:spLocks noGrp="1"/>
          </p:cNvSpPr>
          <p:nvPr>
            <p:ph type="ftr" idx="11"/>
          </p:nvPr>
        </p:nvSpPr>
        <p:spPr>
          <a:xfrm>
            <a:off x="1554163" y="4835128"/>
            <a:ext cx="6310312" cy="308372"/>
          </a:xfrm>
          <a:prstGeom prst="rect">
            <a:avLst/>
          </a:prstGeom>
          <a:noFill/>
          <a:ln>
            <a:noFill/>
          </a:ln>
        </p:spPr>
        <p:txBody>
          <a:bodyPr spcFirstLastPara="1" wrap="square" lIns="91425" tIns="91425" rIns="91425" bIns="91425" anchor="ctr" anchorCtr="0"/>
          <a:lstStyle>
            <a:lvl1pPr marR="0" lvl="0" algn="ctr"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1620" name="Shape 1620"/>
          <p:cNvSpPr txBox="1">
            <a:spLocks noGrp="1"/>
          </p:cNvSpPr>
          <p:nvPr>
            <p:ph type="sldNum" idx="12"/>
          </p:nvPr>
        </p:nvSpPr>
        <p:spPr>
          <a:xfrm>
            <a:off x="7954965" y="4835128"/>
            <a:ext cx="1189037" cy="308372"/>
          </a:xfrm>
          <a:prstGeom prst="rect">
            <a:avLst/>
          </a:prstGeom>
          <a:noFill/>
          <a:ln>
            <a:noFill/>
          </a:ln>
        </p:spPr>
        <p:txBody>
          <a:bodyPr spcFirstLastPara="1" wrap="square" lIns="91425" tIns="45700" rIns="91425" bIns="45700" anchor="ctr" anchorCtr="0">
            <a:noAutofit/>
          </a:bodyPr>
          <a:lstStyle>
            <a:lvl1pPr marL="0" marR="0" lvl="0" indent="0" algn="l" rtl="0">
              <a:lnSpc>
                <a:spcPct val="100000"/>
              </a:lnSpc>
              <a:spcBef>
                <a:spcPts val="0"/>
              </a:spcBef>
              <a:spcAft>
                <a:spcPts val="0"/>
              </a:spcAft>
              <a:buClr>
                <a:srgbClr val="FFFFFF"/>
              </a:buClr>
              <a:buSzPts val="1200"/>
              <a:buFont typeface="Arial"/>
              <a:buNone/>
              <a:defRPr sz="1200" b="1" i="0" u="none" strike="noStrike" cap="none">
                <a:solidFill>
                  <a:srgbClr val="FFFFFF"/>
                </a:solidFill>
                <a:latin typeface="Calibri"/>
                <a:ea typeface="Calibri"/>
                <a:cs typeface="Calibri"/>
                <a:sym typeface="Calibri"/>
              </a:defRPr>
            </a:lvl1pPr>
            <a:lvl2pPr marL="0" marR="0" lvl="1" indent="0" algn="l" rtl="0">
              <a:lnSpc>
                <a:spcPct val="100000"/>
              </a:lnSpc>
              <a:spcBef>
                <a:spcPts val="0"/>
              </a:spcBef>
              <a:spcAft>
                <a:spcPts val="0"/>
              </a:spcAft>
              <a:buClr>
                <a:srgbClr val="FFFFFF"/>
              </a:buClr>
              <a:buSzPts val="1200"/>
              <a:buFont typeface="Arial"/>
              <a:buNone/>
              <a:defRPr sz="1200" b="1" i="0" u="none" strike="noStrike" cap="none">
                <a:solidFill>
                  <a:srgbClr val="FFFFFF"/>
                </a:solidFill>
                <a:latin typeface="Calibri"/>
                <a:ea typeface="Calibri"/>
                <a:cs typeface="Calibri"/>
                <a:sym typeface="Calibri"/>
              </a:defRPr>
            </a:lvl2pPr>
            <a:lvl3pPr marL="0" marR="0" lvl="2" indent="0" algn="l" rtl="0">
              <a:lnSpc>
                <a:spcPct val="100000"/>
              </a:lnSpc>
              <a:spcBef>
                <a:spcPts val="0"/>
              </a:spcBef>
              <a:spcAft>
                <a:spcPts val="0"/>
              </a:spcAft>
              <a:buClr>
                <a:srgbClr val="FFFFFF"/>
              </a:buClr>
              <a:buSzPts val="1200"/>
              <a:buFont typeface="Arial"/>
              <a:buNone/>
              <a:defRPr sz="1200" b="1" i="0" u="none" strike="noStrike" cap="none">
                <a:solidFill>
                  <a:srgbClr val="FFFFFF"/>
                </a:solidFill>
                <a:latin typeface="Calibri"/>
                <a:ea typeface="Calibri"/>
                <a:cs typeface="Calibri"/>
                <a:sym typeface="Calibri"/>
              </a:defRPr>
            </a:lvl3pPr>
            <a:lvl4pPr marL="0" marR="0" lvl="3" indent="0" algn="l" rtl="0">
              <a:lnSpc>
                <a:spcPct val="100000"/>
              </a:lnSpc>
              <a:spcBef>
                <a:spcPts val="0"/>
              </a:spcBef>
              <a:spcAft>
                <a:spcPts val="0"/>
              </a:spcAft>
              <a:buClr>
                <a:srgbClr val="FFFFFF"/>
              </a:buClr>
              <a:buSzPts val="1200"/>
              <a:buFont typeface="Arial"/>
              <a:buNone/>
              <a:defRPr sz="1200" b="1" i="0" u="none" strike="noStrike" cap="none">
                <a:solidFill>
                  <a:srgbClr val="FFFFFF"/>
                </a:solidFill>
                <a:latin typeface="Calibri"/>
                <a:ea typeface="Calibri"/>
                <a:cs typeface="Calibri"/>
                <a:sym typeface="Calibri"/>
              </a:defRPr>
            </a:lvl4pPr>
            <a:lvl5pPr marL="0" marR="0" lvl="4" indent="0" algn="l" rtl="0">
              <a:lnSpc>
                <a:spcPct val="100000"/>
              </a:lnSpc>
              <a:spcBef>
                <a:spcPts val="0"/>
              </a:spcBef>
              <a:spcAft>
                <a:spcPts val="0"/>
              </a:spcAft>
              <a:buClr>
                <a:srgbClr val="FFFFFF"/>
              </a:buClr>
              <a:buSzPts val="1200"/>
              <a:buFont typeface="Arial"/>
              <a:buNone/>
              <a:defRPr sz="1200" b="1" i="0" u="none" strike="noStrike" cap="none">
                <a:solidFill>
                  <a:srgbClr val="FFFFFF"/>
                </a:solidFill>
                <a:latin typeface="Calibri"/>
                <a:ea typeface="Calibri"/>
                <a:cs typeface="Calibri"/>
                <a:sym typeface="Calibri"/>
              </a:defRPr>
            </a:lvl5pPr>
            <a:lvl6pPr marL="0" marR="0" lvl="5" indent="0" algn="l" rtl="0">
              <a:lnSpc>
                <a:spcPct val="100000"/>
              </a:lnSpc>
              <a:spcBef>
                <a:spcPts val="0"/>
              </a:spcBef>
              <a:spcAft>
                <a:spcPts val="0"/>
              </a:spcAft>
              <a:buClr>
                <a:srgbClr val="FFFFFF"/>
              </a:buClr>
              <a:buSzPts val="1200"/>
              <a:buFont typeface="Arial"/>
              <a:buNone/>
              <a:defRPr sz="1200" b="1" i="0" u="none" strike="noStrike" cap="none">
                <a:solidFill>
                  <a:srgbClr val="FFFFFF"/>
                </a:solidFill>
                <a:latin typeface="Calibri"/>
                <a:ea typeface="Calibri"/>
                <a:cs typeface="Calibri"/>
                <a:sym typeface="Calibri"/>
              </a:defRPr>
            </a:lvl6pPr>
            <a:lvl7pPr marL="0" marR="0" lvl="6" indent="0" algn="l" rtl="0">
              <a:lnSpc>
                <a:spcPct val="100000"/>
              </a:lnSpc>
              <a:spcBef>
                <a:spcPts val="0"/>
              </a:spcBef>
              <a:spcAft>
                <a:spcPts val="0"/>
              </a:spcAft>
              <a:buClr>
                <a:srgbClr val="FFFFFF"/>
              </a:buClr>
              <a:buSzPts val="1200"/>
              <a:buFont typeface="Arial"/>
              <a:buNone/>
              <a:defRPr sz="1200" b="1" i="0" u="none" strike="noStrike" cap="none">
                <a:solidFill>
                  <a:srgbClr val="FFFFFF"/>
                </a:solidFill>
                <a:latin typeface="Calibri"/>
                <a:ea typeface="Calibri"/>
                <a:cs typeface="Calibri"/>
                <a:sym typeface="Calibri"/>
              </a:defRPr>
            </a:lvl7pPr>
            <a:lvl8pPr marL="0" marR="0" lvl="7" indent="0" algn="l" rtl="0">
              <a:lnSpc>
                <a:spcPct val="100000"/>
              </a:lnSpc>
              <a:spcBef>
                <a:spcPts val="0"/>
              </a:spcBef>
              <a:spcAft>
                <a:spcPts val="0"/>
              </a:spcAft>
              <a:buClr>
                <a:srgbClr val="FFFFFF"/>
              </a:buClr>
              <a:buSzPts val="1200"/>
              <a:buFont typeface="Arial"/>
              <a:buNone/>
              <a:defRPr sz="1200" b="1" i="0" u="none" strike="noStrike" cap="none">
                <a:solidFill>
                  <a:srgbClr val="FFFFFF"/>
                </a:solidFill>
                <a:latin typeface="Calibri"/>
                <a:ea typeface="Calibri"/>
                <a:cs typeface="Calibri"/>
                <a:sym typeface="Calibri"/>
              </a:defRPr>
            </a:lvl8pPr>
            <a:lvl9pPr marL="0" marR="0" lvl="8" indent="0" algn="l" rtl="0">
              <a:lnSpc>
                <a:spcPct val="100000"/>
              </a:lnSpc>
              <a:spcBef>
                <a:spcPts val="0"/>
              </a:spcBef>
              <a:spcAft>
                <a:spcPts val="0"/>
              </a:spcAft>
              <a:buClr>
                <a:srgbClr val="FFFFFF"/>
              </a:buClr>
              <a:buSzPts val="1200"/>
              <a:buFont typeface="Arial"/>
              <a:buNone/>
              <a:defRPr sz="1200" b="1" i="0" u="none" strike="noStrike" cap="none">
                <a:solidFill>
                  <a:srgbClr val="FFFFFF"/>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
        <p:nvSpPr>
          <p:cNvPr id="1621" name="Shape 1621"/>
          <p:cNvSpPr txBox="1">
            <a:spLocks noGrp="1"/>
          </p:cNvSpPr>
          <p:nvPr>
            <p:ph type="title"/>
          </p:nvPr>
        </p:nvSpPr>
        <p:spPr>
          <a:xfrm>
            <a:off x="-9698" y="1"/>
            <a:ext cx="7863804" cy="1033895"/>
          </a:xfrm>
          <a:prstGeom prst="rect">
            <a:avLst/>
          </a:prstGeom>
          <a:solidFill>
            <a:schemeClr val="lt2"/>
          </a:solidFill>
          <a:ln>
            <a:noFill/>
          </a:ln>
        </p:spPr>
        <p:txBody>
          <a:bodyPr spcFirstLastPara="1" wrap="square" lIns="91425" tIns="91425" rIns="91425" bIns="91425" anchor="b" anchorCtr="0"/>
          <a:lstStyle>
            <a:lvl1pPr marR="0" lvl="0" algn="l" rtl="0">
              <a:spcBef>
                <a:spcPts val="0"/>
              </a:spcBef>
              <a:spcAft>
                <a:spcPts val="0"/>
              </a:spcAft>
              <a:buSzPts val="1400"/>
              <a:buNone/>
              <a:defRPr sz="3300" b="0" i="0" u="none" strike="noStrike" cap="none">
                <a:solidFill>
                  <a:schemeClr val="lt1"/>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
        <p:nvSpPr>
          <p:cNvPr id="1622" name="Shape 1622"/>
          <p:cNvSpPr/>
          <p:nvPr/>
        </p:nvSpPr>
        <p:spPr>
          <a:xfrm>
            <a:off x="7954965" y="0"/>
            <a:ext cx="1189037" cy="10287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350"/>
              <a:buFont typeface="Arial"/>
              <a:buNone/>
            </a:pPr>
            <a:endParaRPr sz="1350" b="0" i="0" u="none" strike="noStrike" cap="none">
              <a:solidFill>
                <a:srgbClr val="FFFFFF"/>
              </a:solidFill>
              <a:latin typeface="Arial"/>
              <a:ea typeface="Arial"/>
              <a:cs typeface="Arial"/>
              <a:sym typeface="Arial"/>
            </a:endParaRPr>
          </a:p>
        </p:txBody>
      </p:sp>
      <p:pic>
        <p:nvPicPr>
          <p:cNvPr id="1623" name="Shape 1623"/>
          <p:cNvPicPr preferRelativeResize="0"/>
          <p:nvPr/>
        </p:nvPicPr>
        <p:blipFill rotWithShape="1">
          <a:blip r:embed="rId30">
            <a:alphaModFix/>
          </a:blip>
          <a:srcRect l="27296" t="17010" r="21719" b="22162"/>
          <a:stretch/>
        </p:blipFill>
        <p:spPr>
          <a:xfrm>
            <a:off x="8047039" y="377428"/>
            <a:ext cx="804863" cy="557213"/>
          </a:xfrm>
          <a:prstGeom prst="rect">
            <a:avLst/>
          </a:prstGeom>
          <a:noFill/>
          <a:ln>
            <a:noFill/>
          </a:ln>
        </p:spPr>
      </p:pic>
      <p:sp>
        <p:nvSpPr>
          <p:cNvPr id="1624" name="Shape 1624"/>
          <p:cNvSpPr txBox="1">
            <a:spLocks noGrp="1"/>
          </p:cNvSpPr>
          <p:nvPr>
            <p:ph type="body" idx="1"/>
          </p:nvPr>
        </p:nvSpPr>
        <p:spPr>
          <a:xfrm>
            <a:off x="457200" y="1200151"/>
            <a:ext cx="8229600" cy="3394472"/>
          </a:xfrm>
          <a:prstGeom prst="rect">
            <a:avLst/>
          </a:prstGeom>
          <a:noFill/>
          <a:ln>
            <a:noFill/>
          </a:ln>
        </p:spPr>
        <p:txBody>
          <a:bodyPr spcFirstLastPara="1" wrap="square" lIns="91425" tIns="91425" rIns="91425" bIns="91425" anchor="t" anchorCtr="0"/>
          <a:lstStyle>
            <a:lvl1pPr marL="457200" marR="0" lvl="0" indent="-381000" algn="l" rtl="0">
              <a:spcBef>
                <a:spcPts val="480"/>
              </a:spcBef>
              <a:spcAft>
                <a:spcPts val="0"/>
              </a:spcAft>
              <a:buClr>
                <a:schemeClr val="dk2"/>
              </a:buClr>
              <a:buSzPts val="2400"/>
              <a:buFont typeface="Arial"/>
              <a:buChar char="•"/>
              <a:defRPr sz="2400" b="0" i="0" u="none" strike="noStrike" cap="none">
                <a:solidFill>
                  <a:srgbClr val="595959"/>
                </a:solidFill>
                <a:latin typeface="Calibri"/>
                <a:ea typeface="Calibri"/>
                <a:cs typeface="Calibri"/>
                <a:sym typeface="Calibri"/>
              </a:defRPr>
            </a:lvl1pPr>
            <a:lvl2pPr marL="914400" marR="0" lvl="1" indent="-361950" algn="l" rtl="0">
              <a:spcBef>
                <a:spcPts val="420"/>
              </a:spcBef>
              <a:spcAft>
                <a:spcPts val="0"/>
              </a:spcAft>
              <a:buClr>
                <a:schemeClr val="dk2"/>
              </a:buClr>
              <a:buSzPts val="2100"/>
              <a:buFont typeface="Arial"/>
              <a:buChar char="–"/>
              <a:defRPr sz="2100" b="0" i="0" u="none" strike="noStrike" cap="none">
                <a:solidFill>
                  <a:srgbClr val="595959"/>
                </a:solidFill>
                <a:latin typeface="Calibri"/>
                <a:ea typeface="Calibri"/>
                <a:cs typeface="Calibri"/>
                <a:sym typeface="Calibri"/>
              </a:defRPr>
            </a:lvl2pPr>
            <a:lvl3pPr marL="1371600" marR="0" lvl="2" indent="-342900" algn="l" rtl="0">
              <a:spcBef>
                <a:spcPts val="360"/>
              </a:spcBef>
              <a:spcAft>
                <a:spcPts val="0"/>
              </a:spcAft>
              <a:buClr>
                <a:schemeClr val="dk2"/>
              </a:buClr>
              <a:buSzPts val="1800"/>
              <a:buFont typeface="Arial"/>
              <a:buChar char="•"/>
              <a:defRPr sz="1800" b="0" i="0" u="none" strike="noStrike" cap="none">
                <a:solidFill>
                  <a:srgbClr val="595959"/>
                </a:solidFill>
                <a:latin typeface="Calibri"/>
                <a:ea typeface="Calibri"/>
                <a:cs typeface="Calibri"/>
                <a:sym typeface="Calibri"/>
              </a:defRPr>
            </a:lvl3pPr>
            <a:lvl4pPr marL="1828800" marR="0" lvl="3" indent="-323850"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4pPr>
            <a:lvl5pPr marL="2286000" marR="0" lvl="4" indent="-323850"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Tree>
  </p:cSld>
  <p:clrMap bg1="lt1" tx1="dk1" bg2="dk2" tx2="lt2" accent1="accent1" accent2="accent2" accent3="accent3" accent4="accent4" accent5="accent5" accent6="accent6" hlink="hlink" folHlink="folHlink"/>
  <p:sldLayoutIdLst>
    <p:sldLayoutId id="2147483844" r:id="rId1"/>
    <p:sldLayoutId id="2147483845" r:id="rId2"/>
    <p:sldLayoutId id="2147483846" r:id="rId3"/>
    <p:sldLayoutId id="2147483847" r:id="rId4"/>
    <p:sldLayoutId id="2147483848" r:id="rId5"/>
    <p:sldLayoutId id="2147483849" r:id="rId6"/>
    <p:sldLayoutId id="2147483850" r:id="rId7"/>
    <p:sldLayoutId id="2147483851" r:id="rId8"/>
    <p:sldLayoutId id="2147483852" r:id="rId9"/>
    <p:sldLayoutId id="2147483853" r:id="rId10"/>
    <p:sldLayoutId id="2147483854" r:id="rId11"/>
    <p:sldLayoutId id="2147483855" r:id="rId12"/>
    <p:sldLayoutId id="2147483856" r:id="rId13"/>
    <p:sldLayoutId id="2147483857" r:id="rId14"/>
    <p:sldLayoutId id="2147483858" r:id="rId15"/>
    <p:sldLayoutId id="2147483859" r:id="rId16"/>
    <p:sldLayoutId id="2147483860" r:id="rId17"/>
    <p:sldLayoutId id="2147483861" r:id="rId18"/>
    <p:sldLayoutId id="2147483862" r:id="rId19"/>
    <p:sldLayoutId id="2147483863" r:id="rId20"/>
    <p:sldLayoutId id="2147483864" r:id="rId21"/>
    <p:sldLayoutId id="2147483865" r:id="rId22"/>
    <p:sldLayoutId id="2147483866" r:id="rId23"/>
    <p:sldLayoutId id="2147483867" r:id="rId24"/>
    <p:sldLayoutId id="2147483868" r:id="rId25"/>
    <p:sldLayoutId id="2147483869" r:id="rId26"/>
    <p:sldLayoutId id="2147483870" r:id="rId27"/>
    <p:sldLayoutId id="2147483871" r:id="rId28"/>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845"/>
        <p:cNvGrpSpPr/>
        <p:nvPr/>
      </p:nvGrpSpPr>
      <p:grpSpPr>
        <a:xfrm>
          <a:off x="0" y="0"/>
          <a:ext cx="0" cy="0"/>
          <a:chOff x="0" y="0"/>
          <a:chExt cx="0" cy="0"/>
        </a:xfrm>
      </p:grpSpPr>
      <p:sp>
        <p:nvSpPr>
          <p:cNvPr id="1846" name="Shape 1846"/>
          <p:cNvSpPr/>
          <p:nvPr/>
        </p:nvSpPr>
        <p:spPr>
          <a:xfrm>
            <a:off x="7954965" y="0"/>
            <a:ext cx="1189037" cy="10287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350"/>
              <a:buFont typeface="Arial"/>
              <a:buNone/>
            </a:pPr>
            <a:endParaRPr sz="1350" b="0" i="0" u="none" strike="noStrike" cap="none">
              <a:solidFill>
                <a:srgbClr val="FFFFFF"/>
              </a:solidFill>
              <a:latin typeface="Arial"/>
              <a:ea typeface="Arial"/>
              <a:cs typeface="Arial"/>
              <a:sym typeface="Arial"/>
            </a:endParaRPr>
          </a:p>
        </p:txBody>
      </p:sp>
      <p:pic>
        <p:nvPicPr>
          <p:cNvPr id="1847" name="Shape 1847"/>
          <p:cNvPicPr preferRelativeResize="0"/>
          <p:nvPr/>
        </p:nvPicPr>
        <p:blipFill rotWithShape="1">
          <a:blip r:embed="rId30">
            <a:alphaModFix/>
          </a:blip>
          <a:srcRect l="27296" t="17010" r="21719" b="22162"/>
          <a:stretch/>
        </p:blipFill>
        <p:spPr>
          <a:xfrm>
            <a:off x="8047039" y="377428"/>
            <a:ext cx="804863" cy="557213"/>
          </a:xfrm>
          <a:prstGeom prst="rect">
            <a:avLst/>
          </a:prstGeom>
          <a:noFill/>
          <a:ln>
            <a:noFill/>
          </a:ln>
        </p:spPr>
      </p:pic>
      <p:sp>
        <p:nvSpPr>
          <p:cNvPr id="1848" name="Shape 1848"/>
          <p:cNvSpPr txBox="1">
            <a:spLocks noGrp="1"/>
          </p:cNvSpPr>
          <p:nvPr>
            <p:ph type="dt" idx="10"/>
          </p:nvPr>
        </p:nvSpPr>
        <p:spPr>
          <a:xfrm>
            <a:off x="2" y="4835128"/>
            <a:ext cx="1554163" cy="308372"/>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1849" name="Shape 1849"/>
          <p:cNvSpPr txBox="1">
            <a:spLocks noGrp="1"/>
          </p:cNvSpPr>
          <p:nvPr>
            <p:ph type="ftr" idx="11"/>
          </p:nvPr>
        </p:nvSpPr>
        <p:spPr>
          <a:xfrm>
            <a:off x="1554163" y="4835128"/>
            <a:ext cx="6310312" cy="308372"/>
          </a:xfrm>
          <a:prstGeom prst="rect">
            <a:avLst/>
          </a:prstGeom>
          <a:noFill/>
          <a:ln>
            <a:noFill/>
          </a:ln>
        </p:spPr>
        <p:txBody>
          <a:bodyPr spcFirstLastPara="1" wrap="square" lIns="91425" tIns="91425" rIns="91425" bIns="91425" anchor="ctr" anchorCtr="0"/>
          <a:lstStyle>
            <a:lvl1pPr marR="0" lvl="0" algn="ctr" rtl="0">
              <a:lnSpc>
                <a:spcPct val="100000"/>
              </a:lnSpc>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1850" name="Shape 1850"/>
          <p:cNvSpPr txBox="1">
            <a:spLocks noGrp="1"/>
          </p:cNvSpPr>
          <p:nvPr>
            <p:ph type="sldNum" idx="12"/>
          </p:nvPr>
        </p:nvSpPr>
        <p:spPr>
          <a:xfrm>
            <a:off x="7954965" y="4835128"/>
            <a:ext cx="1189037" cy="308372"/>
          </a:xfrm>
          <a:prstGeom prst="rect">
            <a:avLst/>
          </a:prstGeom>
          <a:noFill/>
          <a:ln>
            <a:noFill/>
          </a:ln>
        </p:spPr>
        <p:txBody>
          <a:bodyPr spcFirstLastPara="1" wrap="square" lIns="91425" tIns="45700" rIns="91425" bIns="45700" anchor="ctr" anchorCtr="0">
            <a:noAutofit/>
          </a:bodyPr>
          <a:lstStyle>
            <a:lvl1pPr marL="0" marR="0" lvl="0" indent="0" algn="l" rtl="0">
              <a:lnSpc>
                <a:spcPct val="100000"/>
              </a:lnSpc>
              <a:spcBef>
                <a:spcPts val="0"/>
              </a:spcBef>
              <a:spcAft>
                <a:spcPts val="0"/>
              </a:spcAft>
              <a:buClr>
                <a:srgbClr val="FFFFFF"/>
              </a:buClr>
              <a:buSzPts val="1200"/>
              <a:buFont typeface="Arial"/>
              <a:buNone/>
              <a:defRPr sz="1200" b="1" i="0" u="none" strike="noStrike" cap="none">
                <a:solidFill>
                  <a:srgbClr val="FFFFFF"/>
                </a:solidFill>
                <a:latin typeface="Calibri"/>
                <a:ea typeface="Calibri"/>
                <a:cs typeface="Calibri"/>
                <a:sym typeface="Calibri"/>
              </a:defRPr>
            </a:lvl1pPr>
            <a:lvl2pPr marL="0" marR="0" lvl="1" indent="0" algn="l" rtl="0">
              <a:lnSpc>
                <a:spcPct val="100000"/>
              </a:lnSpc>
              <a:spcBef>
                <a:spcPts val="0"/>
              </a:spcBef>
              <a:spcAft>
                <a:spcPts val="0"/>
              </a:spcAft>
              <a:buClr>
                <a:srgbClr val="FFFFFF"/>
              </a:buClr>
              <a:buSzPts val="1200"/>
              <a:buFont typeface="Arial"/>
              <a:buNone/>
              <a:defRPr sz="1200" b="1" i="0" u="none" strike="noStrike" cap="none">
                <a:solidFill>
                  <a:srgbClr val="FFFFFF"/>
                </a:solidFill>
                <a:latin typeface="Calibri"/>
                <a:ea typeface="Calibri"/>
                <a:cs typeface="Calibri"/>
                <a:sym typeface="Calibri"/>
              </a:defRPr>
            </a:lvl2pPr>
            <a:lvl3pPr marL="0" marR="0" lvl="2" indent="0" algn="l" rtl="0">
              <a:lnSpc>
                <a:spcPct val="100000"/>
              </a:lnSpc>
              <a:spcBef>
                <a:spcPts val="0"/>
              </a:spcBef>
              <a:spcAft>
                <a:spcPts val="0"/>
              </a:spcAft>
              <a:buClr>
                <a:srgbClr val="FFFFFF"/>
              </a:buClr>
              <a:buSzPts val="1200"/>
              <a:buFont typeface="Arial"/>
              <a:buNone/>
              <a:defRPr sz="1200" b="1" i="0" u="none" strike="noStrike" cap="none">
                <a:solidFill>
                  <a:srgbClr val="FFFFFF"/>
                </a:solidFill>
                <a:latin typeface="Calibri"/>
                <a:ea typeface="Calibri"/>
                <a:cs typeface="Calibri"/>
                <a:sym typeface="Calibri"/>
              </a:defRPr>
            </a:lvl3pPr>
            <a:lvl4pPr marL="0" marR="0" lvl="3" indent="0" algn="l" rtl="0">
              <a:lnSpc>
                <a:spcPct val="100000"/>
              </a:lnSpc>
              <a:spcBef>
                <a:spcPts val="0"/>
              </a:spcBef>
              <a:spcAft>
                <a:spcPts val="0"/>
              </a:spcAft>
              <a:buClr>
                <a:srgbClr val="FFFFFF"/>
              </a:buClr>
              <a:buSzPts val="1200"/>
              <a:buFont typeface="Arial"/>
              <a:buNone/>
              <a:defRPr sz="1200" b="1" i="0" u="none" strike="noStrike" cap="none">
                <a:solidFill>
                  <a:srgbClr val="FFFFFF"/>
                </a:solidFill>
                <a:latin typeface="Calibri"/>
                <a:ea typeface="Calibri"/>
                <a:cs typeface="Calibri"/>
                <a:sym typeface="Calibri"/>
              </a:defRPr>
            </a:lvl4pPr>
            <a:lvl5pPr marL="0" marR="0" lvl="4" indent="0" algn="l" rtl="0">
              <a:lnSpc>
                <a:spcPct val="100000"/>
              </a:lnSpc>
              <a:spcBef>
                <a:spcPts val="0"/>
              </a:spcBef>
              <a:spcAft>
                <a:spcPts val="0"/>
              </a:spcAft>
              <a:buClr>
                <a:srgbClr val="FFFFFF"/>
              </a:buClr>
              <a:buSzPts val="1200"/>
              <a:buFont typeface="Arial"/>
              <a:buNone/>
              <a:defRPr sz="1200" b="1" i="0" u="none" strike="noStrike" cap="none">
                <a:solidFill>
                  <a:srgbClr val="FFFFFF"/>
                </a:solidFill>
                <a:latin typeface="Calibri"/>
                <a:ea typeface="Calibri"/>
                <a:cs typeface="Calibri"/>
                <a:sym typeface="Calibri"/>
              </a:defRPr>
            </a:lvl5pPr>
            <a:lvl6pPr marL="0" marR="0" lvl="5" indent="0" algn="l" rtl="0">
              <a:lnSpc>
                <a:spcPct val="100000"/>
              </a:lnSpc>
              <a:spcBef>
                <a:spcPts val="0"/>
              </a:spcBef>
              <a:spcAft>
                <a:spcPts val="0"/>
              </a:spcAft>
              <a:buClr>
                <a:srgbClr val="FFFFFF"/>
              </a:buClr>
              <a:buSzPts val="1200"/>
              <a:buFont typeface="Arial"/>
              <a:buNone/>
              <a:defRPr sz="1200" b="1" i="0" u="none" strike="noStrike" cap="none">
                <a:solidFill>
                  <a:srgbClr val="FFFFFF"/>
                </a:solidFill>
                <a:latin typeface="Calibri"/>
                <a:ea typeface="Calibri"/>
                <a:cs typeface="Calibri"/>
                <a:sym typeface="Calibri"/>
              </a:defRPr>
            </a:lvl6pPr>
            <a:lvl7pPr marL="0" marR="0" lvl="6" indent="0" algn="l" rtl="0">
              <a:lnSpc>
                <a:spcPct val="100000"/>
              </a:lnSpc>
              <a:spcBef>
                <a:spcPts val="0"/>
              </a:spcBef>
              <a:spcAft>
                <a:spcPts val="0"/>
              </a:spcAft>
              <a:buClr>
                <a:srgbClr val="FFFFFF"/>
              </a:buClr>
              <a:buSzPts val="1200"/>
              <a:buFont typeface="Arial"/>
              <a:buNone/>
              <a:defRPr sz="1200" b="1" i="0" u="none" strike="noStrike" cap="none">
                <a:solidFill>
                  <a:srgbClr val="FFFFFF"/>
                </a:solidFill>
                <a:latin typeface="Calibri"/>
                <a:ea typeface="Calibri"/>
                <a:cs typeface="Calibri"/>
                <a:sym typeface="Calibri"/>
              </a:defRPr>
            </a:lvl7pPr>
            <a:lvl8pPr marL="0" marR="0" lvl="7" indent="0" algn="l" rtl="0">
              <a:lnSpc>
                <a:spcPct val="100000"/>
              </a:lnSpc>
              <a:spcBef>
                <a:spcPts val="0"/>
              </a:spcBef>
              <a:spcAft>
                <a:spcPts val="0"/>
              </a:spcAft>
              <a:buClr>
                <a:srgbClr val="FFFFFF"/>
              </a:buClr>
              <a:buSzPts val="1200"/>
              <a:buFont typeface="Arial"/>
              <a:buNone/>
              <a:defRPr sz="1200" b="1" i="0" u="none" strike="noStrike" cap="none">
                <a:solidFill>
                  <a:srgbClr val="FFFFFF"/>
                </a:solidFill>
                <a:latin typeface="Calibri"/>
                <a:ea typeface="Calibri"/>
                <a:cs typeface="Calibri"/>
                <a:sym typeface="Calibri"/>
              </a:defRPr>
            </a:lvl8pPr>
            <a:lvl9pPr marL="0" marR="0" lvl="8" indent="0" algn="l" rtl="0">
              <a:lnSpc>
                <a:spcPct val="100000"/>
              </a:lnSpc>
              <a:spcBef>
                <a:spcPts val="0"/>
              </a:spcBef>
              <a:spcAft>
                <a:spcPts val="0"/>
              </a:spcAft>
              <a:buClr>
                <a:srgbClr val="FFFFFF"/>
              </a:buClr>
              <a:buSzPts val="1200"/>
              <a:buFont typeface="Arial"/>
              <a:buNone/>
              <a:defRPr sz="1200" b="1" i="0" u="none" strike="noStrike" cap="none">
                <a:solidFill>
                  <a:srgbClr val="FFFFFF"/>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
        <p:nvSpPr>
          <p:cNvPr id="1851" name="Shape 1851"/>
          <p:cNvSpPr txBox="1">
            <a:spLocks noGrp="1"/>
          </p:cNvSpPr>
          <p:nvPr>
            <p:ph type="title"/>
          </p:nvPr>
        </p:nvSpPr>
        <p:spPr>
          <a:xfrm>
            <a:off x="-9698" y="1"/>
            <a:ext cx="7863804" cy="1033895"/>
          </a:xfrm>
          <a:prstGeom prst="rect">
            <a:avLst/>
          </a:prstGeom>
          <a:solidFill>
            <a:schemeClr val="lt2"/>
          </a:solidFill>
          <a:ln>
            <a:noFill/>
          </a:ln>
        </p:spPr>
        <p:txBody>
          <a:bodyPr spcFirstLastPara="1" wrap="square" lIns="91425" tIns="91425" rIns="91425" bIns="91425" anchor="b" anchorCtr="0"/>
          <a:lstStyle>
            <a:lvl1pPr marR="0" lvl="0" algn="l" rtl="0">
              <a:spcBef>
                <a:spcPts val="0"/>
              </a:spcBef>
              <a:spcAft>
                <a:spcPts val="0"/>
              </a:spcAft>
              <a:buSzPts val="1400"/>
              <a:buNone/>
              <a:defRPr sz="3300" b="0" i="0" u="none" strike="noStrike" cap="none">
                <a:solidFill>
                  <a:schemeClr val="lt1"/>
                </a:solidFill>
                <a:latin typeface="Calibri"/>
                <a:ea typeface="Calibri"/>
                <a:cs typeface="Calibri"/>
                <a:sym typeface="Calibri"/>
              </a:defRPr>
            </a:lvl1pPr>
            <a:lvl2pPr marR="0" lvl="1"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300" b="0" i="0" u="none" strike="noStrike" cap="none">
                <a:solidFill>
                  <a:schemeClr val="dk1"/>
                </a:solidFill>
                <a:latin typeface="Calibri"/>
                <a:ea typeface="Calibri"/>
                <a:cs typeface="Calibri"/>
                <a:sym typeface="Calibri"/>
              </a:defRPr>
            </a:lvl9pPr>
          </a:lstStyle>
          <a:p>
            <a:endParaRPr/>
          </a:p>
        </p:txBody>
      </p:sp>
      <p:sp>
        <p:nvSpPr>
          <p:cNvPr id="1852" name="Shape 1852"/>
          <p:cNvSpPr/>
          <p:nvPr/>
        </p:nvSpPr>
        <p:spPr>
          <a:xfrm>
            <a:off x="7954965" y="0"/>
            <a:ext cx="1189037" cy="10287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350"/>
              <a:buFont typeface="Arial"/>
              <a:buNone/>
            </a:pPr>
            <a:endParaRPr sz="1350" b="0" i="0" u="none" strike="noStrike" cap="none">
              <a:solidFill>
                <a:srgbClr val="FFFFFF"/>
              </a:solidFill>
              <a:latin typeface="Arial"/>
              <a:ea typeface="Arial"/>
              <a:cs typeface="Arial"/>
              <a:sym typeface="Arial"/>
            </a:endParaRPr>
          </a:p>
        </p:txBody>
      </p:sp>
      <p:pic>
        <p:nvPicPr>
          <p:cNvPr id="1853" name="Shape 1853"/>
          <p:cNvPicPr preferRelativeResize="0"/>
          <p:nvPr/>
        </p:nvPicPr>
        <p:blipFill rotWithShape="1">
          <a:blip r:embed="rId30">
            <a:alphaModFix/>
          </a:blip>
          <a:srcRect l="27296" t="17010" r="21719" b="22162"/>
          <a:stretch/>
        </p:blipFill>
        <p:spPr>
          <a:xfrm>
            <a:off x="8047039" y="377428"/>
            <a:ext cx="804863" cy="557213"/>
          </a:xfrm>
          <a:prstGeom prst="rect">
            <a:avLst/>
          </a:prstGeom>
          <a:noFill/>
          <a:ln>
            <a:noFill/>
          </a:ln>
        </p:spPr>
      </p:pic>
      <p:sp>
        <p:nvSpPr>
          <p:cNvPr id="1854" name="Shape 1854"/>
          <p:cNvSpPr txBox="1">
            <a:spLocks noGrp="1"/>
          </p:cNvSpPr>
          <p:nvPr>
            <p:ph type="body" idx="1"/>
          </p:nvPr>
        </p:nvSpPr>
        <p:spPr>
          <a:xfrm>
            <a:off x="457200" y="1200151"/>
            <a:ext cx="8229600" cy="3394472"/>
          </a:xfrm>
          <a:prstGeom prst="rect">
            <a:avLst/>
          </a:prstGeom>
          <a:noFill/>
          <a:ln>
            <a:noFill/>
          </a:ln>
        </p:spPr>
        <p:txBody>
          <a:bodyPr spcFirstLastPara="1" wrap="square" lIns="91425" tIns="91425" rIns="91425" bIns="91425" anchor="t" anchorCtr="0"/>
          <a:lstStyle>
            <a:lvl1pPr marL="457200" marR="0" lvl="0" indent="-381000" algn="l" rtl="0">
              <a:spcBef>
                <a:spcPts val="480"/>
              </a:spcBef>
              <a:spcAft>
                <a:spcPts val="0"/>
              </a:spcAft>
              <a:buClr>
                <a:schemeClr val="dk2"/>
              </a:buClr>
              <a:buSzPts val="2400"/>
              <a:buFont typeface="Arial"/>
              <a:buChar char="•"/>
              <a:defRPr sz="2400" b="0" i="0" u="none" strike="noStrike" cap="none">
                <a:solidFill>
                  <a:srgbClr val="595959"/>
                </a:solidFill>
                <a:latin typeface="Calibri"/>
                <a:ea typeface="Calibri"/>
                <a:cs typeface="Calibri"/>
                <a:sym typeface="Calibri"/>
              </a:defRPr>
            </a:lvl1pPr>
            <a:lvl2pPr marL="914400" marR="0" lvl="1" indent="-361950" algn="l" rtl="0">
              <a:spcBef>
                <a:spcPts val="420"/>
              </a:spcBef>
              <a:spcAft>
                <a:spcPts val="0"/>
              </a:spcAft>
              <a:buClr>
                <a:schemeClr val="dk2"/>
              </a:buClr>
              <a:buSzPts val="2100"/>
              <a:buFont typeface="Arial"/>
              <a:buChar char="–"/>
              <a:defRPr sz="2100" b="0" i="0" u="none" strike="noStrike" cap="none">
                <a:solidFill>
                  <a:srgbClr val="595959"/>
                </a:solidFill>
                <a:latin typeface="Calibri"/>
                <a:ea typeface="Calibri"/>
                <a:cs typeface="Calibri"/>
                <a:sym typeface="Calibri"/>
              </a:defRPr>
            </a:lvl2pPr>
            <a:lvl3pPr marL="1371600" marR="0" lvl="2" indent="-342900" algn="l" rtl="0">
              <a:spcBef>
                <a:spcPts val="360"/>
              </a:spcBef>
              <a:spcAft>
                <a:spcPts val="0"/>
              </a:spcAft>
              <a:buClr>
                <a:schemeClr val="dk2"/>
              </a:buClr>
              <a:buSzPts val="1800"/>
              <a:buFont typeface="Arial"/>
              <a:buChar char="•"/>
              <a:defRPr sz="1800" b="0" i="0" u="none" strike="noStrike" cap="none">
                <a:solidFill>
                  <a:srgbClr val="595959"/>
                </a:solidFill>
                <a:latin typeface="Calibri"/>
                <a:ea typeface="Calibri"/>
                <a:cs typeface="Calibri"/>
                <a:sym typeface="Calibri"/>
              </a:defRPr>
            </a:lvl3pPr>
            <a:lvl4pPr marL="1828800" marR="0" lvl="3" indent="-323850"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4pPr>
            <a:lvl5pPr marL="2286000" marR="0" lvl="4" indent="-323850" algn="l" rtl="0">
              <a:spcBef>
                <a:spcPts val="300"/>
              </a:spcBef>
              <a:spcAft>
                <a:spcPts val="0"/>
              </a:spcAft>
              <a:buClr>
                <a:schemeClr val="dk2"/>
              </a:buClr>
              <a:buSzPts val="1500"/>
              <a:buFont typeface="Arial"/>
              <a:buChar char="»"/>
              <a:defRPr sz="1500" b="0" i="0" u="none" strike="noStrike" cap="none">
                <a:solidFill>
                  <a:srgbClr val="595959"/>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Tree>
  </p:cSld>
  <p:clrMap bg1="lt1" tx1="dk1" bg2="dk2" tx2="lt2" accent1="accent1" accent2="accent2" accent3="accent3" accent4="accent4" accent5="accent5" accent6="accent6" hlink="hlink" folHlink="folHlink"/>
  <p:sldLayoutIdLst>
    <p:sldLayoutId id="2147483872" r:id="rId1"/>
    <p:sldLayoutId id="2147483873" r:id="rId2"/>
    <p:sldLayoutId id="2147483874" r:id="rId3"/>
    <p:sldLayoutId id="2147483875" r:id="rId4"/>
    <p:sldLayoutId id="2147483876" r:id="rId5"/>
    <p:sldLayoutId id="2147483877" r:id="rId6"/>
    <p:sldLayoutId id="2147483878" r:id="rId7"/>
    <p:sldLayoutId id="2147483879" r:id="rId8"/>
    <p:sldLayoutId id="2147483880" r:id="rId9"/>
    <p:sldLayoutId id="2147483881" r:id="rId10"/>
    <p:sldLayoutId id="2147483882" r:id="rId11"/>
    <p:sldLayoutId id="2147483883" r:id="rId12"/>
    <p:sldLayoutId id="2147483884" r:id="rId13"/>
    <p:sldLayoutId id="2147483885" r:id="rId14"/>
    <p:sldLayoutId id="2147483886" r:id="rId15"/>
    <p:sldLayoutId id="2147483887" r:id="rId16"/>
    <p:sldLayoutId id="2147483888" r:id="rId17"/>
    <p:sldLayoutId id="2147483889" r:id="rId18"/>
    <p:sldLayoutId id="2147483890" r:id="rId19"/>
    <p:sldLayoutId id="2147483891" r:id="rId20"/>
    <p:sldLayoutId id="2147483892" r:id="rId21"/>
    <p:sldLayoutId id="2147483893" r:id="rId22"/>
    <p:sldLayoutId id="2147483894" r:id="rId23"/>
    <p:sldLayoutId id="2147483895" r:id="rId24"/>
    <p:sldLayoutId id="2147483896" r:id="rId25"/>
    <p:sldLayoutId id="2147483897" r:id="rId26"/>
    <p:sldLayoutId id="2147483898" r:id="rId27"/>
    <p:sldLayoutId id="2147483899" r:id="rId28"/>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0.xml"/><Relationship Id="rId1" Type="http://schemas.openxmlformats.org/officeDocument/2006/relationships/slideLayout" Target="../slideLayouts/slideLayout253.xml"/></Relationships>
</file>

<file path=ppt/slides/_rels/slide11.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1.xml"/><Relationship Id="rId1" Type="http://schemas.openxmlformats.org/officeDocument/2006/relationships/slideLayout" Target="../slideLayouts/slideLayout28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09.xml"/></Relationships>
</file>

<file path=ppt/slides/_rels/slide13.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3.xml"/><Relationship Id="rId1" Type="http://schemas.openxmlformats.org/officeDocument/2006/relationships/slideLayout" Target="../slideLayouts/slideLayout337.xml"/><Relationship Id="rId4" Type="http://schemas.openxmlformats.org/officeDocument/2006/relationships/image" Target="../media/image15.jpg"/></Relationships>
</file>

<file path=ppt/slides/_rels/slide14.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4.xml"/><Relationship Id="rId1" Type="http://schemas.openxmlformats.org/officeDocument/2006/relationships/slideLayout" Target="../slideLayouts/slideLayout338.xml"/><Relationship Id="rId5" Type="http://schemas.openxmlformats.org/officeDocument/2006/relationships/image" Target="../media/image15.jpg"/><Relationship Id="rId4" Type="http://schemas.openxmlformats.org/officeDocument/2006/relationships/image" Target="../media/image17.jpg"/></Relationships>
</file>

<file path=ppt/slides/_rels/slide1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5.xml"/><Relationship Id="rId1" Type="http://schemas.openxmlformats.org/officeDocument/2006/relationships/slideLayout" Target="../slideLayouts/slideLayout338.xml"/><Relationship Id="rId6" Type="http://schemas.openxmlformats.org/officeDocument/2006/relationships/image" Target="../media/image15.jpg"/><Relationship Id="rId5" Type="http://schemas.openxmlformats.org/officeDocument/2006/relationships/image" Target="../media/image20.png"/><Relationship Id="rId4" Type="http://schemas.openxmlformats.org/officeDocument/2006/relationships/image" Target="../media/image19.png"/></Relationships>
</file>

<file path=ppt/slides/_rels/slide1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6.xml"/><Relationship Id="rId1" Type="http://schemas.openxmlformats.org/officeDocument/2006/relationships/slideLayout" Target="../slideLayouts/slideLayout338.xml"/><Relationship Id="rId6" Type="http://schemas.openxmlformats.org/officeDocument/2006/relationships/image" Target="../media/image15.jpg"/><Relationship Id="rId5" Type="http://schemas.openxmlformats.org/officeDocument/2006/relationships/image" Target="../media/image17.jpg"/><Relationship Id="rId4" Type="http://schemas.openxmlformats.org/officeDocument/2006/relationships/image" Target="../media/image22.png"/></Relationships>
</file>

<file path=ppt/slides/_rels/slide17.xml.rels><?xml version="1.0" encoding="UTF-8" standalone="yes"?>
<Relationships xmlns="http://schemas.openxmlformats.org/package/2006/relationships"><Relationship Id="rId3" Type="http://schemas.openxmlformats.org/officeDocument/2006/relationships/image" Target="../media/image23.png"/><Relationship Id="rId7" Type="http://schemas.openxmlformats.org/officeDocument/2006/relationships/image" Target="../media/image15.jpg"/><Relationship Id="rId2" Type="http://schemas.openxmlformats.org/officeDocument/2006/relationships/notesSlide" Target="../notesSlides/notesSlide17.xml"/><Relationship Id="rId1" Type="http://schemas.openxmlformats.org/officeDocument/2006/relationships/slideLayout" Target="../slideLayouts/slideLayout348.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4.jpg"/></Relationships>
</file>

<file path=ppt/slides/_rels/slide18.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image" Target="../media/image25.jpg"/><Relationship Id="rId7" Type="http://schemas.openxmlformats.org/officeDocument/2006/relationships/image" Target="../media/image26.png"/><Relationship Id="rId2" Type="http://schemas.openxmlformats.org/officeDocument/2006/relationships/notesSlide" Target="../notesSlides/notesSlide18.xml"/><Relationship Id="rId1" Type="http://schemas.openxmlformats.org/officeDocument/2006/relationships/slideLayout" Target="../slideLayouts/slideLayout348.xml"/><Relationship Id="rId6" Type="http://schemas.openxmlformats.org/officeDocument/2006/relationships/image" Target="../media/image15.jpg"/><Relationship Id="rId5" Type="http://schemas.openxmlformats.org/officeDocument/2006/relationships/image" Target="../media/image22.png"/><Relationship Id="rId4" Type="http://schemas.openxmlformats.org/officeDocument/2006/relationships/image" Target="../media/image21.png"/></Relationships>
</file>

<file path=ppt/slides/_rels/slide1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9.xml"/><Relationship Id="rId1" Type="http://schemas.openxmlformats.org/officeDocument/2006/relationships/slideLayout" Target="../slideLayouts/slideLayout348.xml"/><Relationship Id="rId6" Type="http://schemas.openxmlformats.org/officeDocument/2006/relationships/image" Target="../media/image15.jpg"/><Relationship Id="rId5" Type="http://schemas.openxmlformats.org/officeDocument/2006/relationships/image" Target="../media/image22.png"/><Relationship Id="rId4" Type="http://schemas.openxmlformats.org/officeDocument/2006/relationships/image" Target="../media/image21.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9.xml"/></Relationships>
</file>

<file path=ppt/slides/_rels/slide20.xml.rels><?xml version="1.0" encoding="UTF-8" standalone="yes"?>
<Relationships xmlns="http://schemas.openxmlformats.org/package/2006/relationships"><Relationship Id="rId3" Type="http://schemas.openxmlformats.org/officeDocument/2006/relationships/image" Target="../media/image29.jpg"/><Relationship Id="rId7" Type="http://schemas.openxmlformats.org/officeDocument/2006/relationships/image" Target="../media/image15.jpg"/><Relationship Id="rId2" Type="http://schemas.openxmlformats.org/officeDocument/2006/relationships/notesSlide" Target="../notesSlides/notesSlide20.xml"/><Relationship Id="rId1" Type="http://schemas.openxmlformats.org/officeDocument/2006/relationships/slideLayout" Target="../slideLayouts/slideLayout348.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30.jpg"/></Relationships>
</file>

<file path=ppt/slides/_rels/slide21.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21.xml"/><Relationship Id="rId1" Type="http://schemas.openxmlformats.org/officeDocument/2006/relationships/slideLayout" Target="../slideLayouts/slideLayout348.xml"/><Relationship Id="rId6" Type="http://schemas.openxmlformats.org/officeDocument/2006/relationships/image" Target="../media/image15.jpg"/><Relationship Id="rId5" Type="http://schemas.openxmlformats.org/officeDocument/2006/relationships/image" Target="../media/image22.png"/><Relationship Id="rId4" Type="http://schemas.openxmlformats.org/officeDocument/2006/relationships/image" Target="../media/image21.png"/></Relationships>
</file>

<file path=ppt/slides/_rels/slide2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2.xml"/><Relationship Id="rId1" Type="http://schemas.openxmlformats.org/officeDocument/2006/relationships/slideLayout" Target="../slideLayouts/slideLayout338.xml"/><Relationship Id="rId6" Type="http://schemas.openxmlformats.org/officeDocument/2006/relationships/image" Target="../media/image15.jpg"/><Relationship Id="rId5" Type="http://schemas.openxmlformats.org/officeDocument/2006/relationships/image" Target="../media/image34.png"/><Relationship Id="rId4" Type="http://schemas.openxmlformats.org/officeDocument/2006/relationships/image" Target="../media/image33.png"/></Relationships>
</file>

<file path=ppt/slides/_rels/slide23.xml.rels><?xml version="1.0" encoding="UTF-8" standalone="yes"?>
<Relationships xmlns="http://schemas.openxmlformats.org/package/2006/relationships"><Relationship Id="rId8" Type="http://schemas.openxmlformats.org/officeDocument/2006/relationships/image" Target="../media/image39.png"/><Relationship Id="rId3" Type="http://schemas.openxmlformats.org/officeDocument/2006/relationships/image" Target="../media/image15.jpg"/><Relationship Id="rId7" Type="http://schemas.openxmlformats.org/officeDocument/2006/relationships/image" Target="../media/image38.png"/><Relationship Id="rId2" Type="http://schemas.openxmlformats.org/officeDocument/2006/relationships/notesSlide" Target="../notesSlides/notesSlide23.xml"/><Relationship Id="rId1" Type="http://schemas.openxmlformats.org/officeDocument/2006/relationships/slideLayout" Target="../slideLayouts/slideLayout349.xml"/><Relationship Id="rId6" Type="http://schemas.openxmlformats.org/officeDocument/2006/relationships/image" Target="../media/image37.png"/><Relationship Id="rId5" Type="http://schemas.openxmlformats.org/officeDocument/2006/relationships/image" Target="../media/image36.png"/><Relationship Id="rId4" Type="http://schemas.openxmlformats.org/officeDocument/2006/relationships/image" Target="../media/image35.png"/><Relationship Id="rId9" Type="http://schemas.openxmlformats.org/officeDocument/2006/relationships/image" Target="../media/image40.png"/></Relationships>
</file>

<file path=ppt/slides/_rels/slide24.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24.xml"/><Relationship Id="rId1" Type="http://schemas.openxmlformats.org/officeDocument/2006/relationships/slideLayout" Target="../slideLayouts/slideLayout339.xml"/><Relationship Id="rId5" Type="http://schemas.openxmlformats.org/officeDocument/2006/relationships/image" Target="../media/image15.jpg"/><Relationship Id="rId4" Type="http://schemas.openxmlformats.org/officeDocument/2006/relationships/image" Target="../media/image42.png"/></Relationships>
</file>

<file path=ppt/slides/_rels/slide25.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25.xml"/><Relationship Id="rId1" Type="http://schemas.openxmlformats.org/officeDocument/2006/relationships/slideLayout" Target="../slideLayouts/slideLayout349.xml"/><Relationship Id="rId5" Type="http://schemas.openxmlformats.org/officeDocument/2006/relationships/image" Target="../media/image15.jpg"/><Relationship Id="rId4" Type="http://schemas.openxmlformats.org/officeDocument/2006/relationships/image" Target="../media/image44.png"/></Relationships>
</file>

<file path=ppt/slides/_rels/slide26.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26.xml"/><Relationship Id="rId1" Type="http://schemas.openxmlformats.org/officeDocument/2006/relationships/slideLayout" Target="../slideLayouts/slideLayout338.xml"/></Relationships>
</file>

<file path=ppt/slides/_rels/slide27.xml.rels><?xml version="1.0" encoding="UTF-8" standalone="yes"?>
<Relationships xmlns="http://schemas.openxmlformats.org/package/2006/relationships"><Relationship Id="rId3" Type="http://schemas.openxmlformats.org/officeDocument/2006/relationships/hyperlink" Target="mailto:ryan.lang@azdhs.gov" TargetMode="External"/><Relationship Id="rId2" Type="http://schemas.openxmlformats.org/officeDocument/2006/relationships/notesSlide" Target="../notesSlides/notesSlide27.xml"/><Relationship Id="rId1" Type="http://schemas.openxmlformats.org/officeDocument/2006/relationships/slideLayout" Target="../slideLayouts/slideLayout338.xml"/><Relationship Id="rId5" Type="http://schemas.openxmlformats.org/officeDocument/2006/relationships/hyperlink" Target="mailto:LizaGolden@mail.maricopa.gov" TargetMode="External"/><Relationship Id="rId4" Type="http://schemas.openxmlformats.org/officeDocument/2006/relationships/hyperlink" Target="mailto:christiane@plan-et.us" TargetMode="Externa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38.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38.xml"/></Relationships>
</file>

<file path=ppt/slides/_rels/slide3.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3.xml"/><Relationship Id="rId1" Type="http://schemas.openxmlformats.org/officeDocument/2006/relationships/slideLayout" Target="../slideLayouts/slideLayout57.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85.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11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41.xml"/></Relationships>
</file>

<file path=ppt/slides/_rels/slide7.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7.xml"/><Relationship Id="rId1" Type="http://schemas.openxmlformats.org/officeDocument/2006/relationships/slideLayout" Target="../slideLayouts/slideLayout169.xml"/></Relationships>
</file>

<file path=ppt/slides/_rels/slide8.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8.xml"/><Relationship Id="rId1" Type="http://schemas.openxmlformats.org/officeDocument/2006/relationships/slideLayout" Target="../slideLayouts/slideLayout197.xml"/></Relationships>
</file>

<file path=ppt/slides/_rels/slide9.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9.xml"/><Relationship Id="rId1" Type="http://schemas.openxmlformats.org/officeDocument/2006/relationships/slideLayout" Target="../slideLayouts/slideLayout22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891"/>
        <p:cNvGrpSpPr/>
        <p:nvPr/>
      </p:nvGrpSpPr>
      <p:grpSpPr>
        <a:xfrm>
          <a:off x="0" y="0"/>
          <a:ext cx="0" cy="0"/>
          <a:chOff x="0" y="0"/>
          <a:chExt cx="0" cy="0"/>
        </a:xfrm>
      </p:grpSpPr>
      <p:sp>
        <p:nvSpPr>
          <p:cNvPr id="2892" name="Shape 2892"/>
          <p:cNvSpPr txBox="1">
            <a:spLocks noGrp="1"/>
          </p:cNvSpPr>
          <p:nvPr>
            <p:ph type="title"/>
          </p:nvPr>
        </p:nvSpPr>
        <p:spPr>
          <a:xfrm>
            <a:off x="-9698" y="0"/>
            <a:ext cx="7863804" cy="3943350"/>
          </a:xfrm>
          <a:prstGeom prst="rect">
            <a:avLst/>
          </a:prstGeom>
          <a:solidFill>
            <a:schemeClr val="lt2"/>
          </a:solidFill>
          <a:ln>
            <a:noFill/>
          </a:ln>
        </p:spPr>
        <p:txBody>
          <a:bodyPr spcFirstLastPara="1" wrap="square" lIns="411475" tIns="45700" rIns="91425" bIns="45700" anchor="b" anchorCtr="0">
            <a:noAutofit/>
          </a:bodyPr>
          <a:lstStyle/>
          <a:p>
            <a:pPr marL="0" marR="0" lvl="0" indent="0" algn="l" rtl="0">
              <a:spcBef>
                <a:spcPts val="0"/>
              </a:spcBef>
              <a:spcAft>
                <a:spcPts val="0"/>
              </a:spcAft>
              <a:buNone/>
            </a:pPr>
            <a:r>
              <a:rPr lang="en-US" dirty="0" smtClean="0"/>
              <a:t>Active Living Policy</a:t>
            </a:r>
            <a:r>
              <a:rPr lang="en-US" sz="3300" b="0" i="0" u="none" strike="noStrike" cap="none" dirty="0" smtClean="0">
                <a:solidFill>
                  <a:schemeClr val="lt1"/>
                </a:solidFill>
                <a:latin typeface="Calibri"/>
                <a:ea typeface="Calibri"/>
                <a:cs typeface="Calibri"/>
                <a:sym typeface="Calibri"/>
              </a:rPr>
              <a:t>– </a:t>
            </a:r>
            <a:r>
              <a:rPr lang="en-US" sz="3300" b="0" i="0" u="none" strike="noStrike" cap="none" dirty="0">
                <a:solidFill>
                  <a:schemeClr val="lt1"/>
                </a:solidFill>
                <a:latin typeface="Calibri"/>
                <a:ea typeface="Calibri"/>
                <a:cs typeface="Calibri"/>
                <a:sym typeface="Calibri"/>
              </a:rPr>
              <a:t>MCDPH experience</a:t>
            </a:r>
            <a:endParaRPr sz="3300" b="0" i="0" u="none" strike="noStrike" cap="none" dirty="0">
              <a:solidFill>
                <a:schemeClr val="lt1"/>
              </a:solidFill>
              <a:latin typeface="Calibri"/>
              <a:ea typeface="Calibri"/>
              <a:cs typeface="Calibri"/>
              <a:sym typeface="Calibri"/>
            </a:endParaRPr>
          </a:p>
        </p:txBody>
      </p:sp>
      <p:sp>
        <p:nvSpPr>
          <p:cNvPr id="2893" name="Shape 2893"/>
          <p:cNvSpPr txBox="1">
            <a:spLocks noGrp="1"/>
          </p:cNvSpPr>
          <p:nvPr>
            <p:ph type="body" idx="1"/>
          </p:nvPr>
        </p:nvSpPr>
        <p:spPr>
          <a:xfrm>
            <a:off x="2" y="4012624"/>
            <a:ext cx="7864475" cy="410766"/>
          </a:xfrm>
          <a:prstGeom prst="rect">
            <a:avLst/>
          </a:prstGeom>
          <a:noFill/>
          <a:ln>
            <a:noFill/>
          </a:ln>
        </p:spPr>
        <p:txBody>
          <a:bodyPr spcFirstLastPara="1" wrap="square" lIns="411475" tIns="45700" rIns="91425" bIns="45700" anchor="t" anchorCtr="0">
            <a:noAutofit/>
          </a:bodyPr>
          <a:lstStyle/>
          <a:p>
            <a:pPr marL="0" marR="0" lvl="0" indent="0" algn="l" rtl="0">
              <a:spcBef>
                <a:spcPts val="0"/>
              </a:spcBef>
              <a:spcAft>
                <a:spcPts val="0"/>
              </a:spcAft>
              <a:buClr>
                <a:schemeClr val="dk2"/>
              </a:buClr>
              <a:buSzPts val="1800"/>
              <a:buFont typeface="Arial"/>
              <a:buNone/>
            </a:pPr>
            <a:r>
              <a:rPr lang="en-US" sz="1800" b="0" i="1" u="none" strike="noStrike" cap="none">
                <a:solidFill>
                  <a:srgbClr val="595959"/>
                </a:solidFill>
                <a:latin typeface="Calibri"/>
                <a:ea typeface="Calibri"/>
                <a:cs typeface="Calibri"/>
                <a:sym typeface="Calibri"/>
              </a:rPr>
              <a:t>Liza Oz-Golden, AICP</a:t>
            </a:r>
            <a:endParaRPr sz="1800" b="0" i="1" u="none" strike="noStrike" cap="none">
              <a:solidFill>
                <a:srgbClr val="595959"/>
              </a:solidFill>
              <a:latin typeface="Calibri"/>
              <a:ea typeface="Calibri"/>
              <a:cs typeface="Calibri"/>
              <a:sym typeface="Calibri"/>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954"/>
        <p:cNvGrpSpPr/>
        <p:nvPr/>
      </p:nvGrpSpPr>
      <p:grpSpPr>
        <a:xfrm>
          <a:off x="0" y="0"/>
          <a:ext cx="0" cy="0"/>
          <a:chOff x="0" y="0"/>
          <a:chExt cx="0" cy="0"/>
        </a:xfrm>
      </p:grpSpPr>
      <p:sp>
        <p:nvSpPr>
          <p:cNvPr id="2955" name="Shape 2955"/>
          <p:cNvSpPr txBox="1">
            <a:spLocks noGrp="1"/>
          </p:cNvSpPr>
          <p:nvPr>
            <p:ph type="title"/>
          </p:nvPr>
        </p:nvSpPr>
        <p:spPr>
          <a:xfrm>
            <a:off x="-9698" y="1"/>
            <a:ext cx="7863804" cy="1033895"/>
          </a:xfrm>
          <a:prstGeom prst="rect">
            <a:avLst/>
          </a:prstGeom>
          <a:solidFill>
            <a:schemeClr val="lt2"/>
          </a:solidFill>
          <a:ln>
            <a:noFill/>
          </a:ln>
        </p:spPr>
        <p:txBody>
          <a:bodyPr spcFirstLastPara="1" wrap="square" lIns="411475" tIns="45700" rIns="91425" bIns="45700" anchor="b" anchorCtr="0">
            <a:noAutofit/>
          </a:bodyPr>
          <a:lstStyle/>
          <a:p>
            <a:pPr marL="0" marR="0" lvl="0" indent="0" algn="l" rtl="0">
              <a:spcBef>
                <a:spcPts val="0"/>
              </a:spcBef>
              <a:spcAft>
                <a:spcPts val="0"/>
              </a:spcAft>
              <a:buNone/>
            </a:pPr>
            <a:r>
              <a:rPr lang="en-US" sz="3300" b="0" i="0" u="none" strike="noStrike" cap="none">
                <a:solidFill>
                  <a:schemeClr val="lt1"/>
                </a:solidFill>
                <a:latin typeface="Calibri"/>
                <a:ea typeface="Calibri"/>
                <a:cs typeface="Calibri"/>
                <a:sym typeface="Calibri"/>
              </a:rPr>
              <a:t>Health Score Map</a:t>
            </a:r>
            <a:endParaRPr sz="3300" b="0" i="0" u="none" strike="noStrike" cap="none">
              <a:solidFill>
                <a:schemeClr val="lt1"/>
              </a:solidFill>
              <a:latin typeface="Calibri"/>
              <a:ea typeface="Calibri"/>
              <a:cs typeface="Calibri"/>
              <a:sym typeface="Calibri"/>
            </a:endParaRPr>
          </a:p>
        </p:txBody>
      </p:sp>
      <p:pic>
        <p:nvPicPr>
          <p:cNvPr id="2956" name="Shape 2956"/>
          <p:cNvPicPr preferRelativeResize="0">
            <a:picLocks noGrp="1"/>
          </p:cNvPicPr>
          <p:nvPr>
            <p:ph type="body" idx="1"/>
          </p:nvPr>
        </p:nvPicPr>
        <p:blipFill rotWithShape="1">
          <a:blip r:embed="rId3">
            <a:alphaModFix/>
          </a:blip>
          <a:srcRect/>
          <a:stretch/>
        </p:blipFill>
        <p:spPr>
          <a:xfrm>
            <a:off x="2286000" y="1035672"/>
            <a:ext cx="5179977" cy="4107828"/>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961"/>
        <p:cNvGrpSpPr/>
        <p:nvPr/>
      </p:nvGrpSpPr>
      <p:grpSpPr>
        <a:xfrm>
          <a:off x="0" y="0"/>
          <a:ext cx="0" cy="0"/>
          <a:chOff x="0" y="0"/>
          <a:chExt cx="0" cy="0"/>
        </a:xfrm>
      </p:grpSpPr>
      <p:sp>
        <p:nvSpPr>
          <p:cNvPr id="2962" name="Shape 2962"/>
          <p:cNvSpPr txBox="1">
            <a:spLocks noGrp="1"/>
          </p:cNvSpPr>
          <p:nvPr>
            <p:ph type="title"/>
          </p:nvPr>
        </p:nvSpPr>
        <p:spPr>
          <a:xfrm>
            <a:off x="-9698" y="1"/>
            <a:ext cx="7863804" cy="1033895"/>
          </a:xfrm>
          <a:prstGeom prst="rect">
            <a:avLst/>
          </a:prstGeom>
          <a:solidFill>
            <a:schemeClr val="lt2"/>
          </a:solidFill>
          <a:ln>
            <a:noFill/>
          </a:ln>
        </p:spPr>
        <p:txBody>
          <a:bodyPr spcFirstLastPara="1" wrap="square" lIns="411475" tIns="45700" rIns="91425" bIns="45700" anchor="b" anchorCtr="0">
            <a:noAutofit/>
          </a:bodyPr>
          <a:lstStyle/>
          <a:p>
            <a:pPr marL="0" marR="0" lvl="0" indent="0" algn="l" rtl="0">
              <a:spcBef>
                <a:spcPts val="0"/>
              </a:spcBef>
              <a:spcAft>
                <a:spcPts val="0"/>
              </a:spcAft>
              <a:buNone/>
            </a:pPr>
            <a:r>
              <a:rPr lang="en-US" sz="3300" b="0" i="0" u="none" strike="noStrike" cap="none">
                <a:solidFill>
                  <a:schemeClr val="lt1"/>
                </a:solidFill>
                <a:latin typeface="Calibri"/>
                <a:ea typeface="Calibri"/>
                <a:cs typeface="Calibri"/>
                <a:sym typeface="Calibri"/>
              </a:rPr>
              <a:t>Community Outreach</a:t>
            </a:r>
            <a:endParaRPr/>
          </a:p>
        </p:txBody>
      </p:sp>
      <p:pic>
        <p:nvPicPr>
          <p:cNvPr id="2963" name="Shape 2963"/>
          <p:cNvPicPr preferRelativeResize="0">
            <a:picLocks noGrp="1"/>
          </p:cNvPicPr>
          <p:nvPr>
            <p:ph type="body" idx="1"/>
          </p:nvPr>
        </p:nvPicPr>
        <p:blipFill rotWithShape="1">
          <a:blip r:embed="rId3">
            <a:alphaModFix/>
          </a:blip>
          <a:srcRect/>
          <a:stretch/>
        </p:blipFill>
        <p:spPr>
          <a:xfrm>
            <a:off x="1371600" y="1085850"/>
            <a:ext cx="5257800" cy="3943350"/>
          </a:xfrm>
          <a:prstGeom prst="rect">
            <a:avLst/>
          </a:prstGeom>
          <a:noFill/>
          <a:ln>
            <a:noFill/>
          </a:ln>
        </p:spPr>
      </p:pic>
      <p:sp>
        <p:nvSpPr>
          <p:cNvPr id="2964" name="Shape 2964"/>
          <p:cNvSpPr txBox="1"/>
          <p:nvPr/>
        </p:nvSpPr>
        <p:spPr>
          <a:xfrm>
            <a:off x="5657850" y="2800350"/>
            <a:ext cx="2228850" cy="923330"/>
          </a:xfrm>
          <a:prstGeom prst="rect">
            <a:avLst/>
          </a:prstGeom>
          <a:noFill/>
          <a:ln>
            <a:noFill/>
          </a:ln>
        </p:spPr>
        <p:txBody>
          <a:bodyPr spcFirstLastPara="1" wrap="square" lIns="91425" tIns="45700" rIns="91425" bIns="45700" anchor="t" anchorCtr="0">
            <a:noAutofit/>
          </a:bodyPr>
          <a:lstStyle/>
          <a:p>
            <a:pPr marL="214313" marR="0" lvl="0" indent="-214313" algn="l" rtl="0">
              <a:lnSpc>
                <a:spcPct val="100000"/>
              </a:lnSpc>
              <a:spcBef>
                <a:spcPts val="0"/>
              </a:spcBef>
              <a:spcAft>
                <a:spcPts val="0"/>
              </a:spcAft>
              <a:buClr>
                <a:srgbClr val="000000"/>
              </a:buClr>
              <a:buSzPts val="1350"/>
              <a:buFont typeface="Arial"/>
              <a:buChar char="•"/>
            </a:pPr>
            <a:r>
              <a:rPr lang="en-US" sz="1350" b="1" i="0" u="none" strike="noStrike" cap="none">
                <a:solidFill>
                  <a:srgbClr val="000000"/>
                </a:solidFill>
                <a:latin typeface="Calibri"/>
                <a:ea typeface="Calibri"/>
                <a:cs typeface="Calibri"/>
                <a:sym typeface="Calibri"/>
              </a:rPr>
              <a:t>WIC Clinic Outreach</a:t>
            </a:r>
            <a:endParaRPr/>
          </a:p>
          <a:p>
            <a:pPr marL="214313" marR="0" lvl="0" indent="-214313" algn="l" rtl="0">
              <a:lnSpc>
                <a:spcPct val="100000"/>
              </a:lnSpc>
              <a:spcBef>
                <a:spcPts val="0"/>
              </a:spcBef>
              <a:spcAft>
                <a:spcPts val="0"/>
              </a:spcAft>
              <a:buClr>
                <a:srgbClr val="000000"/>
              </a:buClr>
              <a:buSzPts val="1350"/>
              <a:buFont typeface="Arial"/>
              <a:buChar char="•"/>
            </a:pPr>
            <a:r>
              <a:rPr lang="en-US" sz="1350" b="1" i="0" u="none" strike="noStrike" cap="none">
                <a:solidFill>
                  <a:srgbClr val="000000"/>
                </a:solidFill>
                <a:latin typeface="Calibri"/>
                <a:ea typeface="Calibri"/>
                <a:cs typeface="Calibri"/>
                <a:sym typeface="Calibri"/>
              </a:rPr>
              <a:t>220 Additional Comments</a:t>
            </a:r>
            <a:endParaRPr/>
          </a:p>
          <a:p>
            <a:pPr marL="214313" marR="0" lvl="0" indent="-214313" algn="l" rtl="0">
              <a:lnSpc>
                <a:spcPct val="100000"/>
              </a:lnSpc>
              <a:spcBef>
                <a:spcPts val="0"/>
              </a:spcBef>
              <a:spcAft>
                <a:spcPts val="0"/>
              </a:spcAft>
              <a:buClr>
                <a:srgbClr val="000000"/>
              </a:buClr>
              <a:buSzPts val="1350"/>
              <a:buFont typeface="Arial"/>
              <a:buChar char="•"/>
            </a:pPr>
            <a:r>
              <a:rPr lang="en-US" sz="1350" b="1" i="0" u="none" strike="noStrike" cap="none">
                <a:solidFill>
                  <a:srgbClr val="000000"/>
                </a:solidFill>
                <a:latin typeface="Calibri"/>
                <a:ea typeface="Calibri"/>
                <a:cs typeface="Calibri"/>
                <a:sym typeface="Calibri"/>
              </a:rPr>
              <a:t>Different perspectives</a:t>
            </a:r>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969"/>
        <p:cNvGrpSpPr/>
        <p:nvPr/>
      </p:nvGrpSpPr>
      <p:grpSpPr>
        <a:xfrm>
          <a:off x="0" y="0"/>
          <a:ext cx="0" cy="0"/>
          <a:chOff x="0" y="0"/>
          <a:chExt cx="0" cy="0"/>
        </a:xfrm>
      </p:grpSpPr>
      <p:sp>
        <p:nvSpPr>
          <p:cNvPr id="2970" name="Shape 2970"/>
          <p:cNvSpPr txBox="1">
            <a:spLocks noGrp="1"/>
          </p:cNvSpPr>
          <p:nvPr>
            <p:ph type="title"/>
          </p:nvPr>
        </p:nvSpPr>
        <p:spPr>
          <a:xfrm>
            <a:off x="2057400" y="3943350"/>
            <a:ext cx="5943098" cy="742950"/>
          </a:xfrm>
          <a:prstGeom prst="rect">
            <a:avLst/>
          </a:prstGeom>
          <a:noFill/>
          <a:ln>
            <a:noFill/>
          </a:ln>
        </p:spPr>
        <p:txBody>
          <a:bodyPr spcFirstLastPara="1" wrap="square" lIns="411475" tIns="45700" rIns="91425" bIns="45700" anchor="t" anchorCtr="0">
            <a:noAutofit/>
          </a:bodyPr>
          <a:lstStyle/>
          <a:p>
            <a:pPr marL="0" marR="0" lvl="0" indent="0" algn="l" rtl="0">
              <a:spcBef>
                <a:spcPts val="0"/>
              </a:spcBef>
              <a:spcAft>
                <a:spcPts val="0"/>
              </a:spcAft>
              <a:buNone/>
            </a:pPr>
            <a:r>
              <a:rPr lang="en-US" sz="3300" b="0" i="0" u="none" strike="noStrike" cap="none">
                <a:solidFill>
                  <a:schemeClr val="lt2"/>
                </a:solidFill>
                <a:latin typeface="Calibri"/>
                <a:ea typeface="Calibri"/>
                <a:cs typeface="Calibri"/>
                <a:sym typeface="Calibri"/>
              </a:rPr>
              <a:t>Municipal Policies</a:t>
            </a:r>
            <a:endParaRPr sz="3300" b="0" i="0" u="none" strike="noStrike" cap="none">
              <a:solidFill>
                <a:schemeClr val="lt2"/>
              </a:solidFill>
              <a:latin typeface="Calibri"/>
              <a:ea typeface="Calibri"/>
              <a:cs typeface="Calibri"/>
              <a:sym typeface="Calibri"/>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974"/>
        <p:cNvGrpSpPr/>
        <p:nvPr/>
      </p:nvGrpSpPr>
      <p:grpSpPr>
        <a:xfrm>
          <a:off x="0" y="0"/>
          <a:ext cx="0" cy="0"/>
          <a:chOff x="0" y="0"/>
          <a:chExt cx="0" cy="0"/>
        </a:xfrm>
      </p:grpSpPr>
      <p:sp>
        <p:nvSpPr>
          <p:cNvPr id="2975" name="Shape 2975"/>
          <p:cNvSpPr txBox="1">
            <a:spLocks noGrp="1"/>
          </p:cNvSpPr>
          <p:nvPr>
            <p:ph type="ctrTitle"/>
          </p:nvPr>
        </p:nvSpPr>
        <p:spPr>
          <a:xfrm>
            <a:off x="311704" y="744575"/>
            <a:ext cx="4817700" cy="2052600"/>
          </a:xfrm>
          <a:prstGeom prst="rect">
            <a:avLst/>
          </a:prstGeom>
          <a:noFill/>
          <a:ln>
            <a:noFill/>
          </a:ln>
        </p:spPr>
        <p:txBody>
          <a:bodyPr spcFirstLastPara="1" wrap="square" lIns="91425" tIns="91425" rIns="91425" bIns="91425" anchor="b" anchorCtr="0">
            <a:noAutofit/>
          </a:bodyPr>
          <a:lstStyle/>
          <a:p>
            <a:pPr marL="0" marR="0" lvl="0" indent="0" algn="ctr" rtl="0">
              <a:lnSpc>
                <a:spcPct val="100000"/>
              </a:lnSpc>
              <a:spcBef>
                <a:spcPts val="0"/>
              </a:spcBef>
              <a:spcAft>
                <a:spcPts val="0"/>
              </a:spcAft>
              <a:buClr>
                <a:schemeClr val="dk1"/>
              </a:buClr>
              <a:buSzPts val="5200"/>
              <a:buFont typeface="Arial"/>
              <a:buNone/>
            </a:pPr>
            <a:r>
              <a:rPr lang="en-US" sz="3000" b="0" i="0" u="none" strike="noStrike" cap="none">
                <a:solidFill>
                  <a:schemeClr val="dk1"/>
                </a:solidFill>
                <a:latin typeface="Raleway"/>
                <a:ea typeface="Raleway"/>
                <a:cs typeface="Raleway"/>
                <a:sym typeface="Raleway"/>
              </a:rPr>
              <a:t>Health in All Planning: Strategies to Influence Active Living Policy</a:t>
            </a:r>
            <a:endParaRPr sz="3000" b="0" i="0" u="none" strike="noStrike" cap="none">
              <a:solidFill>
                <a:schemeClr val="dk1"/>
              </a:solidFill>
              <a:latin typeface="Raleway"/>
              <a:ea typeface="Raleway"/>
              <a:cs typeface="Raleway"/>
              <a:sym typeface="Raleway"/>
            </a:endParaRPr>
          </a:p>
        </p:txBody>
      </p:sp>
      <p:sp>
        <p:nvSpPr>
          <p:cNvPr id="2976" name="Shape 2976"/>
          <p:cNvSpPr txBox="1">
            <a:spLocks noGrp="1"/>
          </p:cNvSpPr>
          <p:nvPr>
            <p:ph type="subTitle" idx="1"/>
          </p:nvPr>
        </p:nvSpPr>
        <p:spPr>
          <a:xfrm>
            <a:off x="311700" y="2834125"/>
            <a:ext cx="4753500" cy="7926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dk2"/>
              </a:buClr>
              <a:buSzPts val="2800"/>
              <a:buFont typeface="Arial"/>
              <a:buNone/>
            </a:pPr>
            <a:r>
              <a:rPr lang="en-US" sz="2400" b="0" i="0" u="none" strike="noStrike" cap="none">
                <a:solidFill>
                  <a:srgbClr val="999999"/>
                </a:solidFill>
                <a:latin typeface="Raleway"/>
                <a:ea typeface="Raleway"/>
                <a:cs typeface="Raleway"/>
                <a:sym typeface="Raleway"/>
              </a:rPr>
              <a:t>-Christiane Quintans</a:t>
            </a:r>
            <a:endParaRPr sz="2400" b="0" i="0" u="none" strike="noStrike" cap="none">
              <a:solidFill>
                <a:srgbClr val="999999"/>
              </a:solidFill>
              <a:latin typeface="Raleway"/>
              <a:ea typeface="Raleway"/>
              <a:cs typeface="Raleway"/>
              <a:sym typeface="Raleway"/>
            </a:endParaRPr>
          </a:p>
        </p:txBody>
      </p:sp>
      <p:pic>
        <p:nvPicPr>
          <p:cNvPr id="2977" name="Shape 2977"/>
          <p:cNvPicPr preferRelativeResize="0"/>
          <p:nvPr/>
        </p:nvPicPr>
        <p:blipFill rotWithShape="1">
          <a:blip r:embed="rId3">
            <a:alphaModFix/>
          </a:blip>
          <a:srcRect l="26748" r="20304"/>
          <a:stretch/>
        </p:blipFill>
        <p:spPr>
          <a:xfrm>
            <a:off x="5512925" y="0"/>
            <a:ext cx="3631074" cy="5143500"/>
          </a:xfrm>
          <a:prstGeom prst="rect">
            <a:avLst/>
          </a:prstGeom>
          <a:noFill/>
          <a:ln>
            <a:noFill/>
          </a:ln>
        </p:spPr>
      </p:pic>
      <p:pic>
        <p:nvPicPr>
          <p:cNvPr id="2978" name="Shape 2978"/>
          <p:cNvPicPr preferRelativeResize="0"/>
          <p:nvPr/>
        </p:nvPicPr>
        <p:blipFill rotWithShape="1">
          <a:blip r:embed="rId4">
            <a:alphaModFix/>
          </a:blip>
          <a:srcRect/>
          <a:stretch/>
        </p:blipFill>
        <p:spPr>
          <a:xfrm>
            <a:off x="280300" y="4418525"/>
            <a:ext cx="1428750" cy="53340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982"/>
        <p:cNvGrpSpPr/>
        <p:nvPr/>
      </p:nvGrpSpPr>
      <p:grpSpPr>
        <a:xfrm>
          <a:off x="0" y="0"/>
          <a:ext cx="0" cy="0"/>
          <a:chOff x="0" y="0"/>
          <a:chExt cx="0" cy="0"/>
        </a:xfrm>
      </p:grpSpPr>
      <p:sp>
        <p:nvSpPr>
          <p:cNvPr id="2983" name="Shape 2983"/>
          <p:cNvSpPr txBox="1">
            <a:spLocks noGrp="1"/>
          </p:cNvSpPr>
          <p:nvPr>
            <p:ph type="title"/>
          </p:nvPr>
        </p:nvSpPr>
        <p:spPr>
          <a:xfrm>
            <a:off x="490250" y="450150"/>
            <a:ext cx="6367800" cy="956400"/>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chemeClr val="dk1"/>
              </a:buClr>
              <a:buSzPts val="4800"/>
              <a:buFont typeface="Arial"/>
              <a:buNone/>
            </a:pPr>
            <a:r>
              <a:rPr lang="en-US" sz="3000" b="0" i="0" u="none" strike="noStrike" cap="none">
                <a:solidFill>
                  <a:schemeClr val="dk1"/>
                </a:solidFill>
                <a:latin typeface="Raleway"/>
                <a:ea typeface="Raleway"/>
                <a:cs typeface="Raleway"/>
                <a:sym typeface="Raleway"/>
              </a:rPr>
              <a:t>My Role as Planner</a:t>
            </a:r>
            <a:endParaRPr sz="3000" b="0" i="0" u="none" strike="noStrike" cap="none">
              <a:solidFill>
                <a:schemeClr val="dk1"/>
              </a:solidFill>
              <a:latin typeface="Raleway"/>
              <a:ea typeface="Raleway"/>
              <a:cs typeface="Raleway"/>
              <a:sym typeface="Raleway"/>
            </a:endParaRPr>
          </a:p>
        </p:txBody>
      </p:sp>
      <p:sp>
        <p:nvSpPr>
          <p:cNvPr id="2984" name="Shape 2984"/>
          <p:cNvSpPr txBox="1">
            <a:spLocks noGrp="1"/>
          </p:cNvSpPr>
          <p:nvPr>
            <p:ph type="title"/>
          </p:nvPr>
        </p:nvSpPr>
        <p:spPr>
          <a:xfrm>
            <a:off x="4219225" y="2308788"/>
            <a:ext cx="3076800" cy="724800"/>
          </a:xfrm>
          <a:prstGeom prst="rect">
            <a:avLst/>
          </a:prstGeom>
          <a:no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chemeClr val="dk1"/>
              </a:buClr>
              <a:buSzPts val="4800"/>
              <a:buFont typeface="Arial"/>
              <a:buNone/>
            </a:pPr>
            <a:r>
              <a:rPr lang="en-US" sz="1800" b="1" i="0" u="none" strike="noStrike" cap="none">
                <a:solidFill>
                  <a:srgbClr val="999999"/>
                </a:solidFill>
                <a:latin typeface="Raleway"/>
                <a:ea typeface="Raleway"/>
                <a:cs typeface="Raleway"/>
                <a:sym typeface="Raleway"/>
              </a:rPr>
              <a:t>Queen Creek General Plan</a:t>
            </a:r>
            <a:endParaRPr sz="1800" b="1" i="0" u="none" strike="noStrike" cap="none">
              <a:solidFill>
                <a:srgbClr val="999999"/>
              </a:solidFill>
              <a:latin typeface="Raleway"/>
              <a:ea typeface="Raleway"/>
              <a:cs typeface="Raleway"/>
              <a:sym typeface="Raleway"/>
            </a:endParaRPr>
          </a:p>
        </p:txBody>
      </p:sp>
      <p:pic>
        <p:nvPicPr>
          <p:cNvPr id="2985" name="Shape 2985"/>
          <p:cNvPicPr preferRelativeResize="0"/>
          <p:nvPr/>
        </p:nvPicPr>
        <p:blipFill rotWithShape="1">
          <a:blip r:embed="rId3">
            <a:alphaModFix/>
          </a:blip>
          <a:srcRect/>
          <a:stretch/>
        </p:blipFill>
        <p:spPr>
          <a:xfrm>
            <a:off x="2538916" y="2121698"/>
            <a:ext cx="1457461" cy="2041397"/>
          </a:xfrm>
          <a:prstGeom prst="rect">
            <a:avLst/>
          </a:prstGeom>
          <a:noFill/>
          <a:ln>
            <a:noFill/>
          </a:ln>
        </p:spPr>
      </p:pic>
      <p:pic>
        <p:nvPicPr>
          <p:cNvPr id="2986" name="Shape 2986"/>
          <p:cNvPicPr preferRelativeResize="0"/>
          <p:nvPr/>
        </p:nvPicPr>
        <p:blipFill rotWithShape="1">
          <a:blip r:embed="rId4">
            <a:alphaModFix/>
          </a:blip>
          <a:srcRect/>
          <a:stretch/>
        </p:blipFill>
        <p:spPr>
          <a:xfrm>
            <a:off x="717150" y="2127473"/>
            <a:ext cx="1457449" cy="2029851"/>
          </a:xfrm>
          <a:prstGeom prst="rect">
            <a:avLst/>
          </a:prstGeom>
          <a:noFill/>
          <a:ln>
            <a:noFill/>
          </a:ln>
        </p:spPr>
      </p:pic>
      <p:sp>
        <p:nvSpPr>
          <p:cNvPr id="2987" name="Shape 2987"/>
          <p:cNvSpPr txBox="1">
            <a:spLocks noGrp="1"/>
          </p:cNvSpPr>
          <p:nvPr>
            <p:ph type="title"/>
          </p:nvPr>
        </p:nvSpPr>
        <p:spPr>
          <a:xfrm>
            <a:off x="4123900" y="2969575"/>
            <a:ext cx="4377300" cy="1080000"/>
          </a:xfrm>
          <a:prstGeom prst="rect">
            <a:avLst/>
          </a:prstGeom>
          <a:no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chemeClr val="dk1"/>
              </a:buClr>
              <a:buSzPts val="1100"/>
              <a:buFont typeface="Arial"/>
              <a:buNone/>
            </a:pPr>
            <a:r>
              <a:rPr lang="en-US" sz="1800" b="1" i="0" u="none" strike="noStrike" cap="none">
                <a:solidFill>
                  <a:srgbClr val="999999"/>
                </a:solidFill>
                <a:latin typeface="Raleway"/>
                <a:ea typeface="Raleway"/>
                <a:cs typeface="Raleway"/>
                <a:sym typeface="Raleway"/>
              </a:rPr>
              <a:t>Hualapai Health Impact Assessment</a:t>
            </a:r>
            <a:endParaRPr sz="1800" b="1" i="0" u="none" strike="noStrike" cap="none">
              <a:solidFill>
                <a:srgbClr val="999999"/>
              </a:solidFill>
              <a:latin typeface="Raleway"/>
              <a:ea typeface="Raleway"/>
              <a:cs typeface="Raleway"/>
              <a:sym typeface="Raleway"/>
            </a:endParaRPr>
          </a:p>
        </p:txBody>
      </p:sp>
      <p:sp>
        <p:nvSpPr>
          <p:cNvPr id="2988" name="Shape 2988"/>
          <p:cNvSpPr txBox="1">
            <a:spLocks noGrp="1"/>
          </p:cNvSpPr>
          <p:nvPr>
            <p:ph type="title"/>
          </p:nvPr>
        </p:nvSpPr>
        <p:spPr>
          <a:xfrm>
            <a:off x="717150" y="1359238"/>
            <a:ext cx="7784100" cy="419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4800"/>
              <a:buFont typeface="Arial"/>
              <a:buNone/>
            </a:pPr>
            <a:r>
              <a:rPr lang="en-US" sz="1800" b="0" i="0" u="none" strike="noStrike" cap="none">
                <a:solidFill>
                  <a:srgbClr val="999999"/>
                </a:solidFill>
                <a:latin typeface="Raleway"/>
                <a:ea typeface="Raleway"/>
                <a:cs typeface="Raleway"/>
                <a:sym typeface="Raleway"/>
              </a:rPr>
              <a:t>To connect plan goals &amp; policies to desired health outcomes </a:t>
            </a:r>
            <a:endParaRPr sz="1800" b="0" i="0" u="none" strike="noStrike" cap="none">
              <a:solidFill>
                <a:srgbClr val="999999"/>
              </a:solidFill>
              <a:latin typeface="Raleway"/>
              <a:ea typeface="Raleway"/>
              <a:cs typeface="Raleway"/>
              <a:sym typeface="Raleway"/>
            </a:endParaRPr>
          </a:p>
        </p:txBody>
      </p:sp>
      <p:cxnSp>
        <p:nvCxnSpPr>
          <p:cNvPr id="2989" name="Shape 2989"/>
          <p:cNvCxnSpPr/>
          <p:nvPr/>
        </p:nvCxnSpPr>
        <p:spPr>
          <a:xfrm>
            <a:off x="333900" y="1214800"/>
            <a:ext cx="2664000" cy="0"/>
          </a:xfrm>
          <a:prstGeom prst="straightConnector1">
            <a:avLst/>
          </a:prstGeom>
          <a:noFill/>
          <a:ln w="38100" cap="flat" cmpd="sng">
            <a:solidFill>
              <a:srgbClr val="980000"/>
            </a:solidFill>
            <a:prstDash val="solid"/>
            <a:round/>
            <a:headEnd type="none" w="sm" len="sm"/>
            <a:tailEnd type="none" w="sm" len="sm"/>
          </a:ln>
        </p:spPr>
      </p:cxnSp>
      <p:pic>
        <p:nvPicPr>
          <p:cNvPr id="2990" name="Shape 2990"/>
          <p:cNvPicPr preferRelativeResize="0"/>
          <p:nvPr/>
        </p:nvPicPr>
        <p:blipFill rotWithShape="1">
          <a:blip r:embed="rId5">
            <a:alphaModFix/>
          </a:blip>
          <a:srcRect/>
          <a:stretch/>
        </p:blipFill>
        <p:spPr>
          <a:xfrm>
            <a:off x="7952925" y="4692350"/>
            <a:ext cx="891900" cy="332975"/>
          </a:xfrm>
          <a:prstGeom prst="rect">
            <a:avLst/>
          </a:prstGeom>
          <a:noFill/>
          <a:ln>
            <a:noFill/>
          </a:ln>
        </p:spPr>
      </p:pic>
      <p:sp>
        <p:nvSpPr>
          <p:cNvPr id="2991" name="Shape 2991"/>
          <p:cNvSpPr txBox="1">
            <a:spLocks noGrp="1"/>
          </p:cNvSpPr>
          <p:nvPr>
            <p:ph type="title"/>
          </p:nvPr>
        </p:nvSpPr>
        <p:spPr>
          <a:xfrm>
            <a:off x="717150" y="4273238"/>
            <a:ext cx="7784100" cy="419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4800"/>
              <a:buFont typeface="Arial"/>
              <a:buNone/>
            </a:pPr>
            <a:r>
              <a:rPr lang="en-US" sz="1800" b="0" i="0" u="none" strike="noStrike" cap="none">
                <a:solidFill>
                  <a:srgbClr val="999999"/>
                </a:solidFill>
                <a:latin typeface="Raleway"/>
                <a:ea typeface="Raleway"/>
                <a:cs typeface="Raleway"/>
                <a:sym typeface="Raleway"/>
              </a:rPr>
              <a:t>To consult and guide, but ultimately execute vision of our clients</a:t>
            </a:r>
            <a:endParaRPr sz="1800" b="0" i="0" u="none" strike="noStrike" cap="none">
              <a:solidFill>
                <a:srgbClr val="999999"/>
              </a:solidFill>
              <a:latin typeface="Raleway"/>
              <a:ea typeface="Raleway"/>
              <a:cs typeface="Raleway"/>
              <a:sym typeface="Raleway"/>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995"/>
        <p:cNvGrpSpPr/>
        <p:nvPr/>
      </p:nvGrpSpPr>
      <p:grpSpPr>
        <a:xfrm>
          <a:off x="0" y="0"/>
          <a:ext cx="0" cy="0"/>
          <a:chOff x="0" y="0"/>
          <a:chExt cx="0" cy="0"/>
        </a:xfrm>
      </p:grpSpPr>
      <p:pic>
        <p:nvPicPr>
          <p:cNvPr id="2996" name="Shape 2996"/>
          <p:cNvPicPr preferRelativeResize="0"/>
          <p:nvPr/>
        </p:nvPicPr>
        <p:blipFill rotWithShape="1">
          <a:blip r:embed="rId3">
            <a:alphaModFix/>
          </a:blip>
          <a:srcRect/>
          <a:stretch/>
        </p:blipFill>
        <p:spPr>
          <a:xfrm>
            <a:off x="5388172" y="0"/>
            <a:ext cx="3698725" cy="3836300"/>
          </a:xfrm>
          <a:prstGeom prst="rect">
            <a:avLst/>
          </a:prstGeom>
          <a:noFill/>
          <a:ln>
            <a:noFill/>
          </a:ln>
        </p:spPr>
      </p:pic>
      <p:sp>
        <p:nvSpPr>
          <p:cNvPr id="2997" name="Shape 2997"/>
          <p:cNvSpPr txBox="1">
            <a:spLocks noGrp="1"/>
          </p:cNvSpPr>
          <p:nvPr>
            <p:ph type="title"/>
          </p:nvPr>
        </p:nvSpPr>
        <p:spPr>
          <a:xfrm>
            <a:off x="490250" y="35525"/>
            <a:ext cx="4006800" cy="1371000"/>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chemeClr val="dk1"/>
              </a:buClr>
              <a:buSzPts val="4800"/>
              <a:buFont typeface="Arial"/>
              <a:buNone/>
            </a:pPr>
            <a:r>
              <a:rPr lang="en-US" sz="3000" b="1" i="0" u="none" strike="noStrike" cap="none">
                <a:solidFill>
                  <a:schemeClr val="dk1"/>
                </a:solidFill>
                <a:latin typeface="Raleway"/>
                <a:ea typeface="Raleway"/>
                <a:cs typeface="Raleway"/>
                <a:sym typeface="Raleway"/>
              </a:rPr>
              <a:t>Queen Creek General Plan</a:t>
            </a:r>
            <a:endParaRPr sz="3000" b="1" i="0" u="none" strike="noStrike" cap="none">
              <a:solidFill>
                <a:schemeClr val="dk1"/>
              </a:solidFill>
              <a:latin typeface="Raleway"/>
              <a:ea typeface="Raleway"/>
              <a:cs typeface="Raleway"/>
              <a:sym typeface="Raleway"/>
            </a:endParaRPr>
          </a:p>
        </p:txBody>
      </p:sp>
      <p:sp>
        <p:nvSpPr>
          <p:cNvPr id="2998" name="Shape 2998"/>
          <p:cNvSpPr txBox="1">
            <a:spLocks noGrp="1"/>
          </p:cNvSpPr>
          <p:nvPr>
            <p:ph type="title"/>
          </p:nvPr>
        </p:nvSpPr>
        <p:spPr>
          <a:xfrm>
            <a:off x="490250" y="1458975"/>
            <a:ext cx="3879000" cy="10275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4800"/>
              <a:buFont typeface="Arial"/>
              <a:buNone/>
            </a:pPr>
            <a:r>
              <a:rPr lang="en-US" sz="1800" b="0" i="0" u="none" strike="noStrike" cap="none">
                <a:solidFill>
                  <a:srgbClr val="999999"/>
                </a:solidFill>
                <a:latin typeface="Raleway"/>
                <a:ea typeface="Raleway"/>
                <a:cs typeface="Raleway"/>
                <a:sym typeface="Raleway"/>
              </a:rPr>
              <a:t>Health framework- </a:t>
            </a:r>
            <a:endParaRPr sz="1800" b="0" i="0" u="none" strike="noStrike" cap="none">
              <a:solidFill>
                <a:srgbClr val="999999"/>
              </a:solidFill>
              <a:latin typeface="Raleway"/>
              <a:ea typeface="Raleway"/>
              <a:cs typeface="Raleway"/>
              <a:sym typeface="Raleway"/>
            </a:endParaRPr>
          </a:p>
          <a:p>
            <a:pPr marL="0" marR="0" lvl="0" indent="0" algn="l" rtl="0">
              <a:lnSpc>
                <a:spcPct val="100000"/>
              </a:lnSpc>
              <a:spcBef>
                <a:spcPts val="0"/>
              </a:spcBef>
              <a:spcAft>
                <a:spcPts val="0"/>
              </a:spcAft>
              <a:buClr>
                <a:schemeClr val="dk1"/>
              </a:buClr>
              <a:buSzPts val="4800"/>
              <a:buFont typeface="Arial"/>
              <a:buNone/>
            </a:pPr>
            <a:r>
              <a:rPr lang="en-US" sz="1800" b="0" i="0" u="none" strike="noStrike" cap="none">
                <a:solidFill>
                  <a:srgbClr val="999999"/>
                </a:solidFill>
                <a:latin typeface="Raleway"/>
                <a:ea typeface="Raleway"/>
                <a:cs typeface="Raleway"/>
                <a:sym typeface="Raleway"/>
              </a:rPr>
              <a:t>“Positive healthy lifestyles”</a:t>
            </a:r>
            <a:endParaRPr sz="1800" b="0" i="0" u="none" strike="noStrike" cap="none">
              <a:solidFill>
                <a:srgbClr val="999999"/>
              </a:solidFill>
              <a:latin typeface="Raleway"/>
              <a:ea typeface="Raleway"/>
              <a:cs typeface="Raleway"/>
              <a:sym typeface="Raleway"/>
            </a:endParaRPr>
          </a:p>
        </p:txBody>
      </p:sp>
      <p:cxnSp>
        <p:nvCxnSpPr>
          <p:cNvPr id="2999" name="Shape 2999"/>
          <p:cNvCxnSpPr/>
          <p:nvPr/>
        </p:nvCxnSpPr>
        <p:spPr>
          <a:xfrm>
            <a:off x="333900" y="1214800"/>
            <a:ext cx="2664000" cy="0"/>
          </a:xfrm>
          <a:prstGeom prst="straightConnector1">
            <a:avLst/>
          </a:prstGeom>
          <a:noFill/>
          <a:ln w="38100" cap="flat" cmpd="sng">
            <a:solidFill>
              <a:srgbClr val="980000"/>
            </a:solidFill>
            <a:prstDash val="solid"/>
            <a:round/>
            <a:headEnd type="none" w="sm" len="sm"/>
            <a:tailEnd type="none" w="sm" len="sm"/>
          </a:ln>
        </p:spPr>
      </p:cxnSp>
      <p:pic>
        <p:nvPicPr>
          <p:cNvPr id="3000" name="Shape 3000"/>
          <p:cNvPicPr preferRelativeResize="0"/>
          <p:nvPr/>
        </p:nvPicPr>
        <p:blipFill rotWithShape="1">
          <a:blip r:embed="rId4">
            <a:alphaModFix/>
          </a:blip>
          <a:srcRect/>
          <a:stretch/>
        </p:blipFill>
        <p:spPr>
          <a:xfrm>
            <a:off x="3332175" y="2260980"/>
            <a:ext cx="3803727" cy="2911744"/>
          </a:xfrm>
          <a:prstGeom prst="rect">
            <a:avLst/>
          </a:prstGeom>
          <a:noFill/>
          <a:ln>
            <a:noFill/>
          </a:ln>
        </p:spPr>
      </p:pic>
      <p:pic>
        <p:nvPicPr>
          <p:cNvPr id="3001" name="Shape 3001"/>
          <p:cNvPicPr preferRelativeResize="0"/>
          <p:nvPr/>
        </p:nvPicPr>
        <p:blipFill rotWithShape="1">
          <a:blip r:embed="rId5">
            <a:alphaModFix/>
          </a:blip>
          <a:srcRect l="2563" t="6229" r="77437" b="3484"/>
          <a:stretch/>
        </p:blipFill>
        <p:spPr>
          <a:xfrm>
            <a:off x="3427451" y="3182725"/>
            <a:ext cx="845421" cy="1734249"/>
          </a:xfrm>
          <a:prstGeom prst="rect">
            <a:avLst/>
          </a:prstGeom>
          <a:noFill/>
          <a:ln>
            <a:noFill/>
          </a:ln>
        </p:spPr>
      </p:pic>
      <p:pic>
        <p:nvPicPr>
          <p:cNvPr id="3002" name="Shape 3002"/>
          <p:cNvPicPr preferRelativeResize="0"/>
          <p:nvPr/>
        </p:nvPicPr>
        <p:blipFill rotWithShape="1">
          <a:blip r:embed="rId6">
            <a:alphaModFix/>
          </a:blip>
          <a:srcRect/>
          <a:stretch/>
        </p:blipFill>
        <p:spPr>
          <a:xfrm>
            <a:off x="7952925" y="4692350"/>
            <a:ext cx="891900" cy="332975"/>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006"/>
        <p:cNvGrpSpPr/>
        <p:nvPr/>
      </p:nvGrpSpPr>
      <p:grpSpPr>
        <a:xfrm>
          <a:off x="0" y="0"/>
          <a:ext cx="0" cy="0"/>
          <a:chOff x="0" y="0"/>
          <a:chExt cx="0" cy="0"/>
        </a:xfrm>
      </p:grpSpPr>
      <p:pic>
        <p:nvPicPr>
          <p:cNvPr id="3007" name="Shape 3007"/>
          <p:cNvPicPr preferRelativeResize="0"/>
          <p:nvPr/>
        </p:nvPicPr>
        <p:blipFill rotWithShape="1">
          <a:blip r:embed="rId3">
            <a:alphaModFix/>
          </a:blip>
          <a:srcRect/>
          <a:stretch/>
        </p:blipFill>
        <p:spPr>
          <a:xfrm>
            <a:off x="652150" y="2631225"/>
            <a:ext cx="5086350" cy="2305050"/>
          </a:xfrm>
          <a:prstGeom prst="rect">
            <a:avLst/>
          </a:prstGeom>
          <a:noFill/>
          <a:ln>
            <a:noFill/>
          </a:ln>
        </p:spPr>
      </p:pic>
      <p:pic>
        <p:nvPicPr>
          <p:cNvPr id="3008" name="Shape 3008"/>
          <p:cNvPicPr preferRelativeResize="0"/>
          <p:nvPr/>
        </p:nvPicPr>
        <p:blipFill rotWithShape="1">
          <a:blip r:embed="rId4">
            <a:alphaModFix/>
          </a:blip>
          <a:srcRect r="55713"/>
          <a:stretch/>
        </p:blipFill>
        <p:spPr>
          <a:xfrm>
            <a:off x="652150" y="2631225"/>
            <a:ext cx="2252626" cy="2305050"/>
          </a:xfrm>
          <a:prstGeom prst="rect">
            <a:avLst/>
          </a:prstGeom>
          <a:noFill/>
          <a:ln>
            <a:noFill/>
          </a:ln>
        </p:spPr>
      </p:pic>
      <p:pic>
        <p:nvPicPr>
          <p:cNvPr id="3009" name="Shape 3009"/>
          <p:cNvPicPr preferRelativeResize="0"/>
          <p:nvPr/>
        </p:nvPicPr>
        <p:blipFill rotWithShape="1">
          <a:blip r:embed="rId5">
            <a:alphaModFix/>
          </a:blip>
          <a:srcRect/>
          <a:stretch/>
        </p:blipFill>
        <p:spPr>
          <a:xfrm>
            <a:off x="5859550" y="426275"/>
            <a:ext cx="3109021" cy="4330000"/>
          </a:xfrm>
          <a:prstGeom prst="rect">
            <a:avLst/>
          </a:prstGeom>
          <a:noFill/>
          <a:ln>
            <a:noFill/>
          </a:ln>
        </p:spPr>
      </p:pic>
      <p:sp>
        <p:nvSpPr>
          <p:cNvPr id="3010" name="Shape 3010"/>
          <p:cNvSpPr txBox="1">
            <a:spLocks noGrp="1"/>
          </p:cNvSpPr>
          <p:nvPr>
            <p:ph type="title"/>
          </p:nvPr>
        </p:nvSpPr>
        <p:spPr>
          <a:xfrm>
            <a:off x="490250" y="1295575"/>
            <a:ext cx="5321100" cy="12549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4800"/>
              <a:buFont typeface="Arial"/>
              <a:buNone/>
            </a:pPr>
            <a:r>
              <a:rPr lang="en-US" sz="1800" b="0" i="0" u="none" strike="noStrike" cap="none">
                <a:solidFill>
                  <a:srgbClr val="999999"/>
                </a:solidFill>
                <a:latin typeface="Raleway"/>
                <a:ea typeface="Raleway"/>
                <a:cs typeface="Raleway"/>
                <a:sym typeface="Raleway"/>
              </a:rPr>
              <a:t>State law requires a General Plan update every 10 years for each municipality. Some elements are required in a general plan, but they typically all follow the below: </a:t>
            </a:r>
            <a:endParaRPr sz="1800" b="0" i="0" u="none" strike="noStrike" cap="none">
              <a:solidFill>
                <a:srgbClr val="999999"/>
              </a:solidFill>
              <a:latin typeface="Raleway"/>
              <a:ea typeface="Raleway"/>
              <a:cs typeface="Raleway"/>
              <a:sym typeface="Raleway"/>
            </a:endParaRPr>
          </a:p>
        </p:txBody>
      </p:sp>
      <p:sp>
        <p:nvSpPr>
          <p:cNvPr id="3011" name="Shape 3011"/>
          <p:cNvSpPr txBox="1">
            <a:spLocks noGrp="1"/>
          </p:cNvSpPr>
          <p:nvPr>
            <p:ph type="title"/>
          </p:nvPr>
        </p:nvSpPr>
        <p:spPr>
          <a:xfrm>
            <a:off x="490250" y="703325"/>
            <a:ext cx="5690400" cy="511500"/>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chemeClr val="dk1"/>
              </a:buClr>
              <a:buSzPts val="4800"/>
              <a:buFont typeface="Arial"/>
              <a:buNone/>
            </a:pPr>
            <a:r>
              <a:rPr lang="en-US" sz="3000" b="1" i="0" u="none" strike="noStrike" cap="none">
                <a:solidFill>
                  <a:schemeClr val="dk1"/>
                </a:solidFill>
                <a:latin typeface="Raleway"/>
                <a:ea typeface="Raleway"/>
                <a:cs typeface="Raleway"/>
                <a:sym typeface="Raleway"/>
              </a:rPr>
              <a:t>General Plan Elements</a:t>
            </a:r>
            <a:endParaRPr sz="3000" b="1" i="0" u="none" strike="noStrike" cap="none">
              <a:solidFill>
                <a:schemeClr val="dk1"/>
              </a:solidFill>
              <a:latin typeface="Raleway"/>
              <a:ea typeface="Raleway"/>
              <a:cs typeface="Raleway"/>
              <a:sym typeface="Raleway"/>
            </a:endParaRPr>
          </a:p>
        </p:txBody>
      </p:sp>
      <p:cxnSp>
        <p:nvCxnSpPr>
          <p:cNvPr id="3012" name="Shape 3012"/>
          <p:cNvCxnSpPr/>
          <p:nvPr/>
        </p:nvCxnSpPr>
        <p:spPr>
          <a:xfrm>
            <a:off x="333900" y="1214800"/>
            <a:ext cx="2664000" cy="0"/>
          </a:xfrm>
          <a:prstGeom prst="straightConnector1">
            <a:avLst/>
          </a:prstGeom>
          <a:noFill/>
          <a:ln w="38100" cap="flat" cmpd="sng">
            <a:solidFill>
              <a:srgbClr val="980000"/>
            </a:solidFill>
            <a:prstDash val="solid"/>
            <a:round/>
            <a:headEnd type="none" w="sm" len="sm"/>
            <a:tailEnd type="none" w="sm" len="sm"/>
          </a:ln>
        </p:spPr>
      </p:cxnSp>
      <p:pic>
        <p:nvPicPr>
          <p:cNvPr id="3013" name="Shape 3013"/>
          <p:cNvPicPr preferRelativeResize="0"/>
          <p:nvPr/>
        </p:nvPicPr>
        <p:blipFill rotWithShape="1">
          <a:blip r:embed="rId6">
            <a:alphaModFix/>
          </a:blip>
          <a:srcRect/>
          <a:stretch/>
        </p:blipFill>
        <p:spPr>
          <a:xfrm>
            <a:off x="180850" y="93300"/>
            <a:ext cx="891900" cy="332975"/>
          </a:xfrm>
          <a:prstGeom prst="rect">
            <a:avLst/>
          </a:prstGeom>
          <a:noFill/>
          <a:ln>
            <a:noFill/>
          </a:ln>
        </p:spPr>
      </p:pic>
      <p:pic>
        <p:nvPicPr>
          <p:cNvPr id="3014" name="Shape 3014"/>
          <p:cNvPicPr preferRelativeResize="0"/>
          <p:nvPr/>
        </p:nvPicPr>
        <p:blipFill rotWithShape="1">
          <a:blip r:embed="rId6">
            <a:alphaModFix/>
          </a:blip>
          <a:srcRect/>
          <a:stretch/>
        </p:blipFill>
        <p:spPr>
          <a:xfrm>
            <a:off x="8215775" y="4756275"/>
            <a:ext cx="891900" cy="332975"/>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018"/>
        <p:cNvGrpSpPr/>
        <p:nvPr/>
      </p:nvGrpSpPr>
      <p:grpSpPr>
        <a:xfrm>
          <a:off x="0" y="0"/>
          <a:ext cx="0" cy="0"/>
          <a:chOff x="0" y="0"/>
          <a:chExt cx="0" cy="0"/>
        </a:xfrm>
      </p:grpSpPr>
      <p:pic>
        <p:nvPicPr>
          <p:cNvPr id="3019" name="Shape 3019"/>
          <p:cNvPicPr preferRelativeResize="0"/>
          <p:nvPr/>
        </p:nvPicPr>
        <p:blipFill rotWithShape="1">
          <a:blip r:embed="rId3">
            <a:alphaModFix/>
          </a:blip>
          <a:srcRect l="12268" r="1150" b="1156"/>
          <a:stretch/>
        </p:blipFill>
        <p:spPr>
          <a:xfrm>
            <a:off x="3337050" y="0"/>
            <a:ext cx="5806950" cy="5143500"/>
          </a:xfrm>
          <a:prstGeom prst="rect">
            <a:avLst/>
          </a:prstGeom>
          <a:noFill/>
          <a:ln>
            <a:noFill/>
          </a:ln>
        </p:spPr>
      </p:pic>
      <p:pic>
        <p:nvPicPr>
          <p:cNvPr id="3020" name="Shape 3020"/>
          <p:cNvPicPr preferRelativeResize="0"/>
          <p:nvPr/>
        </p:nvPicPr>
        <p:blipFill rotWithShape="1">
          <a:blip r:embed="rId4">
            <a:alphaModFix/>
          </a:blip>
          <a:srcRect l="4758" r="10566"/>
          <a:stretch/>
        </p:blipFill>
        <p:spPr>
          <a:xfrm>
            <a:off x="3337050" y="0"/>
            <a:ext cx="5806947" cy="5143499"/>
          </a:xfrm>
          <a:prstGeom prst="rect">
            <a:avLst/>
          </a:prstGeom>
          <a:noFill/>
          <a:ln>
            <a:noFill/>
          </a:ln>
        </p:spPr>
      </p:pic>
      <p:pic>
        <p:nvPicPr>
          <p:cNvPr id="3021" name="Shape 3021"/>
          <p:cNvPicPr preferRelativeResize="0"/>
          <p:nvPr/>
        </p:nvPicPr>
        <p:blipFill rotWithShape="1">
          <a:blip r:embed="rId5">
            <a:alphaModFix/>
          </a:blip>
          <a:srcRect r="62637"/>
          <a:stretch/>
        </p:blipFill>
        <p:spPr>
          <a:xfrm>
            <a:off x="673450" y="777000"/>
            <a:ext cx="1900425" cy="2305050"/>
          </a:xfrm>
          <a:prstGeom prst="rect">
            <a:avLst/>
          </a:prstGeom>
          <a:noFill/>
          <a:ln>
            <a:noFill/>
          </a:ln>
        </p:spPr>
      </p:pic>
      <p:pic>
        <p:nvPicPr>
          <p:cNvPr id="3022" name="Shape 3022"/>
          <p:cNvPicPr preferRelativeResize="0"/>
          <p:nvPr/>
        </p:nvPicPr>
        <p:blipFill rotWithShape="1">
          <a:blip r:embed="rId6">
            <a:alphaModFix/>
          </a:blip>
          <a:srcRect r="62636" b="79577"/>
          <a:stretch/>
        </p:blipFill>
        <p:spPr>
          <a:xfrm>
            <a:off x="673450" y="777000"/>
            <a:ext cx="1900425" cy="470750"/>
          </a:xfrm>
          <a:prstGeom prst="rect">
            <a:avLst/>
          </a:prstGeom>
          <a:noFill/>
          <a:ln>
            <a:noFill/>
          </a:ln>
        </p:spPr>
      </p:pic>
      <p:sp>
        <p:nvSpPr>
          <p:cNvPr id="3023" name="Shape 3023"/>
          <p:cNvSpPr txBox="1">
            <a:spLocks noGrp="1"/>
          </p:cNvSpPr>
          <p:nvPr>
            <p:ph type="body" idx="4294967295"/>
          </p:nvPr>
        </p:nvSpPr>
        <p:spPr>
          <a:xfrm>
            <a:off x="3288650" y="-1735375"/>
            <a:ext cx="2502300" cy="16644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accent1"/>
              </a:buClr>
              <a:buSzPts val="1300"/>
              <a:buFont typeface="Lato"/>
              <a:buNone/>
            </a:pPr>
            <a:r>
              <a:rPr lang="en-US" sz="1300" b="0" i="0" u="none" strike="noStrike" cap="none">
                <a:solidFill>
                  <a:schemeClr val="accent1"/>
                </a:solidFill>
                <a:latin typeface="Raleway"/>
                <a:ea typeface="Raleway"/>
                <a:cs typeface="Raleway"/>
                <a:sym typeface="Raleway"/>
              </a:rPr>
              <a:t>Mixed Walkable communities</a:t>
            </a:r>
            <a:endParaRPr sz="1300" b="0" i="0" u="none" strike="noStrike" cap="none">
              <a:solidFill>
                <a:schemeClr val="accent1"/>
              </a:solidFill>
              <a:latin typeface="Raleway"/>
              <a:ea typeface="Raleway"/>
              <a:cs typeface="Raleway"/>
              <a:sym typeface="Raleway"/>
            </a:endParaRPr>
          </a:p>
          <a:p>
            <a:pPr marL="0" marR="0" lvl="0" indent="0" algn="l" rtl="0">
              <a:lnSpc>
                <a:spcPct val="100000"/>
              </a:lnSpc>
              <a:spcBef>
                <a:spcPts val="1000"/>
              </a:spcBef>
              <a:spcAft>
                <a:spcPts val="0"/>
              </a:spcAft>
              <a:buClr>
                <a:schemeClr val="accent1"/>
              </a:buClr>
              <a:buSzPts val="1300"/>
              <a:buFont typeface="Lato"/>
              <a:buNone/>
            </a:pPr>
            <a:r>
              <a:rPr lang="en-US" sz="1300" b="0" i="0" u="none" strike="noStrike" cap="none">
                <a:solidFill>
                  <a:schemeClr val="accent1"/>
                </a:solidFill>
                <a:latin typeface="Raleway"/>
                <a:ea typeface="Raleway"/>
                <a:cs typeface="Raleway"/>
                <a:sym typeface="Raleway"/>
              </a:rPr>
              <a:t>Types of residential &amp; commercial uses allowed</a:t>
            </a:r>
            <a:endParaRPr sz="1300" b="0" i="0" u="none" strike="noStrike" cap="none">
              <a:solidFill>
                <a:schemeClr val="accent1"/>
              </a:solidFill>
              <a:latin typeface="Raleway"/>
              <a:ea typeface="Raleway"/>
              <a:cs typeface="Raleway"/>
              <a:sym typeface="Raleway"/>
            </a:endParaRPr>
          </a:p>
          <a:p>
            <a:pPr marL="0" marR="0" lvl="0" indent="0" algn="l" rtl="0">
              <a:lnSpc>
                <a:spcPct val="100000"/>
              </a:lnSpc>
              <a:spcBef>
                <a:spcPts val="1000"/>
              </a:spcBef>
              <a:spcAft>
                <a:spcPts val="0"/>
              </a:spcAft>
              <a:buClr>
                <a:schemeClr val="accent1"/>
              </a:buClr>
              <a:buSzPts val="1300"/>
              <a:buFont typeface="Lato"/>
              <a:buNone/>
            </a:pPr>
            <a:r>
              <a:rPr lang="en-US" sz="1300" b="0" i="0" u="none" strike="noStrike" cap="none">
                <a:solidFill>
                  <a:schemeClr val="accent1"/>
                </a:solidFill>
                <a:latin typeface="Raleway"/>
                <a:ea typeface="Raleway"/>
                <a:cs typeface="Raleway"/>
                <a:sym typeface="Raleway"/>
              </a:rPr>
              <a:t>Access to open space</a:t>
            </a:r>
            <a:endParaRPr sz="1300" b="0" i="0" u="none" strike="noStrike" cap="none">
              <a:solidFill>
                <a:schemeClr val="accent1"/>
              </a:solidFill>
              <a:latin typeface="Raleway"/>
              <a:ea typeface="Raleway"/>
              <a:cs typeface="Raleway"/>
              <a:sym typeface="Raleway"/>
            </a:endParaRPr>
          </a:p>
          <a:p>
            <a:pPr marL="0" marR="0" lvl="0" indent="0" algn="l" rtl="0">
              <a:lnSpc>
                <a:spcPct val="100000"/>
              </a:lnSpc>
              <a:spcBef>
                <a:spcPts val="1000"/>
              </a:spcBef>
              <a:spcAft>
                <a:spcPts val="0"/>
              </a:spcAft>
              <a:buClr>
                <a:schemeClr val="accent1"/>
              </a:buClr>
              <a:buSzPts val="1300"/>
              <a:buFont typeface="Lato"/>
              <a:buNone/>
            </a:pPr>
            <a:r>
              <a:rPr lang="en-US" sz="1300" b="0" i="0" u="none" strike="noStrike" cap="none">
                <a:solidFill>
                  <a:schemeClr val="accent1"/>
                </a:solidFill>
                <a:latin typeface="Raleway"/>
                <a:ea typeface="Raleway"/>
                <a:cs typeface="Raleway"/>
                <a:sym typeface="Raleway"/>
              </a:rPr>
              <a:t>Promoting Diverse employment</a:t>
            </a:r>
            <a:endParaRPr sz="1300" b="0" i="0" u="none" strike="noStrike" cap="none">
              <a:solidFill>
                <a:schemeClr val="accent1"/>
              </a:solidFill>
              <a:latin typeface="Raleway"/>
              <a:ea typeface="Raleway"/>
              <a:cs typeface="Raleway"/>
              <a:sym typeface="Raleway"/>
            </a:endParaRPr>
          </a:p>
          <a:p>
            <a:pPr marL="0" marR="0" lvl="0" indent="0" algn="l" rtl="0">
              <a:lnSpc>
                <a:spcPct val="100000"/>
              </a:lnSpc>
              <a:spcBef>
                <a:spcPts val="1000"/>
              </a:spcBef>
              <a:spcAft>
                <a:spcPts val="1000"/>
              </a:spcAft>
              <a:buClr>
                <a:schemeClr val="accent1"/>
              </a:buClr>
              <a:buSzPts val="1300"/>
              <a:buFont typeface="Lato"/>
              <a:buNone/>
            </a:pPr>
            <a:endParaRPr sz="1300" b="0" i="0" u="none" strike="noStrike" cap="none">
              <a:solidFill>
                <a:schemeClr val="accent1"/>
              </a:solidFill>
              <a:latin typeface="Raleway"/>
              <a:ea typeface="Raleway"/>
              <a:cs typeface="Raleway"/>
              <a:sym typeface="Raleway"/>
            </a:endParaRPr>
          </a:p>
        </p:txBody>
      </p:sp>
      <p:sp>
        <p:nvSpPr>
          <p:cNvPr id="3024" name="Shape 3024"/>
          <p:cNvSpPr txBox="1">
            <a:spLocks noGrp="1"/>
          </p:cNvSpPr>
          <p:nvPr>
            <p:ph type="body" idx="4294967295"/>
          </p:nvPr>
        </p:nvSpPr>
        <p:spPr>
          <a:xfrm>
            <a:off x="3288651" y="-2053450"/>
            <a:ext cx="3356100" cy="470700"/>
          </a:xfrm>
          <a:prstGeom prst="rect">
            <a:avLst/>
          </a:prstGeom>
          <a:noFill/>
          <a:ln>
            <a:noFill/>
          </a:ln>
        </p:spPr>
        <p:txBody>
          <a:bodyPr spcFirstLastPara="1" wrap="square" lIns="91425" tIns="91425" rIns="91425" bIns="91425" anchor="t" anchorCtr="0">
            <a:noAutofit/>
          </a:bodyPr>
          <a:lstStyle/>
          <a:p>
            <a:pPr marL="0" marR="0" lvl="0" indent="0" algn="l" rtl="0">
              <a:lnSpc>
                <a:spcPct val="115000"/>
              </a:lnSpc>
              <a:spcBef>
                <a:spcPts val="0"/>
              </a:spcBef>
              <a:spcAft>
                <a:spcPts val="1600"/>
              </a:spcAft>
              <a:buClr>
                <a:schemeClr val="accent1"/>
              </a:buClr>
              <a:buSzPts val="1300"/>
              <a:buFont typeface="Lato"/>
              <a:buNone/>
            </a:pPr>
            <a:r>
              <a:rPr lang="en-US" sz="1300" b="0" i="0" u="none" strike="noStrike" cap="none">
                <a:solidFill>
                  <a:schemeClr val="accent1"/>
                </a:solidFill>
                <a:latin typeface="Raleway"/>
                <a:ea typeface="Raleway"/>
                <a:cs typeface="Raleway"/>
                <a:sym typeface="Raleway"/>
              </a:rPr>
              <a:t>Higher density land uses </a:t>
            </a:r>
            <a:endParaRPr sz="1300" b="0" i="0" u="none" strike="noStrike" cap="none">
              <a:solidFill>
                <a:schemeClr val="accent1"/>
              </a:solidFill>
              <a:latin typeface="Raleway"/>
              <a:ea typeface="Raleway"/>
              <a:cs typeface="Raleway"/>
              <a:sym typeface="Raleway"/>
            </a:endParaRPr>
          </a:p>
        </p:txBody>
      </p:sp>
      <p:sp>
        <p:nvSpPr>
          <p:cNvPr id="3025" name="Shape 3025"/>
          <p:cNvSpPr txBox="1">
            <a:spLocks noGrp="1"/>
          </p:cNvSpPr>
          <p:nvPr>
            <p:ph type="body" idx="4294967295"/>
          </p:nvPr>
        </p:nvSpPr>
        <p:spPr>
          <a:xfrm>
            <a:off x="673450" y="3877700"/>
            <a:ext cx="2663700" cy="1223700"/>
          </a:xfrm>
          <a:prstGeom prst="rect">
            <a:avLst/>
          </a:prstGeom>
          <a:noFill/>
          <a:ln>
            <a:noFill/>
          </a:ln>
        </p:spPr>
        <p:txBody>
          <a:bodyPr spcFirstLastPara="1" wrap="square" lIns="91425" tIns="91425" rIns="91425" bIns="91425" anchor="t" anchorCtr="0">
            <a:noAutofit/>
          </a:bodyPr>
          <a:lstStyle/>
          <a:p>
            <a:pPr marL="0" marR="0" lvl="0" indent="0" algn="l" rtl="0">
              <a:lnSpc>
                <a:spcPct val="115000"/>
              </a:lnSpc>
              <a:spcBef>
                <a:spcPts val="0"/>
              </a:spcBef>
              <a:spcAft>
                <a:spcPts val="1600"/>
              </a:spcAft>
              <a:buClr>
                <a:schemeClr val="accent1"/>
              </a:buClr>
              <a:buSzPts val="1300"/>
              <a:buFont typeface="Lato"/>
              <a:buNone/>
            </a:pPr>
            <a:r>
              <a:rPr lang="en-US" sz="1300" b="0" i="0" u="none" strike="noStrike" cap="none">
                <a:solidFill>
                  <a:srgbClr val="999999"/>
                </a:solidFill>
                <a:latin typeface="Raleway"/>
                <a:ea typeface="Raleway"/>
                <a:cs typeface="Raleway"/>
                <a:sym typeface="Raleway"/>
              </a:rPr>
              <a:t>Ensure diverse types of employment are allowed and access to healthy food and recreational spaces are nearby residential.</a:t>
            </a:r>
            <a:endParaRPr sz="1300" b="0" i="0" u="none" strike="noStrike" cap="none">
              <a:solidFill>
                <a:srgbClr val="999999"/>
              </a:solidFill>
              <a:latin typeface="Raleway"/>
              <a:ea typeface="Raleway"/>
              <a:cs typeface="Raleway"/>
              <a:sym typeface="Raleway"/>
            </a:endParaRPr>
          </a:p>
        </p:txBody>
      </p:sp>
      <p:sp>
        <p:nvSpPr>
          <p:cNvPr id="3026" name="Shape 3026"/>
          <p:cNvSpPr txBox="1">
            <a:spLocks noGrp="1"/>
          </p:cNvSpPr>
          <p:nvPr>
            <p:ph type="title" idx="4294967295"/>
          </p:nvPr>
        </p:nvSpPr>
        <p:spPr>
          <a:xfrm>
            <a:off x="601575" y="85250"/>
            <a:ext cx="2417700" cy="620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2800"/>
              <a:buFont typeface="Raleway"/>
              <a:buNone/>
            </a:pPr>
            <a:r>
              <a:rPr lang="en-US" sz="1800" b="1" i="0" u="none" strike="noStrike" cap="none">
                <a:solidFill>
                  <a:srgbClr val="000000"/>
                </a:solidFill>
                <a:latin typeface="Raleway"/>
                <a:ea typeface="Raleway"/>
                <a:cs typeface="Raleway"/>
                <a:sym typeface="Raleway"/>
              </a:rPr>
              <a:t>General Plan Elements</a:t>
            </a:r>
            <a:endParaRPr sz="1800" b="1" i="0" u="none" strike="noStrike" cap="none">
              <a:solidFill>
                <a:srgbClr val="000000"/>
              </a:solidFill>
              <a:latin typeface="Raleway"/>
              <a:ea typeface="Raleway"/>
              <a:cs typeface="Raleway"/>
              <a:sym typeface="Raleway"/>
            </a:endParaRPr>
          </a:p>
        </p:txBody>
      </p:sp>
      <p:sp>
        <p:nvSpPr>
          <p:cNvPr id="3027" name="Shape 3027"/>
          <p:cNvSpPr txBox="1">
            <a:spLocks noGrp="1"/>
          </p:cNvSpPr>
          <p:nvPr>
            <p:ph type="body" idx="4294967295"/>
          </p:nvPr>
        </p:nvSpPr>
        <p:spPr>
          <a:xfrm>
            <a:off x="673450" y="3082050"/>
            <a:ext cx="2663700" cy="1073700"/>
          </a:xfrm>
          <a:prstGeom prst="rect">
            <a:avLst/>
          </a:prstGeom>
          <a:noFill/>
          <a:ln>
            <a:noFill/>
          </a:ln>
        </p:spPr>
        <p:txBody>
          <a:bodyPr spcFirstLastPara="1" wrap="square" lIns="91425" tIns="91425" rIns="91425" bIns="91425" anchor="t" anchorCtr="0">
            <a:noAutofit/>
          </a:bodyPr>
          <a:lstStyle/>
          <a:p>
            <a:pPr marL="0" marR="0" lvl="0" indent="0" algn="l" rtl="0">
              <a:lnSpc>
                <a:spcPct val="115000"/>
              </a:lnSpc>
              <a:spcBef>
                <a:spcPts val="0"/>
              </a:spcBef>
              <a:spcAft>
                <a:spcPts val="1600"/>
              </a:spcAft>
              <a:buClr>
                <a:schemeClr val="accent1"/>
              </a:buClr>
              <a:buSzPts val="1300"/>
              <a:buFont typeface="Lato"/>
              <a:buNone/>
            </a:pPr>
            <a:r>
              <a:rPr lang="en-US" sz="1300" b="0" i="0" u="none" strike="noStrike" cap="none">
                <a:solidFill>
                  <a:srgbClr val="999999"/>
                </a:solidFill>
                <a:latin typeface="Raleway"/>
                <a:ea typeface="Raleway"/>
                <a:cs typeface="Raleway"/>
                <a:sym typeface="Raleway"/>
              </a:rPr>
              <a:t>Promote active lifestyles &amp; physical activity through mixed, walkable communities. </a:t>
            </a:r>
            <a:endParaRPr sz="1300" b="0" i="0" u="none" strike="noStrike" cap="none">
              <a:solidFill>
                <a:srgbClr val="999999"/>
              </a:solidFill>
              <a:latin typeface="Raleway"/>
              <a:ea typeface="Raleway"/>
              <a:cs typeface="Raleway"/>
              <a:sym typeface="Raleway"/>
            </a:endParaRPr>
          </a:p>
        </p:txBody>
      </p:sp>
      <p:pic>
        <p:nvPicPr>
          <p:cNvPr id="3028" name="Shape 3028"/>
          <p:cNvPicPr preferRelativeResize="0"/>
          <p:nvPr/>
        </p:nvPicPr>
        <p:blipFill rotWithShape="1">
          <a:blip r:embed="rId7">
            <a:alphaModFix/>
          </a:blip>
          <a:srcRect/>
          <a:stretch/>
        </p:blipFill>
        <p:spPr>
          <a:xfrm>
            <a:off x="7952925" y="4692350"/>
            <a:ext cx="891900" cy="332975"/>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3032"/>
        <p:cNvGrpSpPr/>
        <p:nvPr/>
      </p:nvGrpSpPr>
      <p:grpSpPr>
        <a:xfrm>
          <a:off x="0" y="0"/>
          <a:ext cx="0" cy="0"/>
          <a:chOff x="0" y="0"/>
          <a:chExt cx="0" cy="0"/>
        </a:xfrm>
      </p:grpSpPr>
      <p:pic>
        <p:nvPicPr>
          <p:cNvPr id="3033" name="Shape 3033"/>
          <p:cNvPicPr preferRelativeResize="0"/>
          <p:nvPr/>
        </p:nvPicPr>
        <p:blipFill rotWithShape="1">
          <a:blip r:embed="rId3">
            <a:alphaModFix/>
          </a:blip>
          <a:srcRect l="7819" t="49307" r="13420"/>
          <a:stretch/>
        </p:blipFill>
        <p:spPr>
          <a:xfrm>
            <a:off x="3346900" y="0"/>
            <a:ext cx="5806950" cy="2607275"/>
          </a:xfrm>
          <a:prstGeom prst="rect">
            <a:avLst/>
          </a:prstGeom>
          <a:noFill/>
          <a:ln>
            <a:noFill/>
          </a:ln>
        </p:spPr>
      </p:pic>
      <p:pic>
        <p:nvPicPr>
          <p:cNvPr id="3034" name="Shape 3034"/>
          <p:cNvPicPr preferRelativeResize="0"/>
          <p:nvPr/>
        </p:nvPicPr>
        <p:blipFill rotWithShape="1">
          <a:blip r:embed="rId4">
            <a:alphaModFix/>
          </a:blip>
          <a:srcRect r="62637"/>
          <a:stretch/>
        </p:blipFill>
        <p:spPr>
          <a:xfrm>
            <a:off x="673450" y="777000"/>
            <a:ext cx="1900425" cy="2305050"/>
          </a:xfrm>
          <a:prstGeom prst="rect">
            <a:avLst/>
          </a:prstGeom>
          <a:noFill/>
          <a:ln>
            <a:noFill/>
          </a:ln>
        </p:spPr>
      </p:pic>
      <p:pic>
        <p:nvPicPr>
          <p:cNvPr id="3035" name="Shape 3035"/>
          <p:cNvPicPr preferRelativeResize="0"/>
          <p:nvPr/>
        </p:nvPicPr>
        <p:blipFill rotWithShape="1">
          <a:blip r:embed="rId5">
            <a:alphaModFix/>
          </a:blip>
          <a:srcRect t="20423" r="62636" b="61944"/>
          <a:stretch/>
        </p:blipFill>
        <p:spPr>
          <a:xfrm>
            <a:off x="673450" y="1270750"/>
            <a:ext cx="1900425" cy="406400"/>
          </a:xfrm>
          <a:prstGeom prst="rect">
            <a:avLst/>
          </a:prstGeom>
          <a:noFill/>
          <a:ln>
            <a:noFill/>
          </a:ln>
        </p:spPr>
      </p:pic>
      <p:sp>
        <p:nvSpPr>
          <p:cNvPr id="3036" name="Shape 3036"/>
          <p:cNvSpPr txBox="1"/>
          <p:nvPr/>
        </p:nvSpPr>
        <p:spPr>
          <a:xfrm>
            <a:off x="594476" y="3162675"/>
            <a:ext cx="2469300" cy="10494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sz="1400" b="0" i="0" u="none" strike="noStrike" cap="none">
                <a:solidFill>
                  <a:schemeClr val="accent1"/>
                </a:solidFill>
                <a:latin typeface="Raleway"/>
                <a:ea typeface="Raleway"/>
                <a:cs typeface="Raleway"/>
                <a:sym typeface="Raleway"/>
              </a:rPr>
              <a:t>Ensuring diversity of housing for affordable housing options (ie: multifamily housing)</a:t>
            </a:r>
            <a:endParaRPr sz="1400" b="0" i="0" u="none" strike="noStrike" cap="none">
              <a:solidFill>
                <a:schemeClr val="accent1"/>
              </a:solidFill>
              <a:latin typeface="Raleway"/>
              <a:ea typeface="Raleway"/>
              <a:cs typeface="Raleway"/>
              <a:sym typeface="Raleway"/>
            </a:endParaRPr>
          </a:p>
          <a:p>
            <a:pPr marL="0" marR="0" lvl="0" indent="0" algn="l" rtl="0">
              <a:lnSpc>
                <a:spcPct val="100000"/>
              </a:lnSpc>
              <a:spcBef>
                <a:spcPts val="1000"/>
              </a:spcBef>
              <a:spcAft>
                <a:spcPts val="1000"/>
              </a:spcAft>
              <a:buClr>
                <a:srgbClr val="000000"/>
              </a:buClr>
              <a:buSzPts val="1400"/>
              <a:buFont typeface="Arial"/>
              <a:buNone/>
            </a:pPr>
            <a:r>
              <a:rPr lang="en-US" sz="1400" b="0" i="0" u="none" strike="noStrike" cap="none">
                <a:solidFill>
                  <a:schemeClr val="accent1"/>
                </a:solidFill>
                <a:latin typeface="Raleway"/>
                <a:ea typeface="Raleway"/>
                <a:cs typeface="Raleway"/>
                <a:sym typeface="Raleway"/>
              </a:rPr>
              <a:t>Support live, work, play</a:t>
            </a:r>
            <a:endParaRPr sz="1400" b="0" i="0" u="none" strike="noStrike" cap="none">
              <a:solidFill>
                <a:schemeClr val="accent1"/>
              </a:solidFill>
              <a:latin typeface="Raleway"/>
              <a:ea typeface="Raleway"/>
              <a:cs typeface="Raleway"/>
              <a:sym typeface="Raleway"/>
            </a:endParaRPr>
          </a:p>
        </p:txBody>
      </p:sp>
      <p:sp>
        <p:nvSpPr>
          <p:cNvPr id="3037" name="Shape 3037"/>
          <p:cNvSpPr txBox="1"/>
          <p:nvPr/>
        </p:nvSpPr>
        <p:spPr>
          <a:xfrm>
            <a:off x="594475" y="4442325"/>
            <a:ext cx="2510100" cy="623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sz="1400" b="0" i="0" u="none" strike="noStrike" cap="none">
                <a:solidFill>
                  <a:schemeClr val="accent1"/>
                </a:solidFill>
                <a:latin typeface="Raleway"/>
                <a:ea typeface="Raleway"/>
                <a:cs typeface="Raleway"/>
                <a:sym typeface="Raleway"/>
              </a:rPr>
              <a:t>Correlation to employment and health </a:t>
            </a:r>
            <a:endParaRPr sz="1400" b="0" i="0" u="none" strike="noStrike" cap="none">
              <a:solidFill>
                <a:schemeClr val="accent1"/>
              </a:solidFill>
              <a:latin typeface="Raleway"/>
              <a:ea typeface="Raleway"/>
              <a:cs typeface="Raleway"/>
              <a:sym typeface="Raleway"/>
            </a:endParaRPr>
          </a:p>
        </p:txBody>
      </p:sp>
      <p:pic>
        <p:nvPicPr>
          <p:cNvPr id="3038" name="Shape 3038"/>
          <p:cNvPicPr preferRelativeResize="0"/>
          <p:nvPr/>
        </p:nvPicPr>
        <p:blipFill rotWithShape="1">
          <a:blip r:embed="rId6">
            <a:alphaModFix/>
          </a:blip>
          <a:srcRect/>
          <a:stretch/>
        </p:blipFill>
        <p:spPr>
          <a:xfrm>
            <a:off x="7952925" y="4692350"/>
            <a:ext cx="891900" cy="332975"/>
          </a:xfrm>
          <a:prstGeom prst="rect">
            <a:avLst/>
          </a:prstGeom>
          <a:noFill/>
          <a:ln>
            <a:noFill/>
          </a:ln>
        </p:spPr>
      </p:pic>
      <p:sp>
        <p:nvSpPr>
          <p:cNvPr id="3039" name="Shape 3039"/>
          <p:cNvSpPr txBox="1">
            <a:spLocks noGrp="1"/>
          </p:cNvSpPr>
          <p:nvPr>
            <p:ph type="title" idx="4294967295"/>
          </p:nvPr>
        </p:nvSpPr>
        <p:spPr>
          <a:xfrm>
            <a:off x="601575" y="85250"/>
            <a:ext cx="2417700" cy="620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2800"/>
              <a:buFont typeface="Raleway"/>
              <a:buNone/>
            </a:pPr>
            <a:r>
              <a:rPr lang="en-US" sz="1800" b="1" i="0" u="none" strike="noStrike" cap="none">
                <a:solidFill>
                  <a:srgbClr val="000000"/>
                </a:solidFill>
                <a:latin typeface="Raleway"/>
                <a:ea typeface="Raleway"/>
                <a:cs typeface="Raleway"/>
                <a:sym typeface="Raleway"/>
              </a:rPr>
              <a:t>General Plan Elements</a:t>
            </a:r>
            <a:endParaRPr sz="1800" b="1" i="0" u="none" strike="noStrike" cap="none">
              <a:solidFill>
                <a:srgbClr val="000000"/>
              </a:solidFill>
              <a:latin typeface="Raleway"/>
              <a:ea typeface="Raleway"/>
              <a:cs typeface="Raleway"/>
              <a:sym typeface="Raleway"/>
            </a:endParaRPr>
          </a:p>
        </p:txBody>
      </p:sp>
      <p:pic>
        <p:nvPicPr>
          <p:cNvPr id="3040" name="Shape 3040"/>
          <p:cNvPicPr preferRelativeResize="0"/>
          <p:nvPr/>
        </p:nvPicPr>
        <p:blipFill rotWithShape="1">
          <a:blip r:embed="rId7">
            <a:alphaModFix/>
          </a:blip>
          <a:srcRect/>
          <a:stretch/>
        </p:blipFill>
        <p:spPr>
          <a:xfrm>
            <a:off x="3346900" y="-57940"/>
            <a:ext cx="5806949" cy="3063778"/>
          </a:xfrm>
          <a:prstGeom prst="rect">
            <a:avLst/>
          </a:prstGeom>
          <a:noFill/>
          <a:ln>
            <a:noFill/>
          </a:ln>
        </p:spPr>
      </p:pic>
      <p:pic>
        <p:nvPicPr>
          <p:cNvPr id="3041" name="Shape 3041"/>
          <p:cNvPicPr preferRelativeResize="0"/>
          <p:nvPr/>
        </p:nvPicPr>
        <p:blipFill rotWithShape="1">
          <a:blip r:embed="rId8">
            <a:alphaModFix/>
          </a:blip>
          <a:srcRect t="13019"/>
          <a:stretch/>
        </p:blipFill>
        <p:spPr>
          <a:xfrm>
            <a:off x="3346900" y="2536225"/>
            <a:ext cx="5806950" cy="2607275"/>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3045"/>
        <p:cNvGrpSpPr/>
        <p:nvPr/>
      </p:nvGrpSpPr>
      <p:grpSpPr>
        <a:xfrm>
          <a:off x="0" y="0"/>
          <a:ext cx="0" cy="0"/>
          <a:chOff x="0" y="0"/>
          <a:chExt cx="0" cy="0"/>
        </a:xfrm>
      </p:grpSpPr>
      <p:pic>
        <p:nvPicPr>
          <p:cNvPr id="3046" name="Shape 3046"/>
          <p:cNvPicPr preferRelativeResize="0"/>
          <p:nvPr/>
        </p:nvPicPr>
        <p:blipFill rotWithShape="1">
          <a:blip r:embed="rId3">
            <a:alphaModFix/>
          </a:blip>
          <a:srcRect l="1242" t="1018" r="3898" b="7187"/>
          <a:stretch/>
        </p:blipFill>
        <p:spPr>
          <a:xfrm>
            <a:off x="4880625" y="0"/>
            <a:ext cx="4095175" cy="5143500"/>
          </a:xfrm>
          <a:prstGeom prst="rect">
            <a:avLst/>
          </a:prstGeom>
          <a:noFill/>
          <a:ln>
            <a:noFill/>
          </a:ln>
        </p:spPr>
      </p:pic>
      <p:pic>
        <p:nvPicPr>
          <p:cNvPr id="3047" name="Shape 3047"/>
          <p:cNvPicPr preferRelativeResize="0"/>
          <p:nvPr/>
        </p:nvPicPr>
        <p:blipFill rotWithShape="1">
          <a:blip r:embed="rId4">
            <a:alphaModFix/>
          </a:blip>
          <a:srcRect r="62637"/>
          <a:stretch/>
        </p:blipFill>
        <p:spPr>
          <a:xfrm>
            <a:off x="673450" y="777000"/>
            <a:ext cx="1900425" cy="2305050"/>
          </a:xfrm>
          <a:prstGeom prst="rect">
            <a:avLst/>
          </a:prstGeom>
          <a:noFill/>
          <a:ln>
            <a:noFill/>
          </a:ln>
        </p:spPr>
      </p:pic>
      <p:pic>
        <p:nvPicPr>
          <p:cNvPr id="3048" name="Shape 3048"/>
          <p:cNvPicPr preferRelativeResize="0"/>
          <p:nvPr/>
        </p:nvPicPr>
        <p:blipFill rotWithShape="1">
          <a:blip r:embed="rId5">
            <a:alphaModFix/>
          </a:blip>
          <a:srcRect t="38054" r="62636" b="42550"/>
          <a:stretch/>
        </p:blipFill>
        <p:spPr>
          <a:xfrm>
            <a:off x="673450" y="1649188"/>
            <a:ext cx="1900425" cy="447025"/>
          </a:xfrm>
          <a:prstGeom prst="rect">
            <a:avLst/>
          </a:prstGeom>
          <a:noFill/>
          <a:ln>
            <a:noFill/>
          </a:ln>
        </p:spPr>
      </p:pic>
      <p:sp>
        <p:nvSpPr>
          <p:cNvPr id="3049" name="Shape 3049"/>
          <p:cNvSpPr txBox="1"/>
          <p:nvPr/>
        </p:nvSpPr>
        <p:spPr>
          <a:xfrm>
            <a:off x="594475" y="3196925"/>
            <a:ext cx="2701800" cy="18612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sz="1400" b="0" i="0" u="none" strike="noStrike" cap="none">
                <a:solidFill>
                  <a:schemeClr val="accent1"/>
                </a:solidFill>
                <a:latin typeface="Raleway"/>
                <a:ea typeface="Raleway"/>
                <a:cs typeface="Raleway"/>
                <a:sym typeface="Raleway"/>
              </a:rPr>
              <a:t>(Similar to land use)</a:t>
            </a:r>
            <a:endParaRPr sz="1400" b="0" i="0" u="none" strike="noStrike" cap="none">
              <a:solidFill>
                <a:schemeClr val="accent1"/>
              </a:solidFill>
              <a:latin typeface="Raleway"/>
              <a:ea typeface="Raleway"/>
              <a:cs typeface="Raleway"/>
              <a:sym typeface="Raleway"/>
            </a:endParaRPr>
          </a:p>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chemeClr val="accent1"/>
              </a:solidFill>
              <a:latin typeface="Raleway"/>
              <a:ea typeface="Raleway"/>
              <a:cs typeface="Raleway"/>
              <a:sym typeface="Raleway"/>
            </a:endParaRPr>
          </a:p>
          <a:p>
            <a:pPr marL="0" marR="0" lvl="0" indent="0" algn="l" rtl="0">
              <a:lnSpc>
                <a:spcPct val="100000"/>
              </a:lnSpc>
              <a:spcBef>
                <a:spcPts val="0"/>
              </a:spcBef>
              <a:spcAft>
                <a:spcPts val="0"/>
              </a:spcAft>
              <a:buClr>
                <a:srgbClr val="000000"/>
              </a:buClr>
              <a:buSzPts val="1400"/>
              <a:buFont typeface="Arial"/>
              <a:buNone/>
            </a:pPr>
            <a:r>
              <a:rPr lang="en-US" sz="1400" b="0" i="0" u="none" strike="noStrike" cap="none">
                <a:solidFill>
                  <a:schemeClr val="accent1"/>
                </a:solidFill>
                <a:latin typeface="Raleway"/>
                <a:ea typeface="Raleway"/>
                <a:cs typeface="Raleway"/>
                <a:sym typeface="Raleway"/>
              </a:rPr>
              <a:t>Say HOW they want to grow (encourage walkable, vertically mixed use development.) </a:t>
            </a:r>
            <a:endParaRPr sz="1400" b="0" i="0" u="none" strike="noStrike" cap="none">
              <a:solidFill>
                <a:schemeClr val="accent1"/>
              </a:solidFill>
              <a:latin typeface="Raleway"/>
              <a:ea typeface="Raleway"/>
              <a:cs typeface="Raleway"/>
              <a:sym typeface="Raleway"/>
            </a:endParaRPr>
          </a:p>
        </p:txBody>
      </p:sp>
      <p:pic>
        <p:nvPicPr>
          <p:cNvPr id="3050" name="Shape 3050"/>
          <p:cNvPicPr preferRelativeResize="0"/>
          <p:nvPr/>
        </p:nvPicPr>
        <p:blipFill rotWithShape="1">
          <a:blip r:embed="rId6">
            <a:alphaModFix/>
          </a:blip>
          <a:srcRect/>
          <a:stretch/>
        </p:blipFill>
        <p:spPr>
          <a:xfrm>
            <a:off x="7952925" y="4692350"/>
            <a:ext cx="891900" cy="332975"/>
          </a:xfrm>
          <a:prstGeom prst="rect">
            <a:avLst/>
          </a:prstGeom>
          <a:noFill/>
          <a:ln>
            <a:noFill/>
          </a:ln>
        </p:spPr>
      </p:pic>
      <p:sp>
        <p:nvSpPr>
          <p:cNvPr id="3051" name="Shape 3051"/>
          <p:cNvSpPr txBox="1">
            <a:spLocks noGrp="1"/>
          </p:cNvSpPr>
          <p:nvPr>
            <p:ph type="title" idx="4294967295"/>
          </p:nvPr>
        </p:nvSpPr>
        <p:spPr>
          <a:xfrm>
            <a:off x="601575" y="85250"/>
            <a:ext cx="2417700" cy="620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2800"/>
              <a:buFont typeface="Raleway"/>
              <a:buNone/>
            </a:pPr>
            <a:r>
              <a:rPr lang="en-US" sz="1800" b="1" i="0" u="none" strike="noStrike" cap="none">
                <a:solidFill>
                  <a:srgbClr val="000000"/>
                </a:solidFill>
                <a:latin typeface="Raleway"/>
                <a:ea typeface="Raleway"/>
                <a:cs typeface="Raleway"/>
                <a:sym typeface="Raleway"/>
              </a:rPr>
              <a:t>General Plan Elements</a:t>
            </a:r>
            <a:endParaRPr sz="1800" b="1" i="0" u="none" strike="noStrike" cap="none">
              <a:solidFill>
                <a:srgbClr val="000000"/>
              </a:solidFill>
              <a:latin typeface="Raleway"/>
              <a:ea typeface="Raleway"/>
              <a:cs typeface="Raleway"/>
              <a:sym typeface="Raleway"/>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898"/>
        <p:cNvGrpSpPr/>
        <p:nvPr/>
      </p:nvGrpSpPr>
      <p:grpSpPr>
        <a:xfrm>
          <a:off x="0" y="0"/>
          <a:ext cx="0" cy="0"/>
          <a:chOff x="0" y="0"/>
          <a:chExt cx="0" cy="0"/>
        </a:xfrm>
      </p:grpSpPr>
      <p:sp>
        <p:nvSpPr>
          <p:cNvPr id="2899" name="Shape 2899"/>
          <p:cNvSpPr txBox="1">
            <a:spLocks noGrp="1"/>
          </p:cNvSpPr>
          <p:nvPr>
            <p:ph type="title"/>
          </p:nvPr>
        </p:nvSpPr>
        <p:spPr>
          <a:xfrm>
            <a:off x="-9698" y="1"/>
            <a:ext cx="7863804" cy="1033895"/>
          </a:xfrm>
          <a:prstGeom prst="rect">
            <a:avLst/>
          </a:prstGeom>
          <a:solidFill>
            <a:schemeClr val="lt2"/>
          </a:solidFill>
          <a:ln>
            <a:noFill/>
          </a:ln>
        </p:spPr>
        <p:txBody>
          <a:bodyPr spcFirstLastPara="1" wrap="square" lIns="411475" tIns="45700" rIns="91425" bIns="45700" anchor="b" anchorCtr="0">
            <a:noAutofit/>
          </a:bodyPr>
          <a:lstStyle/>
          <a:p>
            <a:pPr marL="0" marR="0" lvl="0" indent="0" algn="l" rtl="0">
              <a:spcBef>
                <a:spcPts val="0"/>
              </a:spcBef>
              <a:spcAft>
                <a:spcPts val="0"/>
              </a:spcAft>
              <a:buNone/>
            </a:pPr>
            <a:r>
              <a:rPr lang="en-US" sz="3300" b="0" i="0" u="none" strike="noStrike" cap="none">
                <a:solidFill>
                  <a:schemeClr val="lt1"/>
                </a:solidFill>
                <a:latin typeface="Calibri"/>
                <a:ea typeface="Calibri"/>
                <a:cs typeface="Calibri"/>
                <a:sym typeface="Calibri"/>
              </a:rPr>
              <a:t>Active Living Initiatives</a:t>
            </a:r>
            <a:endParaRPr sz="3300" b="0" i="0" u="none" strike="noStrike" cap="none">
              <a:solidFill>
                <a:schemeClr val="lt1"/>
              </a:solidFill>
              <a:latin typeface="Calibri"/>
              <a:ea typeface="Calibri"/>
              <a:cs typeface="Calibri"/>
              <a:sym typeface="Calibri"/>
            </a:endParaRPr>
          </a:p>
        </p:txBody>
      </p:sp>
      <p:sp>
        <p:nvSpPr>
          <p:cNvPr id="2900" name="Shape 2900"/>
          <p:cNvSpPr txBox="1">
            <a:spLocks noGrp="1"/>
          </p:cNvSpPr>
          <p:nvPr>
            <p:ph type="body" idx="1"/>
          </p:nvPr>
        </p:nvSpPr>
        <p:spPr>
          <a:xfrm>
            <a:off x="457200" y="1200150"/>
            <a:ext cx="8229600" cy="3371850"/>
          </a:xfrm>
          <a:prstGeom prst="rect">
            <a:avLst/>
          </a:prstGeom>
          <a:noFill/>
          <a:ln>
            <a:noFill/>
          </a:ln>
        </p:spPr>
        <p:txBody>
          <a:bodyPr spcFirstLastPara="1" wrap="square" lIns="91425" tIns="45700" rIns="91425" bIns="45700" anchor="t" anchorCtr="0">
            <a:noAutofit/>
          </a:bodyPr>
          <a:lstStyle/>
          <a:p>
            <a:pPr marL="257175" marR="0" lvl="0" indent="-104775" algn="ctr" rtl="0">
              <a:spcBef>
                <a:spcPts val="0"/>
              </a:spcBef>
              <a:spcAft>
                <a:spcPts val="0"/>
              </a:spcAft>
              <a:buClr>
                <a:schemeClr val="dk2"/>
              </a:buClr>
              <a:buSzPts val="2400"/>
              <a:buFont typeface="Arial"/>
              <a:buNone/>
            </a:pPr>
            <a:endParaRPr sz="2400" b="0" i="0" u="none" strike="noStrike" cap="none">
              <a:solidFill>
                <a:srgbClr val="595959"/>
              </a:solidFill>
              <a:latin typeface="Calibri"/>
              <a:ea typeface="Calibri"/>
              <a:cs typeface="Calibri"/>
              <a:sym typeface="Calibri"/>
            </a:endParaRPr>
          </a:p>
          <a:p>
            <a:pPr marL="257175" marR="0" lvl="0" indent="-104775" algn="ctr" rtl="0">
              <a:spcBef>
                <a:spcPts val="480"/>
              </a:spcBef>
              <a:spcAft>
                <a:spcPts val="0"/>
              </a:spcAft>
              <a:buClr>
                <a:schemeClr val="dk2"/>
              </a:buClr>
              <a:buSzPts val="2400"/>
              <a:buFont typeface="Arial"/>
              <a:buNone/>
            </a:pPr>
            <a:endParaRPr sz="2400" b="0" i="0" u="none" strike="noStrike" cap="none">
              <a:solidFill>
                <a:srgbClr val="595959"/>
              </a:solidFill>
              <a:latin typeface="Calibri"/>
              <a:ea typeface="Calibri"/>
              <a:cs typeface="Calibri"/>
              <a:sym typeface="Calibri"/>
            </a:endParaRPr>
          </a:p>
          <a:p>
            <a:pPr marL="257175" marR="0" lvl="0" indent="-257175" algn="l" rtl="0">
              <a:spcBef>
                <a:spcPts val="600"/>
              </a:spcBef>
              <a:spcAft>
                <a:spcPts val="0"/>
              </a:spcAft>
              <a:buClr>
                <a:schemeClr val="dk2"/>
              </a:buClr>
              <a:buSzPts val="3000"/>
              <a:buFont typeface="Arial"/>
              <a:buChar char="•"/>
            </a:pPr>
            <a:r>
              <a:rPr lang="en-US" sz="3000" b="0" i="0" u="none" strike="noStrike" cap="none">
                <a:solidFill>
                  <a:srgbClr val="595959"/>
                </a:solidFill>
                <a:latin typeface="Calibri"/>
                <a:ea typeface="Calibri"/>
                <a:cs typeface="Calibri"/>
                <a:sym typeface="Calibri"/>
              </a:rPr>
              <a:t>General/Comprehensive Plans</a:t>
            </a:r>
            <a:endParaRPr/>
          </a:p>
          <a:p>
            <a:pPr marL="257175" marR="0" lvl="0" indent="-257175" algn="l" rtl="0">
              <a:spcBef>
                <a:spcPts val="600"/>
              </a:spcBef>
              <a:spcAft>
                <a:spcPts val="0"/>
              </a:spcAft>
              <a:buClr>
                <a:schemeClr val="dk2"/>
              </a:buClr>
              <a:buSzPts val="3000"/>
              <a:buFont typeface="Arial"/>
              <a:buChar char="•"/>
            </a:pPr>
            <a:r>
              <a:rPr lang="en-US" sz="3000" b="0" i="0" u="none" strike="noStrike" cap="none">
                <a:solidFill>
                  <a:srgbClr val="595959"/>
                </a:solidFill>
                <a:latin typeface="Calibri"/>
                <a:ea typeface="Calibri"/>
                <a:cs typeface="Calibri"/>
                <a:sym typeface="Calibri"/>
              </a:rPr>
              <a:t>Walking/Biking/Transit Networks</a:t>
            </a:r>
            <a:endParaRPr/>
          </a:p>
          <a:p>
            <a:pPr marL="257175" marR="0" lvl="0" indent="-257175" algn="l" rtl="0">
              <a:spcBef>
                <a:spcPts val="600"/>
              </a:spcBef>
              <a:spcAft>
                <a:spcPts val="0"/>
              </a:spcAft>
              <a:buClr>
                <a:schemeClr val="dk2"/>
              </a:buClr>
              <a:buSzPts val="3000"/>
              <a:buFont typeface="Arial"/>
              <a:buChar char="•"/>
            </a:pPr>
            <a:r>
              <a:rPr lang="en-US" sz="3000" b="0" i="0" u="none" strike="noStrike" cap="none">
                <a:solidFill>
                  <a:srgbClr val="595959"/>
                </a:solidFill>
                <a:latin typeface="Calibri"/>
                <a:ea typeface="Calibri"/>
                <a:cs typeface="Calibri"/>
                <a:sym typeface="Calibri"/>
              </a:rPr>
              <a:t>Municipal Policies</a:t>
            </a:r>
            <a:endParaRPr sz="3000" b="0" i="0" u="none" strike="noStrike" cap="none">
              <a:solidFill>
                <a:srgbClr val="595959"/>
              </a:solidFill>
              <a:latin typeface="Calibri"/>
              <a:ea typeface="Calibri"/>
              <a:cs typeface="Calibri"/>
              <a:sym typeface="Calibri"/>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3055"/>
        <p:cNvGrpSpPr/>
        <p:nvPr/>
      </p:nvGrpSpPr>
      <p:grpSpPr>
        <a:xfrm>
          <a:off x="0" y="0"/>
          <a:ext cx="0" cy="0"/>
          <a:chOff x="0" y="0"/>
          <a:chExt cx="0" cy="0"/>
        </a:xfrm>
      </p:grpSpPr>
      <p:pic>
        <p:nvPicPr>
          <p:cNvPr id="3056" name="Shape 3056"/>
          <p:cNvPicPr preferRelativeResize="0"/>
          <p:nvPr/>
        </p:nvPicPr>
        <p:blipFill rotWithShape="1">
          <a:blip r:embed="rId3">
            <a:alphaModFix/>
          </a:blip>
          <a:srcRect l="21327"/>
          <a:stretch/>
        </p:blipFill>
        <p:spPr>
          <a:xfrm>
            <a:off x="3097475" y="0"/>
            <a:ext cx="6046520" cy="5143502"/>
          </a:xfrm>
          <a:prstGeom prst="rect">
            <a:avLst/>
          </a:prstGeom>
          <a:noFill/>
          <a:ln>
            <a:noFill/>
          </a:ln>
        </p:spPr>
      </p:pic>
      <p:pic>
        <p:nvPicPr>
          <p:cNvPr id="3057" name="Shape 3057"/>
          <p:cNvPicPr preferRelativeResize="0"/>
          <p:nvPr/>
        </p:nvPicPr>
        <p:blipFill rotWithShape="1">
          <a:blip r:embed="rId4">
            <a:alphaModFix/>
          </a:blip>
          <a:srcRect l="19395" r="8261"/>
          <a:stretch/>
        </p:blipFill>
        <p:spPr>
          <a:xfrm>
            <a:off x="3097475" y="0"/>
            <a:ext cx="6046524" cy="5143500"/>
          </a:xfrm>
          <a:prstGeom prst="rect">
            <a:avLst/>
          </a:prstGeom>
          <a:noFill/>
          <a:ln>
            <a:noFill/>
          </a:ln>
        </p:spPr>
      </p:pic>
      <p:pic>
        <p:nvPicPr>
          <p:cNvPr id="3058" name="Shape 3058"/>
          <p:cNvPicPr preferRelativeResize="0"/>
          <p:nvPr/>
        </p:nvPicPr>
        <p:blipFill rotWithShape="1">
          <a:blip r:embed="rId5">
            <a:alphaModFix/>
          </a:blip>
          <a:srcRect r="62637"/>
          <a:stretch/>
        </p:blipFill>
        <p:spPr>
          <a:xfrm>
            <a:off x="673450" y="777000"/>
            <a:ext cx="1900425" cy="2305050"/>
          </a:xfrm>
          <a:prstGeom prst="rect">
            <a:avLst/>
          </a:prstGeom>
          <a:noFill/>
          <a:ln>
            <a:noFill/>
          </a:ln>
        </p:spPr>
      </p:pic>
      <p:pic>
        <p:nvPicPr>
          <p:cNvPr id="3059" name="Shape 3059"/>
          <p:cNvPicPr preferRelativeResize="0"/>
          <p:nvPr/>
        </p:nvPicPr>
        <p:blipFill rotWithShape="1">
          <a:blip r:embed="rId6">
            <a:alphaModFix/>
          </a:blip>
          <a:srcRect t="58036" r="62636" b="23155"/>
          <a:stretch/>
        </p:blipFill>
        <p:spPr>
          <a:xfrm>
            <a:off x="673450" y="2121575"/>
            <a:ext cx="1900425" cy="433500"/>
          </a:xfrm>
          <a:prstGeom prst="rect">
            <a:avLst/>
          </a:prstGeom>
          <a:noFill/>
          <a:ln>
            <a:noFill/>
          </a:ln>
        </p:spPr>
      </p:pic>
      <p:sp>
        <p:nvSpPr>
          <p:cNvPr id="3060" name="Shape 3060"/>
          <p:cNvSpPr txBox="1"/>
          <p:nvPr/>
        </p:nvSpPr>
        <p:spPr>
          <a:xfrm>
            <a:off x="594475" y="3196925"/>
            <a:ext cx="1979400" cy="1797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sz="1400" b="0" i="0" u="none" strike="noStrike" cap="none">
                <a:solidFill>
                  <a:schemeClr val="accent1"/>
                </a:solidFill>
                <a:latin typeface="Raleway"/>
                <a:ea typeface="Raleway"/>
                <a:cs typeface="Raleway"/>
                <a:sym typeface="Raleway"/>
              </a:rPr>
              <a:t>Connecting automobile accidents  certain areas to promote complete streets design for safety</a:t>
            </a:r>
            <a:endParaRPr sz="1400" b="0" i="0" u="none" strike="noStrike" cap="none">
              <a:solidFill>
                <a:schemeClr val="accent1"/>
              </a:solidFill>
              <a:latin typeface="Raleway"/>
              <a:ea typeface="Raleway"/>
              <a:cs typeface="Raleway"/>
              <a:sym typeface="Raleway"/>
            </a:endParaRPr>
          </a:p>
        </p:txBody>
      </p:sp>
      <p:pic>
        <p:nvPicPr>
          <p:cNvPr id="3061" name="Shape 3061"/>
          <p:cNvPicPr preferRelativeResize="0"/>
          <p:nvPr/>
        </p:nvPicPr>
        <p:blipFill rotWithShape="1">
          <a:blip r:embed="rId7">
            <a:alphaModFix/>
          </a:blip>
          <a:srcRect/>
          <a:stretch/>
        </p:blipFill>
        <p:spPr>
          <a:xfrm>
            <a:off x="7952925" y="4692350"/>
            <a:ext cx="891900" cy="332975"/>
          </a:xfrm>
          <a:prstGeom prst="rect">
            <a:avLst/>
          </a:prstGeom>
          <a:noFill/>
          <a:ln>
            <a:noFill/>
          </a:ln>
        </p:spPr>
      </p:pic>
      <p:sp>
        <p:nvSpPr>
          <p:cNvPr id="3062" name="Shape 3062"/>
          <p:cNvSpPr txBox="1">
            <a:spLocks noGrp="1"/>
          </p:cNvSpPr>
          <p:nvPr>
            <p:ph type="title" idx="4294967295"/>
          </p:nvPr>
        </p:nvSpPr>
        <p:spPr>
          <a:xfrm>
            <a:off x="601575" y="85250"/>
            <a:ext cx="2417700" cy="620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2800"/>
              <a:buFont typeface="Raleway"/>
              <a:buNone/>
            </a:pPr>
            <a:r>
              <a:rPr lang="en-US" sz="1800" b="1" i="0" u="none" strike="noStrike" cap="none">
                <a:solidFill>
                  <a:srgbClr val="000000"/>
                </a:solidFill>
                <a:latin typeface="Raleway"/>
                <a:ea typeface="Raleway"/>
                <a:cs typeface="Raleway"/>
                <a:sym typeface="Raleway"/>
              </a:rPr>
              <a:t>General Plan Elements</a:t>
            </a:r>
            <a:endParaRPr sz="1800" b="1" i="0" u="none" strike="noStrike" cap="none">
              <a:solidFill>
                <a:srgbClr val="000000"/>
              </a:solidFill>
              <a:latin typeface="Raleway"/>
              <a:ea typeface="Raleway"/>
              <a:cs typeface="Raleway"/>
              <a:sym typeface="Raleway"/>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3066"/>
        <p:cNvGrpSpPr/>
        <p:nvPr/>
      </p:nvGrpSpPr>
      <p:grpSpPr>
        <a:xfrm>
          <a:off x="0" y="0"/>
          <a:ext cx="0" cy="0"/>
          <a:chOff x="0" y="0"/>
          <a:chExt cx="0" cy="0"/>
        </a:xfrm>
      </p:grpSpPr>
      <p:pic>
        <p:nvPicPr>
          <p:cNvPr id="3067" name="Shape 3067"/>
          <p:cNvPicPr preferRelativeResize="0"/>
          <p:nvPr/>
        </p:nvPicPr>
        <p:blipFill rotWithShape="1">
          <a:blip r:embed="rId3">
            <a:alphaModFix/>
          </a:blip>
          <a:srcRect r="21630"/>
          <a:stretch/>
        </p:blipFill>
        <p:spPr>
          <a:xfrm>
            <a:off x="3097473" y="0"/>
            <a:ext cx="6046550" cy="5143500"/>
          </a:xfrm>
          <a:prstGeom prst="rect">
            <a:avLst/>
          </a:prstGeom>
          <a:noFill/>
          <a:ln>
            <a:noFill/>
          </a:ln>
        </p:spPr>
      </p:pic>
      <p:pic>
        <p:nvPicPr>
          <p:cNvPr id="3068" name="Shape 3068"/>
          <p:cNvPicPr preferRelativeResize="0"/>
          <p:nvPr/>
        </p:nvPicPr>
        <p:blipFill rotWithShape="1">
          <a:blip r:embed="rId4">
            <a:alphaModFix/>
          </a:blip>
          <a:srcRect r="62637"/>
          <a:stretch/>
        </p:blipFill>
        <p:spPr>
          <a:xfrm>
            <a:off x="673450" y="777000"/>
            <a:ext cx="1900425" cy="2305050"/>
          </a:xfrm>
          <a:prstGeom prst="rect">
            <a:avLst/>
          </a:prstGeom>
          <a:noFill/>
          <a:ln>
            <a:noFill/>
          </a:ln>
        </p:spPr>
      </p:pic>
      <p:pic>
        <p:nvPicPr>
          <p:cNvPr id="3069" name="Shape 3069"/>
          <p:cNvPicPr preferRelativeResize="0"/>
          <p:nvPr/>
        </p:nvPicPr>
        <p:blipFill rotWithShape="1">
          <a:blip r:embed="rId5">
            <a:alphaModFix/>
          </a:blip>
          <a:srcRect t="75666" r="62636" b="3175"/>
          <a:stretch/>
        </p:blipFill>
        <p:spPr>
          <a:xfrm>
            <a:off x="673450" y="2551750"/>
            <a:ext cx="1900425" cy="487675"/>
          </a:xfrm>
          <a:prstGeom prst="rect">
            <a:avLst/>
          </a:prstGeom>
          <a:noFill/>
          <a:ln>
            <a:noFill/>
          </a:ln>
        </p:spPr>
      </p:pic>
      <p:sp>
        <p:nvSpPr>
          <p:cNvPr id="3070" name="Shape 3070"/>
          <p:cNvSpPr txBox="1"/>
          <p:nvPr/>
        </p:nvSpPr>
        <p:spPr>
          <a:xfrm>
            <a:off x="594475" y="3281250"/>
            <a:ext cx="2232900" cy="17415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sz="1400" b="0" i="0" u="none" strike="noStrike" cap="none">
                <a:solidFill>
                  <a:schemeClr val="accent1"/>
                </a:solidFill>
                <a:latin typeface="Raleway"/>
                <a:ea typeface="Raleway"/>
                <a:cs typeface="Raleway"/>
                <a:sym typeface="Raleway"/>
              </a:rPr>
              <a:t>Allowing for access to recreation opportunities</a:t>
            </a:r>
            <a:endParaRPr sz="1400" b="0" i="0" u="none" strike="noStrike" cap="none">
              <a:solidFill>
                <a:schemeClr val="accent1"/>
              </a:solidFill>
              <a:latin typeface="Raleway"/>
              <a:ea typeface="Raleway"/>
              <a:cs typeface="Raleway"/>
              <a:sym typeface="Raleway"/>
            </a:endParaRPr>
          </a:p>
          <a:p>
            <a:pPr marL="0" marR="0" lvl="0" indent="0" algn="l" rtl="0">
              <a:lnSpc>
                <a:spcPct val="100000"/>
              </a:lnSpc>
              <a:spcBef>
                <a:spcPts val="0"/>
              </a:spcBef>
              <a:spcAft>
                <a:spcPts val="0"/>
              </a:spcAft>
              <a:buClr>
                <a:srgbClr val="000000"/>
              </a:buClr>
              <a:buSzPts val="1400"/>
              <a:buFont typeface="Arial"/>
              <a:buNone/>
            </a:pPr>
            <a:r>
              <a:rPr lang="en-US" sz="1400" b="0" i="0" u="none" strike="noStrike" cap="none">
                <a:solidFill>
                  <a:schemeClr val="accent1"/>
                </a:solidFill>
                <a:latin typeface="Raleway"/>
                <a:ea typeface="Raleway"/>
                <a:cs typeface="Raleway"/>
                <a:sym typeface="Raleway"/>
              </a:rPr>
              <a:t>Promoting multimodal transportation along trails</a:t>
            </a:r>
            <a:endParaRPr sz="1400" b="0" i="0" u="none" strike="noStrike" cap="none">
              <a:solidFill>
                <a:schemeClr val="accent1"/>
              </a:solidFill>
              <a:latin typeface="Raleway"/>
              <a:ea typeface="Raleway"/>
              <a:cs typeface="Raleway"/>
              <a:sym typeface="Raleway"/>
            </a:endParaRPr>
          </a:p>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chemeClr val="accent1"/>
              </a:solidFill>
              <a:latin typeface="Raleway"/>
              <a:ea typeface="Raleway"/>
              <a:cs typeface="Raleway"/>
              <a:sym typeface="Raleway"/>
            </a:endParaRPr>
          </a:p>
        </p:txBody>
      </p:sp>
      <p:pic>
        <p:nvPicPr>
          <p:cNvPr id="3071" name="Shape 3071"/>
          <p:cNvPicPr preferRelativeResize="0"/>
          <p:nvPr/>
        </p:nvPicPr>
        <p:blipFill rotWithShape="1">
          <a:blip r:embed="rId6">
            <a:alphaModFix/>
          </a:blip>
          <a:srcRect/>
          <a:stretch/>
        </p:blipFill>
        <p:spPr>
          <a:xfrm>
            <a:off x="7952925" y="4692350"/>
            <a:ext cx="891900" cy="332975"/>
          </a:xfrm>
          <a:prstGeom prst="rect">
            <a:avLst/>
          </a:prstGeom>
          <a:noFill/>
          <a:ln>
            <a:noFill/>
          </a:ln>
        </p:spPr>
      </p:pic>
      <p:sp>
        <p:nvSpPr>
          <p:cNvPr id="3072" name="Shape 3072"/>
          <p:cNvSpPr txBox="1">
            <a:spLocks noGrp="1"/>
          </p:cNvSpPr>
          <p:nvPr>
            <p:ph type="title" idx="4294967295"/>
          </p:nvPr>
        </p:nvSpPr>
        <p:spPr>
          <a:xfrm>
            <a:off x="601575" y="85250"/>
            <a:ext cx="2417700" cy="620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2800"/>
              <a:buFont typeface="Raleway"/>
              <a:buNone/>
            </a:pPr>
            <a:r>
              <a:rPr lang="en-US" sz="1800" b="1" i="0" u="none" strike="noStrike" cap="none">
                <a:solidFill>
                  <a:srgbClr val="000000"/>
                </a:solidFill>
                <a:latin typeface="Raleway"/>
                <a:ea typeface="Raleway"/>
                <a:cs typeface="Raleway"/>
                <a:sym typeface="Raleway"/>
              </a:rPr>
              <a:t>General Plan Elements</a:t>
            </a:r>
            <a:endParaRPr sz="1800" b="1" i="0" u="none" strike="noStrike" cap="none">
              <a:solidFill>
                <a:srgbClr val="000000"/>
              </a:solidFill>
              <a:latin typeface="Raleway"/>
              <a:ea typeface="Raleway"/>
              <a:cs typeface="Raleway"/>
              <a:sym typeface="Raleway"/>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3076"/>
        <p:cNvGrpSpPr/>
        <p:nvPr/>
      </p:nvGrpSpPr>
      <p:grpSpPr>
        <a:xfrm>
          <a:off x="0" y="0"/>
          <a:ext cx="0" cy="0"/>
          <a:chOff x="0" y="0"/>
          <a:chExt cx="0" cy="0"/>
        </a:xfrm>
      </p:grpSpPr>
      <p:cxnSp>
        <p:nvCxnSpPr>
          <p:cNvPr id="3077" name="Shape 3077"/>
          <p:cNvCxnSpPr/>
          <p:nvPr/>
        </p:nvCxnSpPr>
        <p:spPr>
          <a:xfrm>
            <a:off x="333900" y="866675"/>
            <a:ext cx="2664000" cy="0"/>
          </a:xfrm>
          <a:prstGeom prst="straightConnector1">
            <a:avLst/>
          </a:prstGeom>
          <a:noFill/>
          <a:ln w="38100" cap="flat" cmpd="sng">
            <a:solidFill>
              <a:srgbClr val="980000"/>
            </a:solidFill>
            <a:prstDash val="solid"/>
            <a:round/>
            <a:headEnd type="none" w="sm" len="sm"/>
            <a:tailEnd type="none" w="sm" len="sm"/>
          </a:ln>
        </p:spPr>
      </p:cxnSp>
      <p:pic>
        <p:nvPicPr>
          <p:cNvPr id="3078" name="Shape 3078"/>
          <p:cNvPicPr preferRelativeResize="0"/>
          <p:nvPr/>
        </p:nvPicPr>
        <p:blipFill rotWithShape="1">
          <a:blip r:embed="rId3">
            <a:alphaModFix/>
          </a:blip>
          <a:srcRect/>
          <a:stretch/>
        </p:blipFill>
        <p:spPr>
          <a:xfrm>
            <a:off x="532875" y="972450"/>
            <a:ext cx="4727965" cy="2321988"/>
          </a:xfrm>
          <a:prstGeom prst="rect">
            <a:avLst/>
          </a:prstGeom>
          <a:noFill/>
          <a:ln>
            <a:noFill/>
          </a:ln>
        </p:spPr>
      </p:pic>
      <p:sp>
        <p:nvSpPr>
          <p:cNvPr id="3079" name="Shape 3079"/>
          <p:cNvSpPr txBox="1">
            <a:spLocks noGrp="1"/>
          </p:cNvSpPr>
          <p:nvPr>
            <p:ph type="title"/>
          </p:nvPr>
        </p:nvSpPr>
        <p:spPr>
          <a:xfrm>
            <a:off x="490250" y="258400"/>
            <a:ext cx="8034900" cy="778800"/>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chemeClr val="dk1"/>
              </a:buClr>
              <a:buSzPts val="4800"/>
              <a:buFont typeface="Arial"/>
              <a:buNone/>
            </a:pPr>
            <a:r>
              <a:rPr lang="en-US" sz="3000" b="1" i="0" u="none" strike="noStrike" cap="none">
                <a:solidFill>
                  <a:schemeClr val="dk1"/>
                </a:solidFill>
                <a:latin typeface="Raleway"/>
                <a:ea typeface="Raleway"/>
                <a:cs typeface="Raleway"/>
                <a:sym typeface="Raleway"/>
              </a:rPr>
              <a:t>Hualapai Health Impact Assessment</a:t>
            </a:r>
            <a:endParaRPr sz="3000" b="1" i="0" u="none" strike="noStrike" cap="none">
              <a:solidFill>
                <a:schemeClr val="dk1"/>
              </a:solidFill>
              <a:latin typeface="Raleway"/>
              <a:ea typeface="Raleway"/>
              <a:cs typeface="Raleway"/>
              <a:sym typeface="Raleway"/>
            </a:endParaRPr>
          </a:p>
        </p:txBody>
      </p:sp>
      <p:sp>
        <p:nvSpPr>
          <p:cNvPr id="3080" name="Shape 3080"/>
          <p:cNvSpPr txBox="1">
            <a:spLocks noGrp="1"/>
          </p:cNvSpPr>
          <p:nvPr>
            <p:ph type="title"/>
          </p:nvPr>
        </p:nvSpPr>
        <p:spPr>
          <a:xfrm>
            <a:off x="532875" y="3384050"/>
            <a:ext cx="1875600" cy="1503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4800"/>
              <a:buFont typeface="Arial"/>
              <a:buNone/>
            </a:pPr>
            <a:r>
              <a:rPr lang="en-US" sz="1800" b="0" i="0" u="none" strike="noStrike" cap="none">
                <a:solidFill>
                  <a:srgbClr val="999999"/>
                </a:solidFill>
                <a:latin typeface="Raleway"/>
                <a:ea typeface="Raleway"/>
                <a:cs typeface="Raleway"/>
                <a:sym typeface="Raleway"/>
              </a:rPr>
              <a:t>Town of Peach Springs</a:t>
            </a:r>
            <a:endParaRPr sz="1800" b="0" i="0" u="none" strike="noStrike" cap="none">
              <a:solidFill>
                <a:srgbClr val="999999"/>
              </a:solidFill>
              <a:latin typeface="Raleway"/>
              <a:ea typeface="Raleway"/>
              <a:cs typeface="Raleway"/>
              <a:sym typeface="Raleway"/>
            </a:endParaRPr>
          </a:p>
          <a:p>
            <a:pPr marL="0" marR="0" lvl="0" indent="0" algn="l" rtl="0">
              <a:lnSpc>
                <a:spcPct val="100000"/>
              </a:lnSpc>
              <a:spcBef>
                <a:spcPts val="0"/>
              </a:spcBef>
              <a:spcAft>
                <a:spcPts val="0"/>
              </a:spcAft>
              <a:buClr>
                <a:schemeClr val="dk1"/>
              </a:buClr>
              <a:buSzPts val="4800"/>
              <a:buFont typeface="Arial"/>
              <a:buNone/>
            </a:pPr>
            <a:r>
              <a:rPr lang="en-US" sz="1800" b="0" i="0" u="none" strike="noStrike" cap="none">
                <a:solidFill>
                  <a:srgbClr val="999999"/>
                </a:solidFill>
                <a:latin typeface="Raleway"/>
                <a:ea typeface="Raleway"/>
                <a:cs typeface="Raleway"/>
                <a:sym typeface="Raleway"/>
              </a:rPr>
              <a:t>Hualapai Tribe</a:t>
            </a:r>
            <a:endParaRPr sz="1800" b="0" i="0" u="none" strike="noStrike" cap="none">
              <a:solidFill>
                <a:srgbClr val="999999"/>
              </a:solidFill>
              <a:latin typeface="Raleway"/>
              <a:ea typeface="Raleway"/>
              <a:cs typeface="Raleway"/>
              <a:sym typeface="Raleway"/>
            </a:endParaRPr>
          </a:p>
        </p:txBody>
      </p:sp>
      <p:pic>
        <p:nvPicPr>
          <p:cNvPr id="3081" name="Shape 3081"/>
          <p:cNvPicPr preferRelativeResize="0"/>
          <p:nvPr/>
        </p:nvPicPr>
        <p:blipFill rotWithShape="1">
          <a:blip r:embed="rId4">
            <a:alphaModFix/>
          </a:blip>
          <a:srcRect/>
          <a:stretch/>
        </p:blipFill>
        <p:spPr>
          <a:xfrm>
            <a:off x="5775775" y="1037201"/>
            <a:ext cx="2931624" cy="3800725"/>
          </a:xfrm>
          <a:prstGeom prst="rect">
            <a:avLst/>
          </a:prstGeom>
          <a:noFill/>
          <a:ln>
            <a:noFill/>
          </a:ln>
        </p:spPr>
      </p:pic>
      <p:pic>
        <p:nvPicPr>
          <p:cNvPr id="3082" name="Shape 3082"/>
          <p:cNvPicPr preferRelativeResize="0"/>
          <p:nvPr/>
        </p:nvPicPr>
        <p:blipFill rotWithShape="1">
          <a:blip r:embed="rId5">
            <a:alphaModFix/>
          </a:blip>
          <a:srcRect/>
          <a:stretch/>
        </p:blipFill>
        <p:spPr>
          <a:xfrm>
            <a:off x="2868004" y="2730675"/>
            <a:ext cx="2817695" cy="2305825"/>
          </a:xfrm>
          <a:prstGeom prst="rect">
            <a:avLst/>
          </a:prstGeom>
          <a:noFill/>
          <a:ln>
            <a:noFill/>
          </a:ln>
        </p:spPr>
      </p:pic>
      <p:pic>
        <p:nvPicPr>
          <p:cNvPr id="3083" name="Shape 3083"/>
          <p:cNvPicPr preferRelativeResize="0"/>
          <p:nvPr/>
        </p:nvPicPr>
        <p:blipFill rotWithShape="1">
          <a:blip r:embed="rId6">
            <a:alphaModFix/>
          </a:blip>
          <a:srcRect/>
          <a:stretch/>
        </p:blipFill>
        <p:spPr>
          <a:xfrm>
            <a:off x="7952925" y="4692350"/>
            <a:ext cx="891900" cy="332975"/>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3087"/>
        <p:cNvGrpSpPr/>
        <p:nvPr/>
      </p:nvGrpSpPr>
      <p:grpSpPr>
        <a:xfrm>
          <a:off x="0" y="0"/>
          <a:ext cx="0" cy="0"/>
          <a:chOff x="0" y="0"/>
          <a:chExt cx="0" cy="0"/>
        </a:xfrm>
      </p:grpSpPr>
      <p:pic>
        <p:nvPicPr>
          <p:cNvPr id="3088" name="Shape 3088"/>
          <p:cNvPicPr preferRelativeResize="0"/>
          <p:nvPr/>
        </p:nvPicPr>
        <p:blipFill rotWithShape="1">
          <a:blip r:embed="rId3">
            <a:alphaModFix/>
          </a:blip>
          <a:srcRect/>
          <a:stretch/>
        </p:blipFill>
        <p:spPr>
          <a:xfrm>
            <a:off x="7952925" y="4692350"/>
            <a:ext cx="891900" cy="332975"/>
          </a:xfrm>
          <a:prstGeom prst="rect">
            <a:avLst/>
          </a:prstGeom>
          <a:noFill/>
          <a:ln>
            <a:noFill/>
          </a:ln>
        </p:spPr>
      </p:pic>
      <p:pic>
        <p:nvPicPr>
          <p:cNvPr id="3089" name="Shape 3089"/>
          <p:cNvPicPr preferRelativeResize="0"/>
          <p:nvPr/>
        </p:nvPicPr>
        <p:blipFill rotWithShape="1">
          <a:blip r:embed="rId4">
            <a:alphaModFix/>
          </a:blip>
          <a:srcRect/>
          <a:stretch/>
        </p:blipFill>
        <p:spPr>
          <a:xfrm>
            <a:off x="3293825" y="2787902"/>
            <a:ext cx="2533935" cy="1957748"/>
          </a:xfrm>
          <a:prstGeom prst="rect">
            <a:avLst/>
          </a:prstGeom>
          <a:noFill/>
          <a:ln>
            <a:noFill/>
          </a:ln>
        </p:spPr>
      </p:pic>
      <p:pic>
        <p:nvPicPr>
          <p:cNvPr id="3090" name="Shape 3090"/>
          <p:cNvPicPr preferRelativeResize="0"/>
          <p:nvPr/>
        </p:nvPicPr>
        <p:blipFill rotWithShape="1">
          <a:blip r:embed="rId5">
            <a:alphaModFix/>
          </a:blip>
          <a:srcRect/>
          <a:stretch/>
        </p:blipFill>
        <p:spPr>
          <a:xfrm>
            <a:off x="5917421" y="2787900"/>
            <a:ext cx="2857455" cy="1957748"/>
          </a:xfrm>
          <a:prstGeom prst="rect">
            <a:avLst/>
          </a:prstGeom>
          <a:noFill/>
          <a:ln>
            <a:noFill/>
          </a:ln>
        </p:spPr>
      </p:pic>
      <p:pic>
        <p:nvPicPr>
          <p:cNvPr id="3091" name="Shape 3091"/>
          <p:cNvPicPr preferRelativeResize="0"/>
          <p:nvPr/>
        </p:nvPicPr>
        <p:blipFill rotWithShape="1">
          <a:blip r:embed="rId6">
            <a:alphaModFix/>
          </a:blip>
          <a:srcRect/>
          <a:stretch/>
        </p:blipFill>
        <p:spPr>
          <a:xfrm>
            <a:off x="323608" y="2787900"/>
            <a:ext cx="2880551" cy="1957749"/>
          </a:xfrm>
          <a:prstGeom prst="rect">
            <a:avLst/>
          </a:prstGeom>
          <a:noFill/>
          <a:ln>
            <a:noFill/>
          </a:ln>
        </p:spPr>
      </p:pic>
      <p:pic>
        <p:nvPicPr>
          <p:cNvPr id="3092" name="Shape 3092"/>
          <p:cNvPicPr preferRelativeResize="0"/>
          <p:nvPr/>
        </p:nvPicPr>
        <p:blipFill rotWithShape="1">
          <a:blip r:embed="rId7">
            <a:alphaModFix/>
          </a:blip>
          <a:srcRect/>
          <a:stretch/>
        </p:blipFill>
        <p:spPr>
          <a:xfrm>
            <a:off x="353177" y="561150"/>
            <a:ext cx="2821425" cy="2080026"/>
          </a:xfrm>
          <a:prstGeom prst="rect">
            <a:avLst/>
          </a:prstGeom>
          <a:noFill/>
          <a:ln>
            <a:noFill/>
          </a:ln>
        </p:spPr>
      </p:pic>
      <p:pic>
        <p:nvPicPr>
          <p:cNvPr id="3093" name="Shape 3093"/>
          <p:cNvPicPr preferRelativeResize="0"/>
          <p:nvPr/>
        </p:nvPicPr>
        <p:blipFill rotWithShape="1">
          <a:blip r:embed="rId8">
            <a:alphaModFix/>
          </a:blip>
          <a:srcRect l="2895" r="15296"/>
          <a:stretch/>
        </p:blipFill>
        <p:spPr>
          <a:xfrm>
            <a:off x="3267500" y="573113"/>
            <a:ext cx="2533925" cy="2056100"/>
          </a:xfrm>
          <a:prstGeom prst="rect">
            <a:avLst/>
          </a:prstGeom>
          <a:noFill/>
          <a:ln>
            <a:noFill/>
          </a:ln>
        </p:spPr>
      </p:pic>
      <p:pic>
        <p:nvPicPr>
          <p:cNvPr id="3094" name="Shape 3094"/>
          <p:cNvPicPr preferRelativeResize="0"/>
          <p:nvPr/>
        </p:nvPicPr>
        <p:blipFill rotWithShape="1">
          <a:blip r:embed="rId9">
            <a:alphaModFix/>
          </a:blip>
          <a:srcRect l="7002"/>
          <a:stretch/>
        </p:blipFill>
        <p:spPr>
          <a:xfrm>
            <a:off x="5894325" y="561150"/>
            <a:ext cx="2880550" cy="2109825"/>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3098"/>
        <p:cNvGrpSpPr/>
        <p:nvPr/>
      </p:nvGrpSpPr>
      <p:grpSpPr>
        <a:xfrm>
          <a:off x="0" y="0"/>
          <a:ext cx="0" cy="0"/>
          <a:chOff x="0" y="0"/>
          <a:chExt cx="0" cy="0"/>
        </a:xfrm>
      </p:grpSpPr>
      <p:pic>
        <p:nvPicPr>
          <p:cNvPr id="3099" name="Shape 3099"/>
          <p:cNvPicPr preferRelativeResize="0"/>
          <p:nvPr/>
        </p:nvPicPr>
        <p:blipFill rotWithShape="1">
          <a:blip r:embed="rId3">
            <a:alphaModFix/>
          </a:blip>
          <a:srcRect/>
          <a:stretch/>
        </p:blipFill>
        <p:spPr>
          <a:xfrm>
            <a:off x="4170861" y="0"/>
            <a:ext cx="3797277" cy="5143499"/>
          </a:xfrm>
          <a:prstGeom prst="rect">
            <a:avLst/>
          </a:prstGeom>
          <a:noFill/>
          <a:ln>
            <a:noFill/>
          </a:ln>
        </p:spPr>
      </p:pic>
      <p:pic>
        <p:nvPicPr>
          <p:cNvPr id="3100" name="Shape 3100"/>
          <p:cNvPicPr preferRelativeResize="0"/>
          <p:nvPr/>
        </p:nvPicPr>
        <p:blipFill rotWithShape="1">
          <a:blip r:embed="rId4">
            <a:alphaModFix/>
          </a:blip>
          <a:srcRect/>
          <a:stretch/>
        </p:blipFill>
        <p:spPr>
          <a:xfrm>
            <a:off x="402613" y="336738"/>
            <a:ext cx="3590925" cy="4657725"/>
          </a:xfrm>
          <a:prstGeom prst="rect">
            <a:avLst/>
          </a:prstGeom>
          <a:noFill/>
          <a:ln>
            <a:noFill/>
          </a:ln>
        </p:spPr>
      </p:pic>
      <p:pic>
        <p:nvPicPr>
          <p:cNvPr id="3101" name="Shape 3101"/>
          <p:cNvPicPr preferRelativeResize="0"/>
          <p:nvPr/>
        </p:nvPicPr>
        <p:blipFill rotWithShape="1">
          <a:blip r:embed="rId5">
            <a:alphaModFix/>
          </a:blip>
          <a:srcRect/>
          <a:stretch/>
        </p:blipFill>
        <p:spPr>
          <a:xfrm>
            <a:off x="8036725" y="4692350"/>
            <a:ext cx="891900" cy="332975"/>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3105"/>
        <p:cNvGrpSpPr/>
        <p:nvPr/>
      </p:nvGrpSpPr>
      <p:grpSpPr>
        <a:xfrm>
          <a:off x="0" y="0"/>
          <a:ext cx="0" cy="0"/>
          <a:chOff x="0" y="0"/>
          <a:chExt cx="0" cy="0"/>
        </a:xfrm>
      </p:grpSpPr>
      <p:pic>
        <p:nvPicPr>
          <p:cNvPr id="3106" name="Shape 3106"/>
          <p:cNvPicPr preferRelativeResize="0"/>
          <p:nvPr/>
        </p:nvPicPr>
        <p:blipFill rotWithShape="1">
          <a:blip r:embed="rId3">
            <a:alphaModFix/>
          </a:blip>
          <a:srcRect/>
          <a:stretch/>
        </p:blipFill>
        <p:spPr>
          <a:xfrm>
            <a:off x="288800" y="681900"/>
            <a:ext cx="4094976" cy="3026525"/>
          </a:xfrm>
          <a:prstGeom prst="rect">
            <a:avLst/>
          </a:prstGeom>
          <a:noFill/>
          <a:ln>
            <a:noFill/>
          </a:ln>
        </p:spPr>
      </p:pic>
      <p:pic>
        <p:nvPicPr>
          <p:cNvPr id="3107" name="Shape 3107"/>
          <p:cNvPicPr preferRelativeResize="0"/>
          <p:nvPr/>
        </p:nvPicPr>
        <p:blipFill rotWithShape="1">
          <a:blip r:embed="rId4">
            <a:alphaModFix/>
          </a:blip>
          <a:srcRect/>
          <a:stretch/>
        </p:blipFill>
        <p:spPr>
          <a:xfrm>
            <a:off x="4318350" y="1442275"/>
            <a:ext cx="4667250" cy="3181350"/>
          </a:xfrm>
          <a:prstGeom prst="rect">
            <a:avLst/>
          </a:prstGeom>
          <a:noFill/>
          <a:ln>
            <a:noFill/>
          </a:ln>
        </p:spPr>
      </p:pic>
      <p:pic>
        <p:nvPicPr>
          <p:cNvPr id="3108" name="Shape 3108"/>
          <p:cNvPicPr preferRelativeResize="0"/>
          <p:nvPr/>
        </p:nvPicPr>
        <p:blipFill rotWithShape="1">
          <a:blip r:embed="rId5">
            <a:alphaModFix/>
          </a:blip>
          <a:srcRect/>
          <a:stretch/>
        </p:blipFill>
        <p:spPr>
          <a:xfrm>
            <a:off x="7952925" y="4692350"/>
            <a:ext cx="891900" cy="332975"/>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3112"/>
        <p:cNvGrpSpPr/>
        <p:nvPr/>
      </p:nvGrpSpPr>
      <p:grpSpPr>
        <a:xfrm>
          <a:off x="0" y="0"/>
          <a:ext cx="0" cy="0"/>
          <a:chOff x="0" y="0"/>
          <a:chExt cx="0" cy="0"/>
        </a:xfrm>
      </p:grpSpPr>
      <p:sp>
        <p:nvSpPr>
          <p:cNvPr id="3113" name="Shape 3113"/>
          <p:cNvSpPr txBox="1">
            <a:spLocks noGrp="1"/>
          </p:cNvSpPr>
          <p:nvPr>
            <p:ph type="title"/>
          </p:nvPr>
        </p:nvSpPr>
        <p:spPr>
          <a:xfrm>
            <a:off x="729450" y="1318650"/>
            <a:ext cx="7688700" cy="535200"/>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chemeClr val="dk1"/>
              </a:buClr>
              <a:buSzPts val="4800"/>
              <a:buFont typeface="Arial"/>
              <a:buNone/>
            </a:pPr>
            <a:r>
              <a:rPr lang="en-US" sz="1800" b="0" i="0" u="none" strike="noStrike" cap="none">
                <a:solidFill>
                  <a:schemeClr val="dk1"/>
                </a:solidFill>
                <a:latin typeface="Raleway"/>
                <a:ea typeface="Raleway"/>
                <a:cs typeface="Raleway"/>
                <a:sym typeface="Raleway"/>
              </a:rPr>
              <a:t>How do we get people to work on it? </a:t>
            </a:r>
            <a:endParaRPr sz="1800" b="0" i="0" u="none" strike="noStrike" cap="none">
              <a:solidFill>
                <a:schemeClr val="dk1"/>
              </a:solidFill>
              <a:latin typeface="Raleway"/>
              <a:ea typeface="Raleway"/>
              <a:cs typeface="Raleway"/>
              <a:sym typeface="Raleway"/>
            </a:endParaRPr>
          </a:p>
        </p:txBody>
      </p:sp>
      <p:sp>
        <p:nvSpPr>
          <p:cNvPr id="3114" name="Shape 3114"/>
          <p:cNvSpPr txBox="1">
            <a:spLocks noGrp="1"/>
          </p:cNvSpPr>
          <p:nvPr>
            <p:ph type="body" idx="4294967295"/>
          </p:nvPr>
        </p:nvSpPr>
        <p:spPr>
          <a:xfrm>
            <a:off x="729450" y="2078875"/>
            <a:ext cx="7688700" cy="2261100"/>
          </a:xfrm>
          <a:prstGeom prst="rect">
            <a:avLst/>
          </a:prstGeom>
          <a:noFill/>
          <a:ln>
            <a:noFill/>
          </a:ln>
        </p:spPr>
        <p:txBody>
          <a:bodyPr spcFirstLastPara="1" wrap="square" lIns="91425" tIns="91425" rIns="91425" bIns="91425" anchor="t" anchorCtr="0">
            <a:noAutofit/>
          </a:bodyPr>
          <a:lstStyle/>
          <a:p>
            <a:pPr marL="0" marR="0" lvl="0" indent="0" algn="l" rtl="0">
              <a:lnSpc>
                <a:spcPct val="115000"/>
              </a:lnSpc>
              <a:spcBef>
                <a:spcPts val="0"/>
              </a:spcBef>
              <a:spcAft>
                <a:spcPts val="0"/>
              </a:spcAft>
              <a:buClr>
                <a:schemeClr val="dk2"/>
              </a:buClr>
              <a:buSzPts val="1800"/>
              <a:buFont typeface="Arial"/>
              <a:buNone/>
            </a:pPr>
            <a:r>
              <a:rPr lang="en-US" sz="1800" b="0" i="0" u="none" strike="noStrike" cap="none">
                <a:solidFill>
                  <a:schemeClr val="dk2"/>
                </a:solidFill>
                <a:latin typeface="Raleway"/>
                <a:ea typeface="Raleway"/>
                <a:cs typeface="Raleway"/>
                <a:sym typeface="Raleway"/>
              </a:rPr>
              <a:t>Don’t forget to include health (if possible) in the RFP language!</a:t>
            </a:r>
            <a:endParaRPr sz="1800" b="0" i="0" u="none" strike="noStrike" cap="none">
              <a:solidFill>
                <a:schemeClr val="dk2"/>
              </a:solidFill>
              <a:latin typeface="Raleway"/>
              <a:ea typeface="Raleway"/>
              <a:cs typeface="Raleway"/>
              <a:sym typeface="Raleway"/>
            </a:endParaRPr>
          </a:p>
          <a:p>
            <a:pPr marL="0" marR="0" lvl="0" indent="0" algn="l" rtl="0">
              <a:lnSpc>
                <a:spcPct val="115000"/>
              </a:lnSpc>
              <a:spcBef>
                <a:spcPts val="1600"/>
              </a:spcBef>
              <a:spcAft>
                <a:spcPts val="0"/>
              </a:spcAft>
              <a:buClr>
                <a:schemeClr val="dk2"/>
              </a:buClr>
              <a:buSzPts val="1800"/>
              <a:buFont typeface="Arial"/>
              <a:buNone/>
            </a:pPr>
            <a:r>
              <a:rPr lang="en-US" sz="1800" b="0" i="0" u="none" strike="noStrike" cap="none">
                <a:solidFill>
                  <a:schemeClr val="dk2"/>
                </a:solidFill>
                <a:latin typeface="Raleway"/>
                <a:ea typeface="Raleway"/>
                <a:cs typeface="Raleway"/>
                <a:sym typeface="Raleway"/>
              </a:rPr>
              <a:t>&gt;&gt; include in plans, </a:t>
            </a:r>
            <a:endParaRPr sz="1800" b="0" i="0" u="none" strike="noStrike" cap="none">
              <a:solidFill>
                <a:schemeClr val="dk2"/>
              </a:solidFill>
              <a:latin typeface="Raleway"/>
              <a:ea typeface="Raleway"/>
              <a:cs typeface="Raleway"/>
              <a:sym typeface="Raleway"/>
            </a:endParaRPr>
          </a:p>
          <a:p>
            <a:pPr marL="0" marR="0" lvl="0" indent="0" algn="l" rtl="0">
              <a:lnSpc>
                <a:spcPct val="115000"/>
              </a:lnSpc>
              <a:spcBef>
                <a:spcPts val="1600"/>
              </a:spcBef>
              <a:spcAft>
                <a:spcPts val="0"/>
              </a:spcAft>
              <a:buClr>
                <a:schemeClr val="dk2"/>
              </a:buClr>
              <a:buSzPts val="1800"/>
              <a:buFont typeface="Arial"/>
              <a:buNone/>
            </a:pPr>
            <a:r>
              <a:rPr lang="en-US" sz="1800" b="0" i="0" u="none" strike="noStrike" cap="none">
                <a:solidFill>
                  <a:schemeClr val="dk2"/>
                </a:solidFill>
                <a:latin typeface="Raleway"/>
                <a:ea typeface="Raleway"/>
                <a:cs typeface="Raleway"/>
                <a:sym typeface="Raleway"/>
              </a:rPr>
              <a:t>&gt;&gt; include in types data, </a:t>
            </a:r>
            <a:endParaRPr sz="1800" b="0" i="0" u="none" strike="noStrike" cap="none">
              <a:solidFill>
                <a:schemeClr val="dk2"/>
              </a:solidFill>
              <a:latin typeface="Raleway"/>
              <a:ea typeface="Raleway"/>
              <a:cs typeface="Raleway"/>
              <a:sym typeface="Raleway"/>
            </a:endParaRPr>
          </a:p>
          <a:p>
            <a:pPr marL="0" marR="0" lvl="0" indent="0" algn="l" rtl="0">
              <a:lnSpc>
                <a:spcPct val="115000"/>
              </a:lnSpc>
              <a:spcBef>
                <a:spcPts val="1600"/>
              </a:spcBef>
              <a:spcAft>
                <a:spcPts val="0"/>
              </a:spcAft>
              <a:buClr>
                <a:schemeClr val="dk2"/>
              </a:buClr>
              <a:buSzPts val="1800"/>
              <a:buFont typeface="Arial"/>
              <a:buNone/>
            </a:pPr>
            <a:r>
              <a:rPr lang="en-US" sz="1800" b="0" i="0" u="none" strike="noStrike" cap="none">
                <a:solidFill>
                  <a:schemeClr val="dk2"/>
                </a:solidFill>
                <a:latin typeface="Raleway"/>
                <a:ea typeface="Raleway"/>
                <a:cs typeface="Raleway"/>
                <a:sym typeface="Raleway"/>
              </a:rPr>
              <a:t>&gt;&gt; include in contracting </a:t>
            </a:r>
            <a:endParaRPr sz="1800" b="0" i="0" u="none" strike="noStrike" cap="none">
              <a:solidFill>
                <a:schemeClr val="dk2"/>
              </a:solidFill>
              <a:latin typeface="Raleway"/>
              <a:ea typeface="Raleway"/>
              <a:cs typeface="Raleway"/>
              <a:sym typeface="Raleway"/>
            </a:endParaRPr>
          </a:p>
          <a:p>
            <a:pPr marL="0" marR="0" lvl="0" indent="0" algn="l" rtl="0">
              <a:lnSpc>
                <a:spcPct val="115000"/>
              </a:lnSpc>
              <a:spcBef>
                <a:spcPts val="1600"/>
              </a:spcBef>
              <a:spcAft>
                <a:spcPts val="1600"/>
              </a:spcAft>
              <a:buClr>
                <a:schemeClr val="dk2"/>
              </a:buClr>
              <a:buSzPts val="1800"/>
              <a:buFont typeface="Arial"/>
              <a:buNone/>
            </a:pPr>
            <a:endParaRPr sz="1800" b="0" i="0" u="none" strike="noStrike" cap="none">
              <a:solidFill>
                <a:schemeClr val="dk2"/>
              </a:solidFill>
              <a:latin typeface="Raleway"/>
              <a:ea typeface="Raleway"/>
              <a:cs typeface="Raleway"/>
              <a:sym typeface="Raleway"/>
            </a:endParaRPr>
          </a:p>
        </p:txBody>
      </p:sp>
      <p:sp>
        <p:nvSpPr>
          <p:cNvPr id="3115" name="Shape 3115"/>
          <p:cNvSpPr txBox="1">
            <a:spLocks noGrp="1"/>
          </p:cNvSpPr>
          <p:nvPr>
            <p:ph type="title"/>
          </p:nvPr>
        </p:nvSpPr>
        <p:spPr>
          <a:xfrm>
            <a:off x="490250" y="35525"/>
            <a:ext cx="8006400" cy="1371000"/>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chemeClr val="dk1"/>
              </a:buClr>
              <a:buSzPts val="4800"/>
              <a:buFont typeface="Arial"/>
              <a:buNone/>
            </a:pPr>
            <a:r>
              <a:rPr lang="en-US" sz="3000" b="1" i="0" u="none" strike="noStrike" cap="none">
                <a:solidFill>
                  <a:schemeClr val="dk1"/>
                </a:solidFill>
                <a:latin typeface="Raleway"/>
                <a:ea typeface="Raleway"/>
                <a:cs typeface="Raleway"/>
                <a:sym typeface="Raleway"/>
              </a:rPr>
              <a:t>Don’t forget to start off with Health!</a:t>
            </a:r>
            <a:endParaRPr sz="3000" b="1" i="0" u="none" strike="noStrike" cap="none">
              <a:solidFill>
                <a:schemeClr val="dk1"/>
              </a:solidFill>
              <a:latin typeface="Raleway"/>
              <a:ea typeface="Raleway"/>
              <a:cs typeface="Raleway"/>
              <a:sym typeface="Raleway"/>
            </a:endParaRPr>
          </a:p>
        </p:txBody>
      </p:sp>
      <p:cxnSp>
        <p:nvCxnSpPr>
          <p:cNvPr id="3116" name="Shape 3116"/>
          <p:cNvCxnSpPr/>
          <p:nvPr/>
        </p:nvCxnSpPr>
        <p:spPr>
          <a:xfrm>
            <a:off x="333900" y="1214800"/>
            <a:ext cx="2664000" cy="0"/>
          </a:xfrm>
          <a:prstGeom prst="straightConnector1">
            <a:avLst/>
          </a:prstGeom>
          <a:noFill/>
          <a:ln w="38100" cap="flat" cmpd="sng">
            <a:solidFill>
              <a:srgbClr val="980000"/>
            </a:solidFill>
            <a:prstDash val="solid"/>
            <a:round/>
            <a:headEnd type="none" w="sm" len="sm"/>
            <a:tailEnd type="none" w="sm" len="sm"/>
          </a:ln>
        </p:spPr>
      </p:cxnSp>
      <p:pic>
        <p:nvPicPr>
          <p:cNvPr id="3117" name="Shape 3117"/>
          <p:cNvPicPr preferRelativeResize="0"/>
          <p:nvPr/>
        </p:nvPicPr>
        <p:blipFill rotWithShape="1">
          <a:blip r:embed="rId3">
            <a:alphaModFix/>
          </a:blip>
          <a:srcRect/>
          <a:stretch/>
        </p:blipFill>
        <p:spPr>
          <a:xfrm>
            <a:off x="7952925" y="4692350"/>
            <a:ext cx="891900" cy="332975"/>
          </a:xfrm>
          <a:prstGeom prst="rect">
            <a:avLst/>
          </a:prstGeom>
          <a:noFill/>
          <a:ln>
            <a:noFill/>
          </a:ln>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3121"/>
        <p:cNvGrpSpPr/>
        <p:nvPr/>
      </p:nvGrpSpPr>
      <p:grpSpPr>
        <a:xfrm>
          <a:off x="0" y="0"/>
          <a:ext cx="0" cy="0"/>
          <a:chOff x="0" y="0"/>
          <a:chExt cx="0" cy="0"/>
        </a:xfrm>
      </p:grpSpPr>
      <p:sp>
        <p:nvSpPr>
          <p:cNvPr id="3122" name="Shape 3122"/>
          <p:cNvSpPr/>
          <p:nvPr/>
        </p:nvSpPr>
        <p:spPr>
          <a:xfrm>
            <a:off x="235100" y="0"/>
            <a:ext cx="6434400" cy="5143500"/>
          </a:xfrm>
          <a:prstGeom prst="rect">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123" name="Shape 3123"/>
          <p:cNvSpPr txBox="1">
            <a:spLocks noGrp="1"/>
          </p:cNvSpPr>
          <p:nvPr>
            <p:ph type="title"/>
          </p:nvPr>
        </p:nvSpPr>
        <p:spPr>
          <a:xfrm>
            <a:off x="490250" y="164675"/>
            <a:ext cx="3552300" cy="940200"/>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chemeClr val="dk1"/>
              </a:buClr>
              <a:buSzPts val="4800"/>
              <a:buFont typeface="Arial"/>
              <a:buNone/>
            </a:pPr>
            <a:r>
              <a:rPr lang="en-US" sz="4800" b="1" i="0" u="none" strike="noStrike" cap="none">
                <a:solidFill>
                  <a:schemeClr val="dk1"/>
                </a:solidFill>
                <a:latin typeface="Raleway"/>
                <a:ea typeface="Raleway"/>
                <a:cs typeface="Raleway"/>
                <a:sym typeface="Raleway"/>
              </a:rPr>
              <a:t>Questions?</a:t>
            </a:r>
            <a:endParaRPr sz="4800" b="1" i="0" u="none" strike="noStrike" cap="none">
              <a:solidFill>
                <a:schemeClr val="dk1"/>
              </a:solidFill>
              <a:latin typeface="Raleway"/>
              <a:ea typeface="Raleway"/>
              <a:cs typeface="Raleway"/>
              <a:sym typeface="Raleway"/>
            </a:endParaRPr>
          </a:p>
        </p:txBody>
      </p:sp>
      <p:sp>
        <p:nvSpPr>
          <p:cNvPr id="3124" name="Shape 3124"/>
          <p:cNvSpPr txBox="1"/>
          <p:nvPr/>
        </p:nvSpPr>
        <p:spPr>
          <a:xfrm>
            <a:off x="383550" y="1051175"/>
            <a:ext cx="4731000" cy="12180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800"/>
              <a:buFont typeface="Arial"/>
              <a:buNone/>
            </a:pPr>
            <a:r>
              <a:rPr lang="en-US" sz="1800" b="1" i="0" u="none" strike="noStrike" cap="none">
                <a:solidFill>
                  <a:srgbClr val="254061"/>
                </a:solidFill>
                <a:latin typeface="Raleway"/>
                <a:ea typeface="Raleway"/>
                <a:cs typeface="Raleway"/>
                <a:sym typeface="Raleway"/>
              </a:rPr>
              <a:t>Ryan Lang, </a:t>
            </a:r>
            <a:r>
              <a:rPr lang="en-US" sz="1400" b="0" i="0" u="none" strike="noStrike" cap="none">
                <a:solidFill>
                  <a:srgbClr val="254061"/>
                </a:solidFill>
                <a:latin typeface="Raleway"/>
                <a:ea typeface="Raleway"/>
                <a:cs typeface="Raleway"/>
                <a:sym typeface="Raleway"/>
              </a:rPr>
              <a:t>AZ Health Zone Active Living Specialist</a:t>
            </a:r>
            <a:endParaRPr sz="1400" b="0" i="0" u="none" strike="noStrike" cap="none">
              <a:solidFill>
                <a:srgbClr val="254061"/>
              </a:solidFill>
              <a:latin typeface="Raleway"/>
              <a:ea typeface="Raleway"/>
              <a:cs typeface="Raleway"/>
              <a:sym typeface="Raleway"/>
            </a:endParaRPr>
          </a:p>
          <a:p>
            <a:pPr marL="0" marR="0" lvl="0" indent="0" algn="l" rtl="0">
              <a:lnSpc>
                <a:spcPct val="100000"/>
              </a:lnSpc>
              <a:spcBef>
                <a:spcPts val="0"/>
              </a:spcBef>
              <a:spcAft>
                <a:spcPts val="0"/>
              </a:spcAft>
              <a:buClr>
                <a:srgbClr val="000000"/>
              </a:buClr>
              <a:buSzPts val="1400"/>
              <a:buFont typeface="Arial"/>
              <a:buNone/>
            </a:pPr>
            <a:r>
              <a:rPr lang="en-US" sz="1400" b="0" i="0" u="none" strike="noStrike" cap="none">
                <a:solidFill>
                  <a:srgbClr val="666666"/>
                </a:solidFill>
                <a:latin typeface="Raleway"/>
                <a:ea typeface="Raleway"/>
                <a:cs typeface="Raleway"/>
                <a:sym typeface="Raleway"/>
              </a:rPr>
              <a:t>AZ Department of Health Services</a:t>
            </a:r>
            <a:endParaRPr sz="1400" b="0" i="0" u="none" strike="noStrike" cap="none">
              <a:solidFill>
                <a:srgbClr val="666666"/>
              </a:solidFill>
              <a:latin typeface="Raleway"/>
              <a:ea typeface="Raleway"/>
              <a:cs typeface="Raleway"/>
              <a:sym typeface="Raleway"/>
            </a:endParaRPr>
          </a:p>
          <a:p>
            <a:pPr marL="0" marR="0" lvl="0" indent="0" algn="l" rtl="0">
              <a:lnSpc>
                <a:spcPct val="100000"/>
              </a:lnSpc>
              <a:spcBef>
                <a:spcPts val="0"/>
              </a:spcBef>
              <a:spcAft>
                <a:spcPts val="0"/>
              </a:spcAft>
              <a:buClr>
                <a:srgbClr val="000000"/>
              </a:buClr>
              <a:buSzPts val="1400"/>
              <a:buFont typeface="Arial"/>
              <a:buNone/>
            </a:pPr>
            <a:r>
              <a:rPr lang="en-US" sz="1400" b="0" i="0" u="none" strike="noStrike" cap="none">
                <a:solidFill>
                  <a:srgbClr val="666666"/>
                </a:solidFill>
                <a:latin typeface="Raleway"/>
                <a:ea typeface="Raleway"/>
                <a:cs typeface="Raleway"/>
                <a:sym typeface="Raleway"/>
              </a:rPr>
              <a:t>602-542-7519</a:t>
            </a:r>
            <a:endParaRPr sz="1400" b="0" i="0" u="none" strike="noStrike" cap="none">
              <a:solidFill>
                <a:srgbClr val="666666"/>
              </a:solidFill>
              <a:latin typeface="Raleway"/>
              <a:ea typeface="Raleway"/>
              <a:cs typeface="Raleway"/>
              <a:sym typeface="Raleway"/>
            </a:endParaRPr>
          </a:p>
          <a:p>
            <a:pPr marL="0" marR="0" lvl="0" indent="0" algn="l" rtl="0">
              <a:lnSpc>
                <a:spcPct val="100000"/>
              </a:lnSpc>
              <a:spcBef>
                <a:spcPts val="0"/>
              </a:spcBef>
              <a:spcAft>
                <a:spcPts val="0"/>
              </a:spcAft>
              <a:buClr>
                <a:srgbClr val="000000"/>
              </a:buClr>
              <a:buSzPts val="1400"/>
              <a:buFont typeface="Arial"/>
              <a:buNone/>
            </a:pPr>
            <a:r>
              <a:rPr lang="en-US" sz="1400" b="0" i="0" u="sng" strike="noStrike" cap="none">
                <a:solidFill>
                  <a:schemeClr val="hlink"/>
                </a:solidFill>
                <a:latin typeface="Raleway"/>
                <a:ea typeface="Raleway"/>
                <a:cs typeface="Raleway"/>
                <a:sym typeface="Raleway"/>
                <a:hlinkClick r:id="rId3"/>
              </a:rPr>
              <a:t>ryan.lang@azdhs.gov</a:t>
            </a:r>
            <a:r>
              <a:rPr lang="en-US" sz="1400" b="0" i="0" u="none" strike="noStrike" cap="none">
                <a:solidFill>
                  <a:srgbClr val="666666"/>
                </a:solidFill>
                <a:latin typeface="Raleway"/>
                <a:ea typeface="Raleway"/>
                <a:cs typeface="Raleway"/>
                <a:sym typeface="Raleway"/>
              </a:rPr>
              <a:t> </a:t>
            </a:r>
            <a:endParaRPr sz="1400" b="0" i="0" u="none" strike="noStrike" cap="none">
              <a:solidFill>
                <a:srgbClr val="666666"/>
              </a:solidFill>
              <a:latin typeface="Raleway"/>
              <a:ea typeface="Raleway"/>
              <a:cs typeface="Raleway"/>
              <a:sym typeface="Raleway"/>
            </a:endParaRPr>
          </a:p>
        </p:txBody>
      </p:sp>
      <p:sp>
        <p:nvSpPr>
          <p:cNvPr id="3125" name="Shape 3125"/>
          <p:cNvSpPr/>
          <p:nvPr/>
        </p:nvSpPr>
        <p:spPr>
          <a:xfrm flipH="1">
            <a:off x="6669500" y="0"/>
            <a:ext cx="156600" cy="5143500"/>
          </a:xfrm>
          <a:prstGeom prst="rect">
            <a:avLst/>
          </a:prstGeom>
          <a:solidFill>
            <a:srgbClr val="000000"/>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126" name="Shape 3126"/>
          <p:cNvSpPr txBox="1"/>
          <p:nvPr/>
        </p:nvSpPr>
        <p:spPr>
          <a:xfrm>
            <a:off x="383550" y="3638525"/>
            <a:ext cx="3266700" cy="12180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800"/>
              <a:buFont typeface="Arial"/>
              <a:buNone/>
            </a:pPr>
            <a:r>
              <a:rPr lang="en-US" sz="1800" b="1" i="0" u="none" strike="noStrike" cap="none">
                <a:solidFill>
                  <a:srgbClr val="254061"/>
                </a:solidFill>
                <a:latin typeface="Raleway"/>
                <a:ea typeface="Raleway"/>
                <a:cs typeface="Raleway"/>
                <a:sym typeface="Raleway"/>
              </a:rPr>
              <a:t>Christiane Quintans, </a:t>
            </a:r>
            <a:r>
              <a:rPr lang="en-US" sz="1400" b="0" i="0" u="none" strike="noStrike" cap="none">
                <a:solidFill>
                  <a:srgbClr val="254061"/>
                </a:solidFill>
                <a:latin typeface="Raleway"/>
                <a:ea typeface="Raleway"/>
                <a:cs typeface="Raleway"/>
                <a:sym typeface="Raleway"/>
              </a:rPr>
              <a:t>Planner</a:t>
            </a:r>
            <a:endParaRPr sz="1400" b="0" i="0" u="none" strike="noStrike" cap="none">
              <a:solidFill>
                <a:srgbClr val="254061"/>
              </a:solidFill>
              <a:latin typeface="Raleway"/>
              <a:ea typeface="Raleway"/>
              <a:cs typeface="Raleway"/>
              <a:sym typeface="Raleway"/>
            </a:endParaRPr>
          </a:p>
          <a:p>
            <a:pPr marL="0" marR="0" lvl="0" indent="0" algn="l" rtl="0">
              <a:lnSpc>
                <a:spcPct val="100000"/>
              </a:lnSpc>
              <a:spcBef>
                <a:spcPts val="0"/>
              </a:spcBef>
              <a:spcAft>
                <a:spcPts val="0"/>
              </a:spcAft>
              <a:buClr>
                <a:schemeClr val="dk1"/>
              </a:buClr>
              <a:buSzPts val="1100"/>
              <a:buFont typeface="Arial"/>
              <a:buNone/>
            </a:pPr>
            <a:r>
              <a:rPr lang="en-US" sz="1400" b="0" i="0" u="none" strike="noStrike" cap="none">
                <a:solidFill>
                  <a:schemeClr val="dk2"/>
                </a:solidFill>
                <a:latin typeface="Raleway"/>
                <a:ea typeface="Raleway"/>
                <a:cs typeface="Raleway"/>
                <a:sym typeface="Raleway"/>
              </a:rPr>
              <a:t>PLAN-et Communities LLC</a:t>
            </a:r>
            <a:endParaRPr sz="1800" b="0" i="0" u="none" strike="noStrike" cap="none">
              <a:solidFill>
                <a:schemeClr val="dk2"/>
              </a:solidFill>
              <a:latin typeface="Raleway"/>
              <a:ea typeface="Raleway"/>
              <a:cs typeface="Raleway"/>
              <a:sym typeface="Raleway"/>
            </a:endParaRPr>
          </a:p>
          <a:p>
            <a:pPr marL="0" marR="0" lvl="0" indent="0" algn="l" rtl="0">
              <a:lnSpc>
                <a:spcPct val="100000"/>
              </a:lnSpc>
              <a:spcBef>
                <a:spcPts val="0"/>
              </a:spcBef>
              <a:spcAft>
                <a:spcPts val="0"/>
              </a:spcAft>
              <a:buClr>
                <a:srgbClr val="000000"/>
              </a:buClr>
              <a:buSzPts val="1400"/>
              <a:buFont typeface="Arial"/>
              <a:buNone/>
            </a:pPr>
            <a:r>
              <a:rPr lang="en-US" sz="1400" b="0" i="0" u="none" strike="noStrike" cap="none">
                <a:solidFill>
                  <a:schemeClr val="dk2"/>
                </a:solidFill>
                <a:latin typeface="Raleway"/>
                <a:ea typeface="Raleway"/>
                <a:cs typeface="Raleway"/>
                <a:sym typeface="Raleway"/>
              </a:rPr>
              <a:t>602-864-0791</a:t>
            </a:r>
            <a:endParaRPr sz="1400" b="0" i="0" u="none" strike="noStrike" cap="none">
              <a:solidFill>
                <a:schemeClr val="dk2"/>
              </a:solidFill>
              <a:latin typeface="Raleway"/>
              <a:ea typeface="Raleway"/>
              <a:cs typeface="Raleway"/>
              <a:sym typeface="Raleway"/>
            </a:endParaRPr>
          </a:p>
          <a:p>
            <a:pPr marL="0" marR="0" lvl="0" indent="0" algn="l" rtl="0">
              <a:lnSpc>
                <a:spcPct val="100000"/>
              </a:lnSpc>
              <a:spcBef>
                <a:spcPts val="0"/>
              </a:spcBef>
              <a:spcAft>
                <a:spcPts val="0"/>
              </a:spcAft>
              <a:buClr>
                <a:srgbClr val="000000"/>
              </a:buClr>
              <a:buSzPts val="1400"/>
              <a:buFont typeface="Arial"/>
              <a:buNone/>
            </a:pPr>
            <a:r>
              <a:rPr lang="en-US" sz="1400" b="0" i="0" u="sng" strike="noStrike" cap="none">
                <a:solidFill>
                  <a:schemeClr val="hlink"/>
                </a:solidFill>
                <a:latin typeface="Raleway"/>
                <a:ea typeface="Raleway"/>
                <a:cs typeface="Raleway"/>
                <a:sym typeface="Raleway"/>
                <a:hlinkClick r:id="rId4"/>
              </a:rPr>
              <a:t>christiane@plan-et.us</a:t>
            </a:r>
            <a:endParaRPr sz="1400" b="0" i="0" u="none" strike="noStrike" cap="none">
              <a:solidFill>
                <a:schemeClr val="dk2"/>
              </a:solidFill>
              <a:latin typeface="Raleway"/>
              <a:ea typeface="Raleway"/>
              <a:cs typeface="Raleway"/>
              <a:sym typeface="Raleway"/>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a:solidFill>
                <a:srgbClr val="000000"/>
              </a:solidFill>
              <a:latin typeface="Raleway"/>
              <a:ea typeface="Raleway"/>
              <a:cs typeface="Raleway"/>
              <a:sym typeface="Raleway"/>
            </a:endParaRPr>
          </a:p>
        </p:txBody>
      </p:sp>
      <p:sp>
        <p:nvSpPr>
          <p:cNvPr id="3127" name="Shape 3127"/>
          <p:cNvSpPr txBox="1"/>
          <p:nvPr/>
        </p:nvSpPr>
        <p:spPr>
          <a:xfrm>
            <a:off x="362550" y="2365975"/>
            <a:ext cx="4773000" cy="12180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800"/>
              <a:buFont typeface="Arial"/>
              <a:buNone/>
            </a:pPr>
            <a:r>
              <a:rPr lang="en-US" sz="1800" b="1" i="0" u="none" strike="noStrike" cap="none">
                <a:solidFill>
                  <a:srgbClr val="254061"/>
                </a:solidFill>
                <a:latin typeface="Raleway"/>
                <a:ea typeface="Raleway"/>
                <a:cs typeface="Raleway"/>
                <a:sym typeface="Raleway"/>
              </a:rPr>
              <a:t>Liza Oz Golden, AICP, </a:t>
            </a:r>
            <a:r>
              <a:rPr lang="en-US" sz="1400" b="0" i="0" u="none" strike="noStrike" cap="none">
                <a:solidFill>
                  <a:srgbClr val="254061"/>
                </a:solidFill>
                <a:latin typeface="Raleway"/>
                <a:ea typeface="Raleway"/>
                <a:cs typeface="Raleway"/>
                <a:sym typeface="Raleway"/>
              </a:rPr>
              <a:t>Community Health Planner</a:t>
            </a:r>
            <a:endParaRPr sz="1400" b="0" i="0" u="none" strike="noStrike" cap="none">
              <a:solidFill>
                <a:srgbClr val="254061"/>
              </a:solidFill>
              <a:latin typeface="Raleway"/>
              <a:ea typeface="Raleway"/>
              <a:cs typeface="Raleway"/>
              <a:sym typeface="Raleway"/>
            </a:endParaRPr>
          </a:p>
          <a:p>
            <a:pPr marL="0" marR="0" lvl="0" indent="0" algn="l" rtl="0">
              <a:lnSpc>
                <a:spcPct val="100000"/>
              </a:lnSpc>
              <a:spcBef>
                <a:spcPts val="0"/>
              </a:spcBef>
              <a:spcAft>
                <a:spcPts val="0"/>
              </a:spcAft>
              <a:buClr>
                <a:srgbClr val="000000"/>
              </a:buClr>
              <a:buSzPts val="1400"/>
              <a:buFont typeface="Arial"/>
              <a:buNone/>
            </a:pPr>
            <a:r>
              <a:rPr lang="en-US" sz="1400" b="0" i="0" u="none" strike="noStrike" cap="none">
                <a:solidFill>
                  <a:schemeClr val="dk2"/>
                </a:solidFill>
                <a:latin typeface="Raleway"/>
                <a:ea typeface="Raleway"/>
                <a:cs typeface="Raleway"/>
                <a:sym typeface="Raleway"/>
              </a:rPr>
              <a:t>Maricopa County Department of Public Health</a:t>
            </a:r>
            <a:endParaRPr sz="1400" b="0" i="0" u="none" strike="noStrike" cap="none">
              <a:solidFill>
                <a:schemeClr val="dk2"/>
              </a:solidFill>
              <a:latin typeface="Raleway"/>
              <a:ea typeface="Raleway"/>
              <a:cs typeface="Raleway"/>
              <a:sym typeface="Raleway"/>
            </a:endParaRPr>
          </a:p>
          <a:p>
            <a:pPr marL="0" marR="0" lvl="0" indent="0" algn="l" rtl="0">
              <a:lnSpc>
                <a:spcPct val="100000"/>
              </a:lnSpc>
              <a:spcBef>
                <a:spcPts val="0"/>
              </a:spcBef>
              <a:spcAft>
                <a:spcPts val="0"/>
              </a:spcAft>
              <a:buClr>
                <a:srgbClr val="000000"/>
              </a:buClr>
              <a:buSzPts val="1400"/>
              <a:buFont typeface="Arial"/>
              <a:buNone/>
            </a:pPr>
            <a:r>
              <a:rPr lang="en-US" sz="1400" b="0" i="0" u="none" strike="noStrike" cap="none">
                <a:solidFill>
                  <a:schemeClr val="dk2"/>
                </a:solidFill>
                <a:latin typeface="Raleway"/>
                <a:ea typeface="Raleway"/>
                <a:cs typeface="Raleway"/>
                <a:sym typeface="Raleway"/>
              </a:rPr>
              <a:t>602-506-9335</a:t>
            </a:r>
            <a:endParaRPr sz="1400" b="0" i="0" u="none" strike="noStrike" cap="none">
              <a:solidFill>
                <a:schemeClr val="dk2"/>
              </a:solidFill>
              <a:latin typeface="Raleway"/>
              <a:ea typeface="Raleway"/>
              <a:cs typeface="Raleway"/>
              <a:sym typeface="Raleway"/>
            </a:endParaRPr>
          </a:p>
          <a:p>
            <a:pPr marL="0" marR="0" lvl="0" indent="0" algn="l" rtl="0">
              <a:lnSpc>
                <a:spcPct val="100000"/>
              </a:lnSpc>
              <a:spcBef>
                <a:spcPts val="0"/>
              </a:spcBef>
              <a:spcAft>
                <a:spcPts val="0"/>
              </a:spcAft>
              <a:buClr>
                <a:srgbClr val="000000"/>
              </a:buClr>
              <a:buSzPts val="1400"/>
              <a:buFont typeface="Arial"/>
              <a:buNone/>
            </a:pPr>
            <a:r>
              <a:rPr lang="en-US" sz="1400" b="0" i="0" u="sng" strike="noStrike" cap="none">
                <a:solidFill>
                  <a:schemeClr val="hlink"/>
                </a:solidFill>
                <a:latin typeface="Raleway"/>
                <a:ea typeface="Raleway"/>
                <a:cs typeface="Raleway"/>
                <a:sym typeface="Raleway"/>
                <a:hlinkClick r:id="rId5"/>
              </a:rPr>
              <a:t>LizaGolden@mail.maricopa.gov</a:t>
            </a:r>
            <a:r>
              <a:rPr lang="en-US" sz="1400" b="0" i="0" u="none" strike="noStrike" cap="none">
                <a:solidFill>
                  <a:schemeClr val="dk2"/>
                </a:solidFill>
                <a:latin typeface="Raleway"/>
                <a:ea typeface="Raleway"/>
                <a:cs typeface="Raleway"/>
                <a:sym typeface="Raleway"/>
              </a:rPr>
              <a:t> </a:t>
            </a:r>
            <a:endParaRPr sz="1400" b="0" i="0" u="none" strike="noStrike" cap="none">
              <a:solidFill>
                <a:schemeClr val="dk2"/>
              </a:solidFill>
              <a:latin typeface="Raleway"/>
              <a:ea typeface="Raleway"/>
              <a:cs typeface="Raleway"/>
              <a:sym typeface="Raleway"/>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a:solidFill>
                <a:schemeClr val="dk1"/>
              </a:solidFill>
              <a:latin typeface="Raleway"/>
              <a:ea typeface="Raleway"/>
              <a:cs typeface="Raleway"/>
              <a:sym typeface="Raleway"/>
            </a:endParaRPr>
          </a:p>
        </p:txBody>
      </p:sp>
      <p:sp>
        <p:nvSpPr>
          <p:cNvPr id="3128" name="Shape 3128"/>
          <p:cNvSpPr txBox="1"/>
          <p:nvPr/>
        </p:nvSpPr>
        <p:spPr>
          <a:xfrm>
            <a:off x="5859775" y="274325"/>
            <a:ext cx="3177600" cy="40995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3132"/>
        <p:cNvGrpSpPr/>
        <p:nvPr/>
      </p:nvGrpSpPr>
      <p:grpSpPr>
        <a:xfrm>
          <a:off x="0" y="0"/>
          <a:ext cx="0" cy="0"/>
          <a:chOff x="0" y="0"/>
          <a:chExt cx="0" cy="0"/>
        </a:xfrm>
      </p:grpSpPr>
      <p:sp>
        <p:nvSpPr>
          <p:cNvPr id="3133" name="Shape 3133"/>
          <p:cNvSpPr txBox="1">
            <a:spLocks noGrp="1"/>
          </p:cNvSpPr>
          <p:nvPr>
            <p:ph type="title"/>
          </p:nvPr>
        </p:nvSpPr>
        <p:spPr>
          <a:xfrm>
            <a:off x="206600" y="178100"/>
            <a:ext cx="8862300" cy="4765800"/>
          </a:xfrm>
          <a:prstGeom prst="rect">
            <a:avLst/>
          </a:prstGeom>
        </p:spPr>
        <p:txBody>
          <a:bodyPr spcFirstLastPara="1" wrap="square" lIns="91425" tIns="91425" rIns="91425" bIns="91425" anchor="ctr" anchorCtr="0">
            <a:noAutofit/>
          </a:bodyPr>
          <a:lstStyle/>
          <a:p>
            <a:pPr marL="0" lvl="0" indent="0" rtl="0">
              <a:spcBef>
                <a:spcPts val="0"/>
              </a:spcBef>
              <a:spcAft>
                <a:spcPts val="0"/>
              </a:spcAft>
              <a:buNone/>
            </a:pPr>
            <a:endParaRPr sz="2800" dirty="0">
              <a:latin typeface="Raleway"/>
              <a:ea typeface="Raleway"/>
              <a:cs typeface="Raleway"/>
              <a:sym typeface="Raleway"/>
            </a:endParaRPr>
          </a:p>
          <a:p>
            <a:pPr marL="457200" lvl="0" indent="-406400">
              <a:spcBef>
                <a:spcPts val="0"/>
              </a:spcBef>
              <a:spcAft>
                <a:spcPts val="0"/>
              </a:spcAft>
              <a:buSzPts val="2800"/>
              <a:buFont typeface="Raleway"/>
              <a:buAutoNum type="arabicPeriod"/>
            </a:pPr>
            <a:r>
              <a:rPr lang="en-US" sz="2800" dirty="0">
                <a:latin typeface="Raleway"/>
                <a:ea typeface="Raleway"/>
                <a:cs typeface="Raleway"/>
                <a:sym typeface="Raleway"/>
              </a:rPr>
              <a:t>Sit with your agency members. </a:t>
            </a:r>
            <a:endParaRPr sz="2800" dirty="0">
              <a:latin typeface="Raleway"/>
              <a:ea typeface="Raleway"/>
              <a:cs typeface="Raleway"/>
              <a:sym typeface="Raleway"/>
            </a:endParaRPr>
          </a:p>
          <a:p>
            <a:pPr marL="0" lvl="0" indent="0">
              <a:spcBef>
                <a:spcPts val="0"/>
              </a:spcBef>
              <a:spcAft>
                <a:spcPts val="0"/>
              </a:spcAft>
              <a:buClr>
                <a:schemeClr val="dk1"/>
              </a:buClr>
              <a:buSzPts val="1100"/>
              <a:buFont typeface="Arial"/>
              <a:buNone/>
            </a:pPr>
            <a:r>
              <a:rPr lang="en-US" sz="2800" dirty="0">
                <a:latin typeface="Raleway"/>
                <a:ea typeface="Raleway"/>
                <a:cs typeface="Raleway"/>
                <a:sym typeface="Raleway"/>
              </a:rPr>
              <a:t>2.  Choose an activity/</a:t>
            </a:r>
            <a:r>
              <a:rPr lang="en-US" sz="2800" dirty="0" err="1">
                <a:latin typeface="Raleway"/>
                <a:ea typeface="Raleway"/>
                <a:cs typeface="Raleway"/>
                <a:sym typeface="Raleway"/>
              </a:rPr>
              <a:t>ies</a:t>
            </a:r>
            <a:r>
              <a:rPr lang="en-US" sz="2800" dirty="0">
                <a:latin typeface="Raleway"/>
                <a:ea typeface="Raleway"/>
                <a:cs typeface="Raleway"/>
                <a:sym typeface="Raleway"/>
              </a:rPr>
              <a:t> from </a:t>
            </a:r>
            <a:r>
              <a:rPr lang="en-US" sz="2800" smtClean="0">
                <a:latin typeface="Raleway"/>
                <a:ea typeface="Raleway"/>
                <a:cs typeface="Raleway"/>
                <a:sym typeface="Raleway"/>
              </a:rPr>
              <a:t>Policy strategy.</a:t>
            </a:r>
            <a:endParaRPr sz="2800" dirty="0">
              <a:latin typeface="Raleway"/>
              <a:ea typeface="Raleway"/>
              <a:cs typeface="Raleway"/>
              <a:sym typeface="Raleway"/>
            </a:endParaRPr>
          </a:p>
          <a:p>
            <a:pPr marL="0" lvl="0" indent="0">
              <a:spcBef>
                <a:spcPts val="0"/>
              </a:spcBef>
              <a:spcAft>
                <a:spcPts val="0"/>
              </a:spcAft>
              <a:buClr>
                <a:schemeClr val="dk1"/>
              </a:buClr>
              <a:buSzPts val="1100"/>
              <a:buFont typeface="Arial"/>
              <a:buNone/>
            </a:pPr>
            <a:r>
              <a:rPr lang="en-US" sz="2800" dirty="0">
                <a:latin typeface="Raleway"/>
                <a:ea typeface="Raleway"/>
                <a:cs typeface="Raleway"/>
                <a:sym typeface="Raleway"/>
              </a:rPr>
              <a:t>3.  Is there a plan update coming along your agency is aware of (parks, circulation, housing, land use)?</a:t>
            </a:r>
            <a:endParaRPr sz="2800" dirty="0">
              <a:latin typeface="Raleway"/>
              <a:ea typeface="Raleway"/>
              <a:cs typeface="Raleway"/>
              <a:sym typeface="Raleway"/>
            </a:endParaRPr>
          </a:p>
          <a:p>
            <a:pPr marL="0" lvl="0" indent="0">
              <a:spcBef>
                <a:spcPts val="0"/>
              </a:spcBef>
              <a:spcAft>
                <a:spcPts val="0"/>
              </a:spcAft>
              <a:buClr>
                <a:schemeClr val="dk1"/>
              </a:buClr>
              <a:buSzPts val="1100"/>
              <a:buFont typeface="Arial"/>
              <a:buNone/>
            </a:pPr>
            <a:r>
              <a:rPr lang="en-US" sz="2800" dirty="0">
                <a:latin typeface="Raleway"/>
                <a:ea typeface="Raleway"/>
                <a:cs typeface="Raleway"/>
                <a:sym typeface="Raleway"/>
              </a:rPr>
              <a:t>4.  What are you trying to accomplish (action type)?</a:t>
            </a:r>
            <a:endParaRPr sz="2800" dirty="0">
              <a:latin typeface="Raleway"/>
              <a:ea typeface="Raleway"/>
              <a:cs typeface="Raleway"/>
              <a:sym typeface="Raleway"/>
            </a:endParaRPr>
          </a:p>
          <a:p>
            <a:pPr marL="0" lvl="0" indent="0">
              <a:spcBef>
                <a:spcPts val="0"/>
              </a:spcBef>
              <a:spcAft>
                <a:spcPts val="0"/>
              </a:spcAft>
              <a:buClr>
                <a:schemeClr val="dk1"/>
              </a:buClr>
              <a:buSzPts val="1100"/>
              <a:buFont typeface="Arial"/>
              <a:buNone/>
            </a:pPr>
            <a:r>
              <a:rPr lang="en-US" sz="2800" dirty="0">
                <a:latin typeface="Raleway"/>
                <a:ea typeface="Raleway"/>
                <a:cs typeface="Raleway"/>
                <a:sym typeface="Raleway"/>
              </a:rPr>
              <a:t>5.  Who are the major stakeholders? Do you already have a relation with them?</a:t>
            </a:r>
            <a:endParaRPr sz="2800" dirty="0">
              <a:latin typeface="Raleway"/>
              <a:ea typeface="Raleway"/>
              <a:cs typeface="Raleway"/>
              <a:sym typeface="Raleway"/>
            </a:endParaRPr>
          </a:p>
          <a:p>
            <a:pPr marL="0" lvl="0" indent="0">
              <a:spcBef>
                <a:spcPts val="0"/>
              </a:spcBef>
              <a:spcAft>
                <a:spcPts val="0"/>
              </a:spcAft>
              <a:buClr>
                <a:schemeClr val="dk1"/>
              </a:buClr>
              <a:buSzPts val="1100"/>
              <a:buFont typeface="Arial"/>
              <a:buNone/>
            </a:pPr>
            <a:r>
              <a:rPr lang="en-US" sz="2800" dirty="0">
                <a:latin typeface="Raleway"/>
                <a:ea typeface="Raleway"/>
                <a:cs typeface="Raleway"/>
                <a:sym typeface="Raleway"/>
              </a:rPr>
              <a:t>6.  Estimate a general timeframe.</a:t>
            </a:r>
            <a:endParaRPr sz="2800" dirty="0">
              <a:latin typeface="Raleway"/>
              <a:ea typeface="Raleway"/>
              <a:cs typeface="Raleway"/>
              <a:sym typeface="Raleway"/>
            </a:endParaRPr>
          </a:p>
          <a:p>
            <a:pPr marL="0" lvl="0" indent="0">
              <a:spcBef>
                <a:spcPts val="0"/>
              </a:spcBef>
              <a:spcAft>
                <a:spcPts val="0"/>
              </a:spcAft>
              <a:buClr>
                <a:schemeClr val="dk1"/>
              </a:buClr>
              <a:buSzPts val="1100"/>
              <a:buFont typeface="Arial"/>
              <a:buNone/>
            </a:pPr>
            <a:r>
              <a:rPr lang="en-US" sz="2800" dirty="0">
                <a:latin typeface="Raleway"/>
                <a:ea typeface="Raleway"/>
                <a:cs typeface="Raleway"/>
                <a:sym typeface="Raleway"/>
              </a:rPr>
              <a:t>7.  Identify activities to successfully accomplish your goals.</a:t>
            </a:r>
            <a:endParaRPr sz="2800" dirty="0">
              <a:latin typeface="Raleway"/>
              <a:ea typeface="Raleway"/>
              <a:cs typeface="Raleway"/>
              <a:sym typeface="Raleway"/>
            </a:endParaRPr>
          </a:p>
          <a:p>
            <a:pPr marL="0" lvl="0" indent="0">
              <a:spcBef>
                <a:spcPts val="0"/>
              </a:spcBef>
              <a:spcAft>
                <a:spcPts val="0"/>
              </a:spcAft>
              <a:buNone/>
            </a:pPr>
            <a:endParaRPr sz="2800" dirty="0">
              <a:latin typeface="Raleway"/>
              <a:ea typeface="Raleway"/>
              <a:cs typeface="Raleway"/>
              <a:sym typeface="Raleway"/>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3137"/>
        <p:cNvGrpSpPr/>
        <p:nvPr/>
      </p:nvGrpSpPr>
      <p:grpSpPr>
        <a:xfrm>
          <a:off x="0" y="0"/>
          <a:ext cx="0" cy="0"/>
          <a:chOff x="0" y="0"/>
          <a:chExt cx="0" cy="0"/>
        </a:xfrm>
      </p:grpSpPr>
      <p:sp>
        <p:nvSpPr>
          <p:cNvPr id="3138" name="Shape 3138"/>
          <p:cNvSpPr txBox="1">
            <a:spLocks noGrp="1"/>
          </p:cNvSpPr>
          <p:nvPr>
            <p:ph type="title"/>
          </p:nvPr>
        </p:nvSpPr>
        <p:spPr>
          <a:xfrm>
            <a:off x="490250" y="320575"/>
            <a:ext cx="8336400" cy="4580700"/>
          </a:xfrm>
          <a:prstGeom prst="rect">
            <a:avLst/>
          </a:prstGeom>
        </p:spPr>
        <p:txBody>
          <a:bodyPr spcFirstLastPara="1" wrap="square" lIns="91425" tIns="91425" rIns="91425" bIns="91425" anchor="ctr" anchorCtr="0">
            <a:noAutofit/>
          </a:bodyPr>
          <a:lstStyle/>
          <a:p>
            <a:pPr marL="0" lvl="0" indent="0">
              <a:spcBef>
                <a:spcPts val="0"/>
              </a:spcBef>
              <a:spcAft>
                <a:spcPts val="0"/>
              </a:spcAft>
              <a:buNone/>
            </a:pPr>
            <a:r>
              <a:rPr lang="en-US" sz="2800" b="1" dirty="0" smtClean="0">
                <a:latin typeface="Raleway"/>
                <a:ea typeface="Raleway"/>
                <a:cs typeface="Raleway"/>
                <a:sym typeface="Raleway"/>
              </a:rPr>
              <a:t>Active Living Policy Initiatives</a:t>
            </a:r>
            <a:endParaRPr sz="2800" b="1" dirty="0">
              <a:latin typeface="Raleway"/>
              <a:ea typeface="Raleway"/>
              <a:cs typeface="Raleway"/>
              <a:sym typeface="Raleway"/>
            </a:endParaRPr>
          </a:p>
          <a:p>
            <a:pPr marL="0" lvl="0" indent="0">
              <a:spcBef>
                <a:spcPts val="0"/>
              </a:spcBef>
              <a:spcAft>
                <a:spcPts val="0"/>
              </a:spcAft>
              <a:buClr>
                <a:schemeClr val="dk1"/>
              </a:buClr>
              <a:buSzPts val="1100"/>
              <a:buFont typeface="Arial"/>
              <a:buNone/>
            </a:pPr>
            <a:r>
              <a:rPr lang="en-US" sz="2800" dirty="0">
                <a:latin typeface="Raleway"/>
                <a:ea typeface="Raleway"/>
                <a:cs typeface="Raleway"/>
                <a:sym typeface="Raleway"/>
              </a:rPr>
              <a:t> </a:t>
            </a:r>
            <a:endParaRPr sz="2800" dirty="0">
              <a:latin typeface="Raleway"/>
              <a:ea typeface="Raleway"/>
              <a:cs typeface="Raleway"/>
              <a:sym typeface="Raleway"/>
            </a:endParaRPr>
          </a:p>
          <a:p>
            <a:pPr marL="0" lvl="0" indent="0">
              <a:spcBef>
                <a:spcPts val="0"/>
              </a:spcBef>
              <a:spcAft>
                <a:spcPts val="0"/>
              </a:spcAft>
              <a:buClr>
                <a:schemeClr val="dk1"/>
              </a:buClr>
              <a:buSzPts val="1100"/>
              <a:buFont typeface="Arial"/>
              <a:buNone/>
            </a:pPr>
            <a:r>
              <a:rPr lang="en-US" sz="2800" dirty="0">
                <a:latin typeface="Raleway"/>
                <a:ea typeface="Raleway"/>
                <a:cs typeface="Raleway"/>
                <a:sym typeface="Raleway"/>
              </a:rPr>
              <a:t>Site plan and special permit review</a:t>
            </a:r>
            <a:endParaRPr sz="2800" dirty="0">
              <a:latin typeface="Raleway"/>
              <a:ea typeface="Raleway"/>
              <a:cs typeface="Raleway"/>
              <a:sym typeface="Raleway"/>
            </a:endParaRPr>
          </a:p>
          <a:p>
            <a:pPr marL="0" lvl="0" indent="0">
              <a:spcBef>
                <a:spcPts val="0"/>
              </a:spcBef>
              <a:spcAft>
                <a:spcPts val="0"/>
              </a:spcAft>
              <a:buClr>
                <a:schemeClr val="dk1"/>
              </a:buClr>
              <a:buSzPts val="1100"/>
              <a:buFont typeface="Arial"/>
              <a:buNone/>
            </a:pPr>
            <a:r>
              <a:rPr lang="en-US" sz="2800" dirty="0">
                <a:latin typeface="Raleway"/>
                <a:ea typeface="Raleway"/>
                <a:cs typeface="Raleway"/>
                <a:sym typeface="Raleway"/>
              </a:rPr>
              <a:t>General/comprehensive plan revisions</a:t>
            </a:r>
            <a:endParaRPr sz="2800" dirty="0">
              <a:latin typeface="Raleway"/>
              <a:ea typeface="Raleway"/>
              <a:cs typeface="Raleway"/>
              <a:sym typeface="Raleway"/>
            </a:endParaRPr>
          </a:p>
          <a:p>
            <a:pPr marL="0" lvl="0" indent="0">
              <a:spcBef>
                <a:spcPts val="0"/>
              </a:spcBef>
              <a:spcAft>
                <a:spcPts val="0"/>
              </a:spcAft>
              <a:buClr>
                <a:schemeClr val="dk1"/>
              </a:buClr>
              <a:buSzPts val="1100"/>
              <a:buFont typeface="Arial"/>
              <a:buNone/>
            </a:pPr>
            <a:r>
              <a:rPr lang="en-US" sz="2800" dirty="0">
                <a:latin typeface="Raleway"/>
                <a:ea typeface="Raleway"/>
                <a:cs typeface="Raleway"/>
                <a:sym typeface="Raleway"/>
              </a:rPr>
              <a:t>Smart growth development</a:t>
            </a:r>
            <a:endParaRPr sz="2800" dirty="0">
              <a:latin typeface="Raleway"/>
              <a:ea typeface="Raleway"/>
              <a:cs typeface="Raleway"/>
              <a:sym typeface="Raleway"/>
            </a:endParaRPr>
          </a:p>
          <a:p>
            <a:pPr marL="0" lvl="0" indent="0">
              <a:spcBef>
                <a:spcPts val="0"/>
              </a:spcBef>
              <a:spcAft>
                <a:spcPts val="0"/>
              </a:spcAft>
              <a:buClr>
                <a:schemeClr val="dk1"/>
              </a:buClr>
              <a:buSzPts val="1100"/>
              <a:buFont typeface="Arial"/>
              <a:buNone/>
            </a:pPr>
            <a:r>
              <a:rPr lang="en-US" sz="2800" dirty="0">
                <a:latin typeface="Raleway"/>
                <a:ea typeface="Raleway"/>
                <a:cs typeface="Raleway"/>
                <a:sym typeface="Raleway"/>
              </a:rPr>
              <a:t>Road design</a:t>
            </a:r>
            <a:endParaRPr sz="2800" dirty="0">
              <a:latin typeface="Raleway"/>
              <a:ea typeface="Raleway"/>
              <a:cs typeface="Raleway"/>
              <a:sym typeface="Raleway"/>
            </a:endParaRPr>
          </a:p>
          <a:p>
            <a:pPr marL="0" lvl="0" indent="0">
              <a:spcBef>
                <a:spcPts val="0"/>
              </a:spcBef>
              <a:spcAft>
                <a:spcPts val="0"/>
              </a:spcAft>
              <a:buClr>
                <a:schemeClr val="dk1"/>
              </a:buClr>
              <a:buSzPts val="1100"/>
              <a:buFont typeface="Arial"/>
              <a:buNone/>
            </a:pPr>
            <a:r>
              <a:rPr lang="en-US" sz="2800" dirty="0">
                <a:latin typeface="Raleway"/>
                <a:ea typeface="Raleway"/>
                <a:cs typeface="Raleway"/>
                <a:sym typeface="Raleway"/>
              </a:rPr>
              <a:t>Walking/biking/transit networks</a:t>
            </a:r>
            <a:endParaRPr sz="2800" dirty="0">
              <a:latin typeface="Raleway"/>
              <a:ea typeface="Raleway"/>
              <a:cs typeface="Raleway"/>
              <a:sym typeface="Raleway"/>
            </a:endParaRPr>
          </a:p>
          <a:p>
            <a:pPr marL="0" lvl="0" indent="0">
              <a:spcBef>
                <a:spcPts val="0"/>
              </a:spcBef>
              <a:spcAft>
                <a:spcPts val="0"/>
              </a:spcAft>
              <a:buClr>
                <a:schemeClr val="dk1"/>
              </a:buClr>
              <a:buSzPts val="1100"/>
              <a:buFont typeface="Arial"/>
              <a:buNone/>
            </a:pPr>
            <a:r>
              <a:rPr lang="en-US" sz="2800" dirty="0">
                <a:latin typeface="Raleway"/>
                <a:ea typeface="Raleway"/>
                <a:cs typeface="Raleway"/>
                <a:sym typeface="Raleway"/>
              </a:rPr>
              <a:t>Municipal Policies</a:t>
            </a:r>
            <a:endParaRPr sz="2800" dirty="0">
              <a:latin typeface="Raleway"/>
              <a:ea typeface="Raleway"/>
              <a:cs typeface="Raleway"/>
              <a:sym typeface="Raleway"/>
            </a:endParaRPr>
          </a:p>
          <a:p>
            <a:pPr marL="0" lvl="0" indent="0">
              <a:spcBef>
                <a:spcPts val="0"/>
              </a:spcBef>
              <a:spcAft>
                <a:spcPts val="0"/>
              </a:spcAft>
              <a:buClr>
                <a:schemeClr val="dk1"/>
              </a:buClr>
              <a:buSzPts val="1100"/>
              <a:buFont typeface="Arial"/>
              <a:buNone/>
            </a:pPr>
            <a:r>
              <a:rPr lang="en-US" sz="2800" dirty="0">
                <a:latin typeface="Raleway"/>
                <a:ea typeface="Raleway"/>
                <a:cs typeface="Raleway"/>
                <a:sym typeface="Raleway"/>
              </a:rPr>
              <a:t>Site specific policies</a:t>
            </a:r>
            <a:endParaRPr sz="2800" dirty="0">
              <a:latin typeface="Raleway"/>
              <a:ea typeface="Raleway"/>
              <a:cs typeface="Raleway"/>
              <a:sym typeface="Raleway"/>
            </a:endParaRPr>
          </a:p>
          <a:p>
            <a:pPr marL="0" lvl="0" indent="0">
              <a:spcBef>
                <a:spcPts val="0"/>
              </a:spcBef>
              <a:spcAft>
                <a:spcPts val="0"/>
              </a:spcAft>
              <a:buNone/>
            </a:pPr>
            <a:endParaRPr sz="2800" dirty="0">
              <a:latin typeface="Raleway"/>
              <a:ea typeface="Raleway"/>
              <a:cs typeface="Raleway"/>
              <a:sym typeface="Raleway"/>
            </a:endParaRPr>
          </a:p>
          <a:p>
            <a:pPr marL="0" lvl="0" indent="0">
              <a:spcBef>
                <a:spcPts val="0"/>
              </a:spcBef>
              <a:spcAft>
                <a:spcPts val="0"/>
              </a:spcAft>
              <a:buNone/>
            </a:pPr>
            <a:endParaRPr sz="2800" dirty="0">
              <a:latin typeface="Raleway"/>
              <a:ea typeface="Raleway"/>
              <a:cs typeface="Raleway"/>
              <a:sym typeface="Raleway"/>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905"/>
        <p:cNvGrpSpPr/>
        <p:nvPr/>
      </p:nvGrpSpPr>
      <p:grpSpPr>
        <a:xfrm>
          <a:off x="0" y="0"/>
          <a:ext cx="0" cy="0"/>
          <a:chOff x="0" y="0"/>
          <a:chExt cx="0" cy="0"/>
        </a:xfrm>
      </p:grpSpPr>
      <p:sp>
        <p:nvSpPr>
          <p:cNvPr id="2906" name="Shape 2906"/>
          <p:cNvSpPr txBox="1">
            <a:spLocks noGrp="1"/>
          </p:cNvSpPr>
          <p:nvPr>
            <p:ph type="title"/>
          </p:nvPr>
        </p:nvSpPr>
        <p:spPr>
          <a:xfrm>
            <a:off x="-9698" y="1"/>
            <a:ext cx="7863804" cy="1033895"/>
          </a:xfrm>
          <a:prstGeom prst="rect">
            <a:avLst/>
          </a:prstGeom>
          <a:solidFill>
            <a:schemeClr val="lt2"/>
          </a:solidFill>
          <a:ln>
            <a:noFill/>
          </a:ln>
        </p:spPr>
        <p:txBody>
          <a:bodyPr spcFirstLastPara="1" wrap="square" lIns="411475" tIns="45700" rIns="91425" bIns="45700" anchor="b" anchorCtr="0">
            <a:noAutofit/>
          </a:bodyPr>
          <a:lstStyle/>
          <a:p>
            <a:pPr marL="0" marR="0" lvl="0" indent="0" algn="l" rtl="0">
              <a:spcBef>
                <a:spcPts val="0"/>
              </a:spcBef>
              <a:spcAft>
                <a:spcPts val="0"/>
              </a:spcAft>
              <a:buNone/>
            </a:pPr>
            <a:r>
              <a:rPr lang="en-US" sz="3300" b="0" i="0" u="none" strike="noStrike" cap="none">
                <a:solidFill>
                  <a:schemeClr val="lt1"/>
                </a:solidFill>
                <a:latin typeface="Calibri"/>
                <a:ea typeface="Calibri"/>
                <a:cs typeface="Calibri"/>
                <a:sym typeface="Calibri"/>
              </a:rPr>
              <a:t>General Plan Updates</a:t>
            </a:r>
            <a:endParaRPr sz="3300" b="0" i="0" u="none" strike="noStrike" cap="none">
              <a:solidFill>
                <a:schemeClr val="lt1"/>
              </a:solidFill>
              <a:latin typeface="Calibri"/>
              <a:ea typeface="Calibri"/>
              <a:cs typeface="Calibri"/>
              <a:sym typeface="Calibri"/>
            </a:endParaRPr>
          </a:p>
        </p:txBody>
      </p:sp>
      <p:sp>
        <p:nvSpPr>
          <p:cNvPr id="2907" name="Shape 2907"/>
          <p:cNvSpPr txBox="1">
            <a:spLocks noGrp="1"/>
          </p:cNvSpPr>
          <p:nvPr>
            <p:ph type="body" idx="1"/>
          </p:nvPr>
        </p:nvSpPr>
        <p:spPr>
          <a:xfrm>
            <a:off x="457200" y="1200150"/>
            <a:ext cx="8229600" cy="337185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Clr>
                <a:schemeClr val="dk2"/>
              </a:buClr>
              <a:buSzPts val="3000"/>
              <a:buFont typeface="Arial"/>
              <a:buNone/>
            </a:pPr>
            <a:r>
              <a:rPr lang="en-US" sz="3000" b="0" i="0" u="none" strike="noStrike" cap="none">
                <a:solidFill>
                  <a:srgbClr val="102C33"/>
                </a:solidFill>
                <a:latin typeface="Calibri"/>
                <a:ea typeface="Calibri"/>
                <a:cs typeface="Calibri"/>
                <a:sym typeface="Calibri"/>
              </a:rPr>
              <a:t>Imagine Buckeye</a:t>
            </a:r>
            <a:endParaRPr/>
          </a:p>
          <a:p>
            <a:pPr marL="0" marR="0" lvl="0" indent="0" algn="ctr" rtl="0">
              <a:spcBef>
                <a:spcPts val="600"/>
              </a:spcBef>
              <a:spcAft>
                <a:spcPts val="0"/>
              </a:spcAft>
              <a:buClr>
                <a:schemeClr val="dk2"/>
              </a:buClr>
              <a:buSzPts val="3000"/>
              <a:buFont typeface="Arial"/>
              <a:buNone/>
            </a:pPr>
            <a:r>
              <a:rPr lang="en-US" sz="3000" b="0" i="0" u="none" strike="noStrike" cap="none">
                <a:solidFill>
                  <a:srgbClr val="102C33"/>
                </a:solidFill>
                <a:latin typeface="Calibri"/>
                <a:ea typeface="Calibri"/>
                <a:cs typeface="Calibri"/>
                <a:sym typeface="Calibri"/>
              </a:rPr>
              <a:t>General Plan 2040</a:t>
            </a:r>
            <a:endParaRPr/>
          </a:p>
          <a:p>
            <a:pPr marL="0" marR="0" lvl="0" indent="0" algn="ctr" rtl="0">
              <a:spcBef>
                <a:spcPts val="480"/>
              </a:spcBef>
              <a:spcAft>
                <a:spcPts val="0"/>
              </a:spcAft>
              <a:buClr>
                <a:schemeClr val="dk2"/>
              </a:buClr>
              <a:buSzPts val="2400"/>
              <a:buFont typeface="Arial"/>
              <a:buNone/>
            </a:pPr>
            <a:endParaRPr sz="2400" b="0" i="0" u="none" strike="noStrike" cap="none">
              <a:solidFill>
                <a:srgbClr val="595959"/>
              </a:solidFill>
              <a:latin typeface="Calibri"/>
              <a:ea typeface="Calibri"/>
              <a:cs typeface="Calibri"/>
              <a:sym typeface="Calibri"/>
            </a:endParaRPr>
          </a:p>
        </p:txBody>
      </p:sp>
      <p:pic>
        <p:nvPicPr>
          <p:cNvPr id="2908" name="Shape 2908"/>
          <p:cNvPicPr preferRelativeResize="0"/>
          <p:nvPr/>
        </p:nvPicPr>
        <p:blipFill rotWithShape="1">
          <a:blip r:embed="rId3">
            <a:alphaModFix/>
          </a:blip>
          <a:srcRect/>
          <a:stretch/>
        </p:blipFill>
        <p:spPr>
          <a:xfrm>
            <a:off x="3371850" y="2686050"/>
            <a:ext cx="2586038" cy="1685925"/>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913"/>
        <p:cNvGrpSpPr/>
        <p:nvPr/>
      </p:nvGrpSpPr>
      <p:grpSpPr>
        <a:xfrm>
          <a:off x="0" y="0"/>
          <a:ext cx="0" cy="0"/>
          <a:chOff x="0" y="0"/>
          <a:chExt cx="0" cy="0"/>
        </a:xfrm>
      </p:grpSpPr>
      <p:sp>
        <p:nvSpPr>
          <p:cNvPr id="2914" name="Shape 2914"/>
          <p:cNvSpPr txBox="1">
            <a:spLocks noGrp="1"/>
          </p:cNvSpPr>
          <p:nvPr>
            <p:ph type="title"/>
          </p:nvPr>
        </p:nvSpPr>
        <p:spPr>
          <a:xfrm>
            <a:off x="-9698" y="1"/>
            <a:ext cx="7863804" cy="1033895"/>
          </a:xfrm>
          <a:prstGeom prst="rect">
            <a:avLst/>
          </a:prstGeom>
          <a:solidFill>
            <a:schemeClr val="lt2"/>
          </a:solidFill>
          <a:ln>
            <a:noFill/>
          </a:ln>
        </p:spPr>
        <p:txBody>
          <a:bodyPr spcFirstLastPara="1" wrap="square" lIns="411475" tIns="45700" rIns="91425" bIns="45700" anchor="b" anchorCtr="0">
            <a:noAutofit/>
          </a:bodyPr>
          <a:lstStyle/>
          <a:p>
            <a:pPr marL="0" marR="0" lvl="0" indent="0" algn="l" rtl="0">
              <a:spcBef>
                <a:spcPts val="0"/>
              </a:spcBef>
              <a:spcAft>
                <a:spcPts val="0"/>
              </a:spcAft>
              <a:buNone/>
            </a:pPr>
            <a:r>
              <a:rPr lang="en-US" sz="3300" b="0" i="0" u="none" strike="noStrike" cap="none">
                <a:solidFill>
                  <a:schemeClr val="lt1"/>
                </a:solidFill>
                <a:latin typeface="Calibri"/>
                <a:ea typeface="Calibri"/>
                <a:cs typeface="Calibri"/>
                <a:sym typeface="Calibri"/>
              </a:rPr>
              <a:t>Healthy Community Design Public Policy Toolkit</a:t>
            </a:r>
            <a:endParaRPr sz="3300" b="0" i="0" u="none" strike="noStrike" cap="none">
              <a:solidFill>
                <a:schemeClr val="lt1"/>
              </a:solidFill>
              <a:latin typeface="Calibri"/>
              <a:ea typeface="Calibri"/>
              <a:cs typeface="Calibri"/>
              <a:sym typeface="Calibri"/>
            </a:endParaRPr>
          </a:p>
        </p:txBody>
      </p:sp>
      <p:pic>
        <p:nvPicPr>
          <p:cNvPr id="2915" name="Shape 2915"/>
          <p:cNvPicPr preferRelativeResize="0">
            <a:picLocks noGrp="1"/>
          </p:cNvPicPr>
          <p:nvPr>
            <p:ph type="body" idx="1"/>
          </p:nvPr>
        </p:nvPicPr>
        <p:blipFill rotWithShape="1">
          <a:blip r:embed="rId3">
            <a:alphaModFix/>
          </a:blip>
          <a:srcRect/>
          <a:stretch/>
        </p:blipFill>
        <p:spPr>
          <a:xfrm>
            <a:off x="2800350" y="1257300"/>
            <a:ext cx="3383128" cy="3363344"/>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920"/>
        <p:cNvGrpSpPr/>
        <p:nvPr/>
      </p:nvGrpSpPr>
      <p:grpSpPr>
        <a:xfrm>
          <a:off x="0" y="0"/>
          <a:ext cx="0" cy="0"/>
          <a:chOff x="0" y="0"/>
          <a:chExt cx="0" cy="0"/>
        </a:xfrm>
      </p:grpSpPr>
      <p:sp>
        <p:nvSpPr>
          <p:cNvPr id="2921" name="Shape 2921"/>
          <p:cNvSpPr txBox="1">
            <a:spLocks noGrp="1"/>
          </p:cNvSpPr>
          <p:nvPr>
            <p:ph type="title"/>
          </p:nvPr>
        </p:nvSpPr>
        <p:spPr>
          <a:xfrm>
            <a:off x="-9698" y="1"/>
            <a:ext cx="7863804" cy="1033895"/>
          </a:xfrm>
          <a:prstGeom prst="rect">
            <a:avLst/>
          </a:prstGeom>
          <a:solidFill>
            <a:schemeClr val="lt2"/>
          </a:solidFill>
          <a:ln>
            <a:noFill/>
          </a:ln>
        </p:spPr>
        <p:txBody>
          <a:bodyPr spcFirstLastPara="1" wrap="square" lIns="411475" tIns="45700" rIns="91425" bIns="45700" anchor="b" anchorCtr="0">
            <a:noAutofit/>
          </a:bodyPr>
          <a:lstStyle/>
          <a:p>
            <a:pPr marL="0" marR="0" lvl="0" indent="0" algn="l" rtl="0">
              <a:spcBef>
                <a:spcPts val="0"/>
              </a:spcBef>
              <a:spcAft>
                <a:spcPts val="0"/>
              </a:spcAft>
              <a:buNone/>
            </a:pPr>
            <a:r>
              <a:rPr lang="en-US" sz="3300" b="0" i="0" u="none" strike="noStrike" cap="none">
                <a:solidFill>
                  <a:schemeClr val="lt1"/>
                </a:solidFill>
                <a:latin typeface="Calibri"/>
                <a:ea typeface="Calibri"/>
                <a:cs typeface="Calibri"/>
                <a:sym typeface="Calibri"/>
              </a:rPr>
              <a:t>Healthy Community Design Public Policy Toolkit</a:t>
            </a:r>
            <a:endParaRPr sz="3300" b="0" i="0" u="none" strike="noStrike" cap="none">
              <a:solidFill>
                <a:schemeClr val="lt1"/>
              </a:solidFill>
              <a:latin typeface="Calibri"/>
              <a:ea typeface="Calibri"/>
              <a:cs typeface="Calibri"/>
              <a:sym typeface="Calibri"/>
            </a:endParaRPr>
          </a:p>
        </p:txBody>
      </p:sp>
      <p:pic>
        <p:nvPicPr>
          <p:cNvPr id="2922" name="Shape 2922"/>
          <p:cNvPicPr preferRelativeResize="0">
            <a:picLocks noGrp="1"/>
          </p:cNvPicPr>
          <p:nvPr>
            <p:ph type="body" idx="1"/>
          </p:nvPr>
        </p:nvPicPr>
        <p:blipFill rotWithShape="1">
          <a:blip r:embed="rId3">
            <a:alphaModFix/>
          </a:blip>
          <a:srcRect/>
          <a:stretch/>
        </p:blipFill>
        <p:spPr>
          <a:xfrm>
            <a:off x="3008241" y="1628666"/>
            <a:ext cx="3127519" cy="2514818"/>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927"/>
        <p:cNvGrpSpPr/>
        <p:nvPr/>
      </p:nvGrpSpPr>
      <p:grpSpPr>
        <a:xfrm>
          <a:off x="0" y="0"/>
          <a:ext cx="0" cy="0"/>
          <a:chOff x="0" y="0"/>
          <a:chExt cx="0" cy="0"/>
        </a:xfrm>
      </p:grpSpPr>
      <p:sp>
        <p:nvSpPr>
          <p:cNvPr id="2928" name="Shape 2928"/>
          <p:cNvSpPr txBox="1">
            <a:spLocks noGrp="1"/>
          </p:cNvSpPr>
          <p:nvPr>
            <p:ph type="title"/>
          </p:nvPr>
        </p:nvSpPr>
        <p:spPr>
          <a:xfrm>
            <a:off x="2057400" y="3943350"/>
            <a:ext cx="5943098" cy="742950"/>
          </a:xfrm>
          <a:prstGeom prst="rect">
            <a:avLst/>
          </a:prstGeom>
          <a:noFill/>
          <a:ln>
            <a:noFill/>
          </a:ln>
        </p:spPr>
        <p:txBody>
          <a:bodyPr spcFirstLastPara="1" wrap="square" lIns="411475" tIns="45700" rIns="91425" bIns="45700" anchor="t" anchorCtr="0">
            <a:noAutofit/>
          </a:bodyPr>
          <a:lstStyle/>
          <a:p>
            <a:pPr marL="0" marR="0" lvl="0" indent="0" algn="l" rtl="0">
              <a:spcBef>
                <a:spcPts val="0"/>
              </a:spcBef>
              <a:spcAft>
                <a:spcPts val="0"/>
              </a:spcAft>
              <a:buNone/>
            </a:pPr>
            <a:r>
              <a:rPr lang="en-US" sz="3300" b="0" i="0" u="none" strike="noStrike" cap="none">
                <a:solidFill>
                  <a:schemeClr val="lt2"/>
                </a:solidFill>
                <a:latin typeface="Calibri"/>
                <a:ea typeface="Calibri"/>
                <a:cs typeface="Calibri"/>
                <a:sym typeface="Calibri"/>
              </a:rPr>
              <a:t>Walking/Biking/Transit Networks</a:t>
            </a:r>
            <a:endParaRPr sz="3300" b="0" i="0" u="none" strike="noStrike" cap="none">
              <a:solidFill>
                <a:schemeClr val="lt2"/>
              </a:solidFill>
              <a:latin typeface="Calibri"/>
              <a:ea typeface="Calibri"/>
              <a:cs typeface="Calibri"/>
              <a:sym typeface="Calibri"/>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933"/>
        <p:cNvGrpSpPr/>
        <p:nvPr/>
      </p:nvGrpSpPr>
      <p:grpSpPr>
        <a:xfrm>
          <a:off x="0" y="0"/>
          <a:ext cx="0" cy="0"/>
          <a:chOff x="0" y="0"/>
          <a:chExt cx="0" cy="0"/>
        </a:xfrm>
      </p:grpSpPr>
      <p:sp>
        <p:nvSpPr>
          <p:cNvPr id="2934" name="Shape 2934"/>
          <p:cNvSpPr txBox="1">
            <a:spLocks noGrp="1"/>
          </p:cNvSpPr>
          <p:nvPr>
            <p:ph type="title"/>
          </p:nvPr>
        </p:nvSpPr>
        <p:spPr>
          <a:xfrm>
            <a:off x="-9698" y="1"/>
            <a:ext cx="7863804" cy="1033895"/>
          </a:xfrm>
          <a:prstGeom prst="rect">
            <a:avLst/>
          </a:prstGeom>
          <a:solidFill>
            <a:schemeClr val="lt2"/>
          </a:solidFill>
          <a:ln>
            <a:noFill/>
          </a:ln>
        </p:spPr>
        <p:txBody>
          <a:bodyPr spcFirstLastPara="1" wrap="square" lIns="411475" tIns="45700" rIns="91425" bIns="45700" anchor="b" anchorCtr="0">
            <a:noAutofit/>
          </a:bodyPr>
          <a:lstStyle/>
          <a:p>
            <a:pPr marL="0" marR="0" lvl="0" indent="0" algn="l" rtl="0">
              <a:spcBef>
                <a:spcPts val="0"/>
              </a:spcBef>
              <a:spcAft>
                <a:spcPts val="0"/>
              </a:spcAft>
              <a:buNone/>
            </a:pPr>
            <a:r>
              <a:rPr lang="en-US" sz="3300" b="0" i="0" u="none" strike="noStrike" cap="none">
                <a:solidFill>
                  <a:schemeClr val="lt1"/>
                </a:solidFill>
                <a:latin typeface="Calibri"/>
                <a:ea typeface="Calibri"/>
                <a:cs typeface="Calibri"/>
                <a:sym typeface="Calibri"/>
              </a:rPr>
              <a:t>Suitability Analysis </a:t>
            </a:r>
            <a:endParaRPr/>
          </a:p>
        </p:txBody>
      </p:sp>
      <p:pic>
        <p:nvPicPr>
          <p:cNvPr id="2935" name="Shape 2935"/>
          <p:cNvPicPr preferRelativeResize="0">
            <a:picLocks noGrp="1"/>
          </p:cNvPicPr>
          <p:nvPr>
            <p:ph type="body" idx="1"/>
          </p:nvPr>
        </p:nvPicPr>
        <p:blipFill rotWithShape="1">
          <a:blip r:embed="rId3">
            <a:alphaModFix/>
          </a:blip>
          <a:srcRect/>
          <a:stretch/>
        </p:blipFill>
        <p:spPr>
          <a:xfrm>
            <a:off x="2286000" y="1200150"/>
            <a:ext cx="4728549" cy="3731816"/>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940"/>
        <p:cNvGrpSpPr/>
        <p:nvPr/>
      </p:nvGrpSpPr>
      <p:grpSpPr>
        <a:xfrm>
          <a:off x="0" y="0"/>
          <a:ext cx="0" cy="0"/>
          <a:chOff x="0" y="0"/>
          <a:chExt cx="0" cy="0"/>
        </a:xfrm>
      </p:grpSpPr>
      <p:sp>
        <p:nvSpPr>
          <p:cNvPr id="2941" name="Shape 2941"/>
          <p:cNvSpPr txBox="1">
            <a:spLocks noGrp="1"/>
          </p:cNvSpPr>
          <p:nvPr>
            <p:ph type="title"/>
          </p:nvPr>
        </p:nvSpPr>
        <p:spPr>
          <a:xfrm>
            <a:off x="-9698" y="1"/>
            <a:ext cx="7863804" cy="1033895"/>
          </a:xfrm>
          <a:prstGeom prst="rect">
            <a:avLst/>
          </a:prstGeom>
          <a:solidFill>
            <a:schemeClr val="lt2"/>
          </a:solidFill>
          <a:ln>
            <a:noFill/>
          </a:ln>
        </p:spPr>
        <p:txBody>
          <a:bodyPr spcFirstLastPara="1" wrap="square" lIns="411475" tIns="45700" rIns="91425" bIns="45700" anchor="b" anchorCtr="0">
            <a:noAutofit/>
          </a:bodyPr>
          <a:lstStyle/>
          <a:p>
            <a:pPr marL="0" marR="0" lvl="0" indent="0" algn="l" rtl="0">
              <a:spcBef>
                <a:spcPts val="0"/>
              </a:spcBef>
              <a:spcAft>
                <a:spcPts val="0"/>
              </a:spcAft>
              <a:buNone/>
            </a:pPr>
            <a:r>
              <a:rPr lang="en-US" sz="3300" b="0" i="0" u="none" strike="noStrike" cap="none">
                <a:solidFill>
                  <a:schemeClr val="lt1"/>
                </a:solidFill>
                <a:latin typeface="Calibri"/>
                <a:ea typeface="Calibri"/>
                <a:cs typeface="Calibri"/>
                <a:sym typeface="Calibri"/>
              </a:rPr>
              <a:t>Suitability Analysis</a:t>
            </a:r>
            <a:endParaRPr/>
          </a:p>
        </p:txBody>
      </p:sp>
      <p:pic>
        <p:nvPicPr>
          <p:cNvPr id="2942" name="Shape 2942"/>
          <p:cNvPicPr preferRelativeResize="0">
            <a:picLocks noGrp="1"/>
          </p:cNvPicPr>
          <p:nvPr>
            <p:ph type="body" idx="1"/>
          </p:nvPr>
        </p:nvPicPr>
        <p:blipFill rotWithShape="1">
          <a:blip r:embed="rId3">
            <a:alphaModFix/>
          </a:blip>
          <a:srcRect/>
          <a:stretch/>
        </p:blipFill>
        <p:spPr>
          <a:xfrm>
            <a:off x="2057401" y="1085850"/>
            <a:ext cx="5189534" cy="388620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947"/>
        <p:cNvGrpSpPr/>
        <p:nvPr/>
      </p:nvGrpSpPr>
      <p:grpSpPr>
        <a:xfrm>
          <a:off x="0" y="0"/>
          <a:ext cx="0" cy="0"/>
          <a:chOff x="0" y="0"/>
          <a:chExt cx="0" cy="0"/>
        </a:xfrm>
      </p:grpSpPr>
      <p:sp>
        <p:nvSpPr>
          <p:cNvPr id="2948" name="Shape 2948"/>
          <p:cNvSpPr txBox="1">
            <a:spLocks noGrp="1"/>
          </p:cNvSpPr>
          <p:nvPr>
            <p:ph type="title"/>
          </p:nvPr>
        </p:nvSpPr>
        <p:spPr>
          <a:xfrm>
            <a:off x="-9698" y="1"/>
            <a:ext cx="7863804" cy="1033895"/>
          </a:xfrm>
          <a:prstGeom prst="rect">
            <a:avLst/>
          </a:prstGeom>
          <a:solidFill>
            <a:schemeClr val="lt2"/>
          </a:solidFill>
          <a:ln>
            <a:noFill/>
          </a:ln>
        </p:spPr>
        <p:txBody>
          <a:bodyPr spcFirstLastPara="1" wrap="square" lIns="411475" tIns="45700" rIns="91425" bIns="45700" anchor="b" anchorCtr="0">
            <a:noAutofit/>
          </a:bodyPr>
          <a:lstStyle/>
          <a:p>
            <a:pPr marL="0" marR="0" lvl="0" indent="0" algn="l" rtl="0">
              <a:spcBef>
                <a:spcPts val="0"/>
              </a:spcBef>
              <a:spcAft>
                <a:spcPts val="0"/>
              </a:spcAft>
              <a:buNone/>
            </a:pPr>
            <a:r>
              <a:rPr lang="en-US" sz="3300" b="0" i="0" u="none" strike="noStrike" cap="none">
                <a:solidFill>
                  <a:schemeClr val="lt1"/>
                </a:solidFill>
                <a:latin typeface="Calibri"/>
                <a:ea typeface="Calibri"/>
                <a:cs typeface="Calibri"/>
                <a:sym typeface="Calibri"/>
              </a:rPr>
              <a:t>Equity Score Maps</a:t>
            </a:r>
            <a:endParaRPr sz="3300" b="0" i="0" u="none" strike="noStrike" cap="none">
              <a:solidFill>
                <a:schemeClr val="lt1"/>
              </a:solidFill>
              <a:latin typeface="Calibri"/>
              <a:ea typeface="Calibri"/>
              <a:cs typeface="Calibri"/>
              <a:sym typeface="Calibri"/>
            </a:endParaRPr>
          </a:p>
        </p:txBody>
      </p:sp>
      <p:pic>
        <p:nvPicPr>
          <p:cNvPr id="2949" name="Shape 2949"/>
          <p:cNvPicPr preferRelativeResize="0">
            <a:picLocks noGrp="1"/>
          </p:cNvPicPr>
          <p:nvPr>
            <p:ph type="body" idx="1"/>
          </p:nvPr>
        </p:nvPicPr>
        <p:blipFill rotWithShape="1">
          <a:blip r:embed="rId3">
            <a:alphaModFix/>
          </a:blip>
          <a:srcRect/>
          <a:stretch/>
        </p:blipFill>
        <p:spPr>
          <a:xfrm>
            <a:off x="2122160" y="1143000"/>
            <a:ext cx="4929824" cy="3886200"/>
          </a:xfrm>
          <a:prstGeom prst="rect">
            <a:avLst/>
          </a:prstGeom>
          <a:noFill/>
          <a:ln>
            <a:noFill/>
          </a:ln>
        </p:spPr>
      </p:pic>
    </p:spTree>
  </p:cSld>
  <p:clrMapOvr>
    <a:masterClrMapping/>
  </p:clrMapOvr>
</p:sld>
</file>

<file path=ppt/theme/theme1.xml><?xml version="1.0" encoding="utf-8"?>
<a:theme xmlns:a="http://schemas.openxmlformats.org/drawingml/2006/main" name="MCDPH - Master">
  <a:themeElements>
    <a:clrScheme name="MCDPH - TealGreen">
      <a:dk1>
        <a:srgbClr val="000000"/>
      </a:dk1>
      <a:lt1>
        <a:srgbClr val="FFFFFF"/>
      </a:lt1>
      <a:dk2>
        <a:srgbClr val="76923C"/>
      </a:dk2>
      <a:lt2>
        <a:srgbClr val="205867"/>
      </a:lt2>
      <a:accent1>
        <a:srgbClr val="244061"/>
      </a:accent1>
      <a:accent2>
        <a:srgbClr val="953734"/>
      </a:accent2>
      <a:accent3>
        <a:srgbClr val="76923C"/>
      </a:accent3>
      <a:accent4>
        <a:srgbClr val="3F3151"/>
      </a:accent4>
      <a:accent5>
        <a:srgbClr val="205867"/>
      </a:accent5>
      <a:accent6>
        <a:srgbClr val="E36C09"/>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0.xml><?xml version="1.0" encoding="utf-8"?>
<a:theme xmlns:a="http://schemas.openxmlformats.org/drawingml/2006/main" name="9_MCDPH - Master">
  <a:themeElements>
    <a:clrScheme name="MCDPH - TealGreen">
      <a:dk1>
        <a:srgbClr val="000000"/>
      </a:dk1>
      <a:lt1>
        <a:srgbClr val="FFFFFF"/>
      </a:lt1>
      <a:dk2>
        <a:srgbClr val="76923C"/>
      </a:dk2>
      <a:lt2>
        <a:srgbClr val="205867"/>
      </a:lt2>
      <a:accent1>
        <a:srgbClr val="244061"/>
      </a:accent1>
      <a:accent2>
        <a:srgbClr val="953734"/>
      </a:accent2>
      <a:accent3>
        <a:srgbClr val="76923C"/>
      </a:accent3>
      <a:accent4>
        <a:srgbClr val="3F3151"/>
      </a:accent4>
      <a:accent5>
        <a:srgbClr val="205867"/>
      </a:accent5>
      <a:accent6>
        <a:srgbClr val="E36C09"/>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1.xml><?xml version="1.0" encoding="utf-8"?>
<a:theme xmlns:a="http://schemas.openxmlformats.org/drawingml/2006/main" name="10_MCDPH - Master">
  <a:themeElements>
    <a:clrScheme name="MCDPH - TealGreen">
      <a:dk1>
        <a:srgbClr val="000000"/>
      </a:dk1>
      <a:lt1>
        <a:srgbClr val="FFFFFF"/>
      </a:lt1>
      <a:dk2>
        <a:srgbClr val="76923C"/>
      </a:dk2>
      <a:lt2>
        <a:srgbClr val="205867"/>
      </a:lt2>
      <a:accent1>
        <a:srgbClr val="244061"/>
      </a:accent1>
      <a:accent2>
        <a:srgbClr val="953734"/>
      </a:accent2>
      <a:accent3>
        <a:srgbClr val="76923C"/>
      </a:accent3>
      <a:accent4>
        <a:srgbClr val="3F3151"/>
      </a:accent4>
      <a:accent5>
        <a:srgbClr val="205867"/>
      </a:accent5>
      <a:accent6>
        <a:srgbClr val="E36C09"/>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2.xml><?xml version="1.0" encoding="utf-8"?>
<a:theme xmlns:a="http://schemas.openxmlformats.org/drawingml/2006/main" name="12_MCDPH - Master">
  <a:themeElements>
    <a:clrScheme name="MCDPH - TealGreen">
      <a:dk1>
        <a:srgbClr val="000000"/>
      </a:dk1>
      <a:lt1>
        <a:srgbClr val="FFFFFF"/>
      </a:lt1>
      <a:dk2>
        <a:srgbClr val="76923C"/>
      </a:dk2>
      <a:lt2>
        <a:srgbClr val="205867"/>
      </a:lt2>
      <a:accent1>
        <a:srgbClr val="244061"/>
      </a:accent1>
      <a:accent2>
        <a:srgbClr val="953734"/>
      </a:accent2>
      <a:accent3>
        <a:srgbClr val="76923C"/>
      </a:accent3>
      <a:accent4>
        <a:srgbClr val="3F3151"/>
      </a:accent4>
      <a:accent5>
        <a:srgbClr val="205867"/>
      </a:accent5>
      <a:accent6>
        <a:srgbClr val="E36C09"/>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3.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4.xml><?xml version="1.0" encoding="utf-8"?>
<a:theme xmlns:a="http://schemas.openxmlformats.org/drawingml/2006/main" name="Streamline">
  <a:themeElements>
    <a:clrScheme name="Streamline">
      <a:dk1>
        <a:srgbClr val="1A9988"/>
      </a:dk1>
      <a:lt1>
        <a:srgbClr val="FFFFFF"/>
      </a:lt1>
      <a:dk2>
        <a:srgbClr val="1A1A1A"/>
      </a:dk2>
      <a:lt2>
        <a:srgbClr val="E9EDEE"/>
      </a:lt2>
      <a:accent1>
        <a:srgbClr val="595959"/>
      </a:accent1>
      <a:accent2>
        <a:srgbClr val="6AA4C8"/>
      </a:accent2>
      <a:accent3>
        <a:srgbClr val="EB5600"/>
      </a:accent3>
      <a:accent4>
        <a:srgbClr val="A2FFE8"/>
      </a:accent4>
      <a:accent5>
        <a:srgbClr val="1C3678"/>
      </a:accent5>
      <a:accent6>
        <a:srgbClr val="FFB8A2"/>
      </a:accent6>
      <a:hlink>
        <a:srgbClr val="1C3678"/>
      </a:hlink>
      <a:folHlink>
        <a:srgbClr val="1C3678"/>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5.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MCDPH - Master">
  <a:themeElements>
    <a:clrScheme name="MCDPH - TealGreen">
      <a:dk1>
        <a:srgbClr val="000000"/>
      </a:dk1>
      <a:lt1>
        <a:srgbClr val="FFFFFF"/>
      </a:lt1>
      <a:dk2>
        <a:srgbClr val="76923C"/>
      </a:dk2>
      <a:lt2>
        <a:srgbClr val="205867"/>
      </a:lt2>
      <a:accent1>
        <a:srgbClr val="244061"/>
      </a:accent1>
      <a:accent2>
        <a:srgbClr val="953734"/>
      </a:accent2>
      <a:accent3>
        <a:srgbClr val="76923C"/>
      </a:accent3>
      <a:accent4>
        <a:srgbClr val="3F3151"/>
      </a:accent4>
      <a:accent5>
        <a:srgbClr val="205867"/>
      </a:accent5>
      <a:accent6>
        <a:srgbClr val="E36C09"/>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MCDPH - Master">
  <a:themeElements>
    <a:clrScheme name="MCDPH - TealGreen">
      <a:dk1>
        <a:srgbClr val="000000"/>
      </a:dk1>
      <a:lt1>
        <a:srgbClr val="FFFFFF"/>
      </a:lt1>
      <a:dk2>
        <a:srgbClr val="76923C"/>
      </a:dk2>
      <a:lt2>
        <a:srgbClr val="205867"/>
      </a:lt2>
      <a:accent1>
        <a:srgbClr val="244061"/>
      </a:accent1>
      <a:accent2>
        <a:srgbClr val="953734"/>
      </a:accent2>
      <a:accent3>
        <a:srgbClr val="76923C"/>
      </a:accent3>
      <a:accent4>
        <a:srgbClr val="3F3151"/>
      </a:accent4>
      <a:accent5>
        <a:srgbClr val="205867"/>
      </a:accent5>
      <a:accent6>
        <a:srgbClr val="E36C09"/>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3_MCDPH - Master">
  <a:themeElements>
    <a:clrScheme name="MCDPH - TealGreen">
      <a:dk1>
        <a:srgbClr val="000000"/>
      </a:dk1>
      <a:lt1>
        <a:srgbClr val="FFFFFF"/>
      </a:lt1>
      <a:dk2>
        <a:srgbClr val="76923C"/>
      </a:dk2>
      <a:lt2>
        <a:srgbClr val="205867"/>
      </a:lt2>
      <a:accent1>
        <a:srgbClr val="244061"/>
      </a:accent1>
      <a:accent2>
        <a:srgbClr val="953734"/>
      </a:accent2>
      <a:accent3>
        <a:srgbClr val="76923C"/>
      </a:accent3>
      <a:accent4>
        <a:srgbClr val="3F3151"/>
      </a:accent4>
      <a:accent5>
        <a:srgbClr val="205867"/>
      </a:accent5>
      <a:accent6>
        <a:srgbClr val="E36C09"/>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4_MCDPH - Master">
  <a:themeElements>
    <a:clrScheme name="MCDPH - TealGreen">
      <a:dk1>
        <a:srgbClr val="000000"/>
      </a:dk1>
      <a:lt1>
        <a:srgbClr val="FFFFFF"/>
      </a:lt1>
      <a:dk2>
        <a:srgbClr val="76923C"/>
      </a:dk2>
      <a:lt2>
        <a:srgbClr val="205867"/>
      </a:lt2>
      <a:accent1>
        <a:srgbClr val="244061"/>
      </a:accent1>
      <a:accent2>
        <a:srgbClr val="953734"/>
      </a:accent2>
      <a:accent3>
        <a:srgbClr val="76923C"/>
      </a:accent3>
      <a:accent4>
        <a:srgbClr val="3F3151"/>
      </a:accent4>
      <a:accent5>
        <a:srgbClr val="205867"/>
      </a:accent5>
      <a:accent6>
        <a:srgbClr val="E36C09"/>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5_MCDPH - Master">
  <a:themeElements>
    <a:clrScheme name="MCDPH - TealGreen">
      <a:dk1>
        <a:srgbClr val="000000"/>
      </a:dk1>
      <a:lt1>
        <a:srgbClr val="FFFFFF"/>
      </a:lt1>
      <a:dk2>
        <a:srgbClr val="76923C"/>
      </a:dk2>
      <a:lt2>
        <a:srgbClr val="205867"/>
      </a:lt2>
      <a:accent1>
        <a:srgbClr val="244061"/>
      </a:accent1>
      <a:accent2>
        <a:srgbClr val="953734"/>
      </a:accent2>
      <a:accent3>
        <a:srgbClr val="76923C"/>
      </a:accent3>
      <a:accent4>
        <a:srgbClr val="3F3151"/>
      </a:accent4>
      <a:accent5>
        <a:srgbClr val="205867"/>
      </a:accent5>
      <a:accent6>
        <a:srgbClr val="E36C09"/>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6_MCDPH - Master">
  <a:themeElements>
    <a:clrScheme name="MCDPH - TealGreen">
      <a:dk1>
        <a:srgbClr val="000000"/>
      </a:dk1>
      <a:lt1>
        <a:srgbClr val="FFFFFF"/>
      </a:lt1>
      <a:dk2>
        <a:srgbClr val="76923C"/>
      </a:dk2>
      <a:lt2>
        <a:srgbClr val="205867"/>
      </a:lt2>
      <a:accent1>
        <a:srgbClr val="244061"/>
      </a:accent1>
      <a:accent2>
        <a:srgbClr val="953734"/>
      </a:accent2>
      <a:accent3>
        <a:srgbClr val="76923C"/>
      </a:accent3>
      <a:accent4>
        <a:srgbClr val="3F3151"/>
      </a:accent4>
      <a:accent5>
        <a:srgbClr val="205867"/>
      </a:accent5>
      <a:accent6>
        <a:srgbClr val="E36C09"/>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7_MCDPH - Master">
  <a:themeElements>
    <a:clrScheme name="MCDPH - TealGreen">
      <a:dk1>
        <a:srgbClr val="000000"/>
      </a:dk1>
      <a:lt1>
        <a:srgbClr val="FFFFFF"/>
      </a:lt1>
      <a:dk2>
        <a:srgbClr val="76923C"/>
      </a:dk2>
      <a:lt2>
        <a:srgbClr val="205867"/>
      </a:lt2>
      <a:accent1>
        <a:srgbClr val="244061"/>
      </a:accent1>
      <a:accent2>
        <a:srgbClr val="953734"/>
      </a:accent2>
      <a:accent3>
        <a:srgbClr val="76923C"/>
      </a:accent3>
      <a:accent4>
        <a:srgbClr val="3F3151"/>
      </a:accent4>
      <a:accent5>
        <a:srgbClr val="205867"/>
      </a:accent5>
      <a:accent6>
        <a:srgbClr val="E36C09"/>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8_MCDPH - Master">
  <a:themeElements>
    <a:clrScheme name="MCDPH - TealGreen">
      <a:dk1>
        <a:srgbClr val="000000"/>
      </a:dk1>
      <a:lt1>
        <a:srgbClr val="FFFFFF"/>
      </a:lt1>
      <a:dk2>
        <a:srgbClr val="76923C"/>
      </a:dk2>
      <a:lt2>
        <a:srgbClr val="205867"/>
      </a:lt2>
      <a:accent1>
        <a:srgbClr val="244061"/>
      </a:accent1>
      <a:accent2>
        <a:srgbClr val="953734"/>
      </a:accent2>
      <a:accent3>
        <a:srgbClr val="76923C"/>
      </a:accent3>
      <a:accent4>
        <a:srgbClr val="3F3151"/>
      </a:accent4>
      <a:accent5>
        <a:srgbClr val="205867"/>
      </a:accent5>
      <a:accent6>
        <a:srgbClr val="E36C09"/>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22</TotalTime>
  <Words>1409</Words>
  <Application>Microsoft Office PowerPoint</Application>
  <PresentationFormat>On-screen Show (16:9)</PresentationFormat>
  <Paragraphs>124</Paragraphs>
  <Slides>29</Slides>
  <Notes>29</Notes>
  <HiddenSlides>0</HiddenSlides>
  <MMClips>0</MMClips>
  <ScaleCrop>false</ScaleCrop>
  <HeadingPairs>
    <vt:vector size="6" baseType="variant">
      <vt:variant>
        <vt:lpstr>Fonts Used</vt:lpstr>
      </vt:variant>
      <vt:variant>
        <vt:i4>5</vt:i4>
      </vt:variant>
      <vt:variant>
        <vt:lpstr>Theme</vt:lpstr>
      </vt:variant>
      <vt:variant>
        <vt:i4>14</vt:i4>
      </vt:variant>
      <vt:variant>
        <vt:lpstr>Slide Titles</vt:lpstr>
      </vt:variant>
      <vt:variant>
        <vt:i4>29</vt:i4>
      </vt:variant>
    </vt:vector>
  </HeadingPairs>
  <TitlesOfParts>
    <vt:vector size="48" baseType="lpstr">
      <vt:lpstr>Arial</vt:lpstr>
      <vt:lpstr>Raleway</vt:lpstr>
      <vt:lpstr>Noto Sans Symbols</vt:lpstr>
      <vt:lpstr>Calibri</vt:lpstr>
      <vt:lpstr>Lato</vt:lpstr>
      <vt:lpstr>MCDPH - Master</vt:lpstr>
      <vt:lpstr>1_MCDPH - Master</vt:lpstr>
      <vt:lpstr>2_MCDPH - Master</vt:lpstr>
      <vt:lpstr>3_MCDPH - Master</vt:lpstr>
      <vt:lpstr>4_MCDPH - Master</vt:lpstr>
      <vt:lpstr>5_MCDPH - Master</vt:lpstr>
      <vt:lpstr>6_MCDPH - Master</vt:lpstr>
      <vt:lpstr>7_MCDPH - Master</vt:lpstr>
      <vt:lpstr>8_MCDPH - Master</vt:lpstr>
      <vt:lpstr>9_MCDPH - Master</vt:lpstr>
      <vt:lpstr>10_MCDPH - Master</vt:lpstr>
      <vt:lpstr>12_MCDPH - Master</vt:lpstr>
      <vt:lpstr>Simple Light</vt:lpstr>
      <vt:lpstr>Streamline</vt:lpstr>
      <vt:lpstr>Active Living Policy– MCDPH experience</vt:lpstr>
      <vt:lpstr>Active Living Initiatives</vt:lpstr>
      <vt:lpstr>General Plan Updates</vt:lpstr>
      <vt:lpstr>Healthy Community Design Public Policy Toolkit</vt:lpstr>
      <vt:lpstr>Healthy Community Design Public Policy Toolkit</vt:lpstr>
      <vt:lpstr>Walking/Biking/Transit Networks</vt:lpstr>
      <vt:lpstr>Suitability Analysis </vt:lpstr>
      <vt:lpstr>Suitability Analysis</vt:lpstr>
      <vt:lpstr>Equity Score Maps</vt:lpstr>
      <vt:lpstr>Health Score Map</vt:lpstr>
      <vt:lpstr>Community Outreach</vt:lpstr>
      <vt:lpstr>Municipal Policies</vt:lpstr>
      <vt:lpstr>Health in All Planning: Strategies to Influence Active Living Policy</vt:lpstr>
      <vt:lpstr>My Role as Planner</vt:lpstr>
      <vt:lpstr>Queen Creek General Plan</vt:lpstr>
      <vt:lpstr>State law requires a General Plan update every 10 years for each municipality. Some elements are required in a general plan, but they typically all follow the below: </vt:lpstr>
      <vt:lpstr>General Plan Elements</vt:lpstr>
      <vt:lpstr>General Plan Elements</vt:lpstr>
      <vt:lpstr>General Plan Elements</vt:lpstr>
      <vt:lpstr>General Plan Elements</vt:lpstr>
      <vt:lpstr>General Plan Elements</vt:lpstr>
      <vt:lpstr>Hualapai Health Impact Assessment</vt:lpstr>
      <vt:lpstr>PowerPoint Presentation</vt:lpstr>
      <vt:lpstr>PowerPoint Presentation</vt:lpstr>
      <vt:lpstr>PowerPoint Presentation</vt:lpstr>
      <vt:lpstr>How do we get people to work on it? </vt:lpstr>
      <vt:lpstr>Questions?</vt:lpstr>
      <vt:lpstr> Sit with your agency members.  2.  Choose an activity/ies from Policy strategy. 3.  Is there a plan update coming along your agency is aware of (parks, circulation, housing, land use)? 4.  What are you trying to accomplish (action type)? 5.  Who are the major stakeholders? Do you already have a relation with them? 6.  Estimate a general timeframe. 7.  Identify activities to successfully accomplish your goals. </vt:lpstr>
      <vt:lpstr>Active Living Policy Initiatives   Site plan and special permit review General/comprehensive plan revisions Smart growth development Road design Walking/biking/transit networks Municipal Policies Site specific policies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Strategy 6 – MCDPH experience</dc:title>
  <dc:creator>Ryan Lang</dc:creator>
  <cp:lastModifiedBy>Ryan Lang</cp:lastModifiedBy>
  <cp:revision>3</cp:revision>
  <dcterms:modified xsi:type="dcterms:W3CDTF">2018-04-04T06:08:53Z</dcterms:modified>
</cp:coreProperties>
</file>